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69.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77.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132.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notesSlides/notesSlide234.xml" ContentType="application/vnd.openxmlformats-officedocument.presentationml.notesSlide+xml"/>
  <Override PartName="/ppt/notesSlides/notesSlide235.xml" ContentType="application/vnd.openxmlformats-officedocument.presentationml.notesSlide+xml"/>
  <Override PartName="/ppt/notesSlides/notesSlide236.xml" ContentType="application/vnd.openxmlformats-officedocument.presentationml.notesSlide+xml"/>
  <Override PartName="/ppt/notesSlides/notesSlide237.xml" ContentType="application/vnd.openxmlformats-officedocument.presentationml.notesSlide+xml"/>
  <Override PartName="/ppt/notesSlides/notesSlide238.xml" ContentType="application/vnd.openxmlformats-officedocument.presentationml.notesSlide+xml"/>
  <Override PartName="/ppt/notesSlides/notesSlide239.xml" ContentType="application/vnd.openxmlformats-officedocument.presentationml.notesSlide+xml"/>
  <Override PartName="/ppt/notesSlides/notesSlide240.xml" ContentType="application/vnd.openxmlformats-officedocument.presentationml.notesSlide+xml"/>
  <Override PartName="/ppt/notesSlides/notesSlide2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297"/>
  </p:notesMasterIdLst>
  <p:sldIdLst>
    <p:sldId id="511" r:id="rId2"/>
    <p:sldId id="273" r:id="rId3"/>
    <p:sldId id="576" r:id="rId4"/>
    <p:sldId id="545" r:id="rId5"/>
    <p:sldId id="353" r:id="rId6"/>
    <p:sldId id="301" r:id="rId7"/>
    <p:sldId id="302" r:id="rId8"/>
    <p:sldId id="300" r:id="rId9"/>
    <p:sldId id="303" r:id="rId10"/>
    <p:sldId id="276" r:id="rId11"/>
    <p:sldId id="546" r:id="rId12"/>
    <p:sldId id="304" r:id="rId13"/>
    <p:sldId id="274" r:id="rId14"/>
    <p:sldId id="281" r:id="rId15"/>
    <p:sldId id="284" r:id="rId16"/>
    <p:sldId id="354" r:id="rId17"/>
    <p:sldId id="277" r:id="rId18"/>
    <p:sldId id="544" r:id="rId19"/>
    <p:sldId id="279" r:id="rId20"/>
    <p:sldId id="286" r:id="rId21"/>
    <p:sldId id="288" r:id="rId22"/>
    <p:sldId id="287" r:id="rId23"/>
    <p:sldId id="289" r:id="rId24"/>
    <p:sldId id="543" r:id="rId25"/>
    <p:sldId id="290" r:id="rId26"/>
    <p:sldId id="364" r:id="rId27"/>
    <p:sldId id="366" r:id="rId28"/>
    <p:sldId id="815" r:id="rId29"/>
    <p:sldId id="365" r:id="rId30"/>
    <p:sldId id="362" r:id="rId31"/>
    <p:sldId id="360" r:id="rId32"/>
    <p:sldId id="361" r:id="rId33"/>
    <p:sldId id="367" r:id="rId34"/>
    <p:sldId id="570" r:id="rId35"/>
    <p:sldId id="305" r:id="rId36"/>
    <p:sldId id="291" r:id="rId37"/>
    <p:sldId id="292" r:id="rId38"/>
    <p:sldId id="306" r:id="rId39"/>
    <p:sldId id="307" r:id="rId40"/>
    <p:sldId id="547" r:id="rId41"/>
    <p:sldId id="548" r:id="rId42"/>
    <p:sldId id="549" r:id="rId43"/>
    <p:sldId id="550" r:id="rId44"/>
    <p:sldId id="551" r:id="rId45"/>
    <p:sldId id="552" r:id="rId46"/>
    <p:sldId id="571" r:id="rId47"/>
    <p:sldId id="554" r:id="rId48"/>
    <p:sldId id="555" r:id="rId49"/>
    <p:sldId id="556" r:id="rId50"/>
    <p:sldId id="557" r:id="rId51"/>
    <p:sldId id="573" r:id="rId52"/>
    <p:sldId id="574" r:id="rId53"/>
    <p:sldId id="572" r:id="rId54"/>
    <p:sldId id="558" r:id="rId55"/>
    <p:sldId id="559" r:id="rId56"/>
    <p:sldId id="563" r:id="rId57"/>
    <p:sldId id="575" r:id="rId58"/>
    <p:sldId id="565" r:id="rId59"/>
    <p:sldId id="566" r:id="rId60"/>
    <p:sldId id="567" r:id="rId61"/>
    <p:sldId id="568" r:id="rId62"/>
    <p:sldId id="569" r:id="rId63"/>
    <p:sldId id="578" r:id="rId64"/>
    <p:sldId id="579" r:id="rId65"/>
    <p:sldId id="577" r:id="rId66"/>
    <p:sldId id="580" r:id="rId67"/>
    <p:sldId id="581" r:id="rId68"/>
    <p:sldId id="582" r:id="rId69"/>
    <p:sldId id="583" r:id="rId70"/>
    <p:sldId id="584" r:id="rId71"/>
    <p:sldId id="585" r:id="rId72"/>
    <p:sldId id="586" r:id="rId73"/>
    <p:sldId id="587" r:id="rId74"/>
    <p:sldId id="588" r:id="rId75"/>
    <p:sldId id="589" r:id="rId76"/>
    <p:sldId id="590" r:id="rId77"/>
    <p:sldId id="591" r:id="rId78"/>
    <p:sldId id="592" r:id="rId79"/>
    <p:sldId id="593" r:id="rId80"/>
    <p:sldId id="594" r:id="rId81"/>
    <p:sldId id="595" r:id="rId82"/>
    <p:sldId id="691" r:id="rId83"/>
    <p:sldId id="597" r:id="rId84"/>
    <p:sldId id="598" r:id="rId85"/>
    <p:sldId id="599" r:id="rId86"/>
    <p:sldId id="600" r:id="rId87"/>
    <p:sldId id="601" r:id="rId88"/>
    <p:sldId id="602" r:id="rId89"/>
    <p:sldId id="603" r:id="rId90"/>
    <p:sldId id="688" r:id="rId91"/>
    <p:sldId id="604" r:id="rId92"/>
    <p:sldId id="605" r:id="rId93"/>
    <p:sldId id="606" r:id="rId94"/>
    <p:sldId id="619" r:id="rId95"/>
    <p:sldId id="607" r:id="rId96"/>
    <p:sldId id="609" r:id="rId97"/>
    <p:sldId id="610" r:id="rId98"/>
    <p:sldId id="611" r:id="rId99"/>
    <p:sldId id="612" r:id="rId100"/>
    <p:sldId id="613" r:id="rId101"/>
    <p:sldId id="614" r:id="rId102"/>
    <p:sldId id="620" r:id="rId103"/>
    <p:sldId id="690" r:id="rId104"/>
    <p:sldId id="617" r:id="rId105"/>
    <p:sldId id="622" r:id="rId106"/>
    <p:sldId id="650" r:id="rId107"/>
    <p:sldId id="623" r:id="rId108"/>
    <p:sldId id="624" r:id="rId109"/>
    <p:sldId id="625" r:id="rId110"/>
    <p:sldId id="626" r:id="rId111"/>
    <p:sldId id="627" r:id="rId112"/>
    <p:sldId id="628" r:id="rId113"/>
    <p:sldId id="629" r:id="rId114"/>
    <p:sldId id="630" r:id="rId115"/>
    <p:sldId id="631" r:id="rId116"/>
    <p:sldId id="632" r:id="rId117"/>
    <p:sldId id="633" r:id="rId118"/>
    <p:sldId id="634" r:id="rId119"/>
    <p:sldId id="635" r:id="rId120"/>
    <p:sldId id="636" r:id="rId121"/>
    <p:sldId id="637" r:id="rId122"/>
    <p:sldId id="638" r:id="rId123"/>
    <p:sldId id="639" r:id="rId124"/>
    <p:sldId id="640" r:id="rId125"/>
    <p:sldId id="641" r:id="rId126"/>
    <p:sldId id="642" r:id="rId127"/>
    <p:sldId id="643" r:id="rId128"/>
    <p:sldId id="644" r:id="rId129"/>
    <p:sldId id="645" r:id="rId130"/>
    <p:sldId id="646" r:id="rId131"/>
    <p:sldId id="647" r:id="rId132"/>
    <p:sldId id="648" r:id="rId133"/>
    <p:sldId id="649" r:id="rId134"/>
    <p:sldId id="652" r:id="rId135"/>
    <p:sldId id="654" r:id="rId136"/>
    <p:sldId id="655" r:id="rId137"/>
    <p:sldId id="659" r:id="rId138"/>
    <p:sldId id="660" r:id="rId139"/>
    <p:sldId id="661" r:id="rId140"/>
    <p:sldId id="656" r:id="rId141"/>
    <p:sldId id="657" r:id="rId142"/>
    <p:sldId id="664" r:id="rId143"/>
    <p:sldId id="689" r:id="rId144"/>
    <p:sldId id="665" r:id="rId145"/>
    <p:sldId id="666" r:id="rId146"/>
    <p:sldId id="667" r:id="rId147"/>
    <p:sldId id="687" r:id="rId148"/>
    <p:sldId id="668" r:id="rId149"/>
    <p:sldId id="692" r:id="rId150"/>
    <p:sldId id="669" r:id="rId151"/>
    <p:sldId id="670" r:id="rId152"/>
    <p:sldId id="693" r:id="rId153"/>
    <p:sldId id="672" r:id="rId154"/>
    <p:sldId id="673" r:id="rId155"/>
    <p:sldId id="674" r:id="rId156"/>
    <p:sldId id="675" r:id="rId157"/>
    <p:sldId id="676" r:id="rId158"/>
    <p:sldId id="677" r:id="rId159"/>
    <p:sldId id="678" r:id="rId160"/>
    <p:sldId id="679" r:id="rId161"/>
    <p:sldId id="680" r:id="rId162"/>
    <p:sldId id="681" r:id="rId163"/>
    <p:sldId id="694" r:id="rId164"/>
    <p:sldId id="682" r:id="rId165"/>
    <p:sldId id="683" r:id="rId166"/>
    <p:sldId id="684" r:id="rId167"/>
    <p:sldId id="685" r:id="rId168"/>
    <p:sldId id="686" r:id="rId169"/>
    <p:sldId id="695" r:id="rId170"/>
    <p:sldId id="696" r:id="rId171"/>
    <p:sldId id="697" r:id="rId172"/>
    <p:sldId id="699" r:id="rId173"/>
    <p:sldId id="700" r:id="rId174"/>
    <p:sldId id="701" r:id="rId175"/>
    <p:sldId id="745" r:id="rId176"/>
    <p:sldId id="702" r:id="rId177"/>
    <p:sldId id="698" r:id="rId178"/>
    <p:sldId id="703" r:id="rId179"/>
    <p:sldId id="704" r:id="rId180"/>
    <p:sldId id="705" r:id="rId181"/>
    <p:sldId id="706" r:id="rId182"/>
    <p:sldId id="707" r:id="rId183"/>
    <p:sldId id="708" r:id="rId184"/>
    <p:sldId id="709" r:id="rId185"/>
    <p:sldId id="710" r:id="rId186"/>
    <p:sldId id="711" r:id="rId187"/>
    <p:sldId id="712" r:id="rId188"/>
    <p:sldId id="713" r:id="rId189"/>
    <p:sldId id="714" r:id="rId190"/>
    <p:sldId id="715" r:id="rId191"/>
    <p:sldId id="716" r:id="rId192"/>
    <p:sldId id="759" r:id="rId193"/>
    <p:sldId id="760" r:id="rId194"/>
    <p:sldId id="717" r:id="rId195"/>
    <p:sldId id="718" r:id="rId196"/>
    <p:sldId id="719" r:id="rId197"/>
    <p:sldId id="720" r:id="rId198"/>
    <p:sldId id="721" r:id="rId199"/>
    <p:sldId id="722" r:id="rId200"/>
    <p:sldId id="723" r:id="rId201"/>
    <p:sldId id="724" r:id="rId202"/>
    <p:sldId id="725" r:id="rId203"/>
    <p:sldId id="726" r:id="rId204"/>
    <p:sldId id="755" r:id="rId205"/>
    <p:sldId id="756" r:id="rId206"/>
    <p:sldId id="757" r:id="rId207"/>
    <p:sldId id="727" r:id="rId208"/>
    <p:sldId id="741" r:id="rId209"/>
    <p:sldId id="728" r:id="rId210"/>
    <p:sldId id="729" r:id="rId211"/>
    <p:sldId id="742" r:id="rId212"/>
    <p:sldId id="731" r:id="rId213"/>
    <p:sldId id="762" r:id="rId214"/>
    <p:sldId id="763" r:id="rId215"/>
    <p:sldId id="764" r:id="rId216"/>
    <p:sldId id="765" r:id="rId217"/>
    <p:sldId id="766" r:id="rId218"/>
    <p:sldId id="761" r:id="rId219"/>
    <p:sldId id="767" r:id="rId220"/>
    <p:sldId id="734" r:id="rId221"/>
    <p:sldId id="768" r:id="rId222"/>
    <p:sldId id="769" r:id="rId223"/>
    <p:sldId id="735" r:id="rId224"/>
    <p:sldId id="743" r:id="rId225"/>
    <p:sldId id="747" r:id="rId226"/>
    <p:sldId id="748" r:id="rId227"/>
    <p:sldId id="749" r:id="rId228"/>
    <p:sldId id="750" r:id="rId229"/>
    <p:sldId id="751" r:id="rId230"/>
    <p:sldId id="752" r:id="rId231"/>
    <p:sldId id="753" r:id="rId232"/>
    <p:sldId id="754" r:id="rId233"/>
    <p:sldId id="744" r:id="rId234"/>
    <p:sldId id="736" r:id="rId235"/>
    <p:sldId id="737" r:id="rId236"/>
    <p:sldId id="746" r:id="rId237"/>
    <p:sldId id="738" r:id="rId238"/>
    <p:sldId id="740" r:id="rId239"/>
    <p:sldId id="770" r:id="rId240"/>
    <p:sldId id="771" r:id="rId241"/>
    <p:sldId id="772" r:id="rId242"/>
    <p:sldId id="773" r:id="rId243"/>
    <p:sldId id="820" r:id="rId244"/>
    <p:sldId id="774" r:id="rId245"/>
    <p:sldId id="775" r:id="rId246"/>
    <p:sldId id="776" r:id="rId247"/>
    <p:sldId id="777" r:id="rId248"/>
    <p:sldId id="778" r:id="rId249"/>
    <p:sldId id="779" r:id="rId250"/>
    <p:sldId id="780" r:id="rId251"/>
    <p:sldId id="781" r:id="rId252"/>
    <p:sldId id="782" r:id="rId253"/>
    <p:sldId id="783" r:id="rId254"/>
    <p:sldId id="784" r:id="rId255"/>
    <p:sldId id="785" r:id="rId256"/>
    <p:sldId id="786" r:id="rId257"/>
    <p:sldId id="787" r:id="rId258"/>
    <p:sldId id="788" r:id="rId259"/>
    <p:sldId id="789" r:id="rId260"/>
    <p:sldId id="790" r:id="rId261"/>
    <p:sldId id="791" r:id="rId262"/>
    <p:sldId id="792" r:id="rId263"/>
    <p:sldId id="793" r:id="rId264"/>
    <p:sldId id="794" r:id="rId265"/>
    <p:sldId id="795" r:id="rId266"/>
    <p:sldId id="796" r:id="rId267"/>
    <p:sldId id="802" r:id="rId268"/>
    <p:sldId id="801" r:id="rId269"/>
    <p:sldId id="800" r:id="rId270"/>
    <p:sldId id="803" r:id="rId271"/>
    <p:sldId id="806" r:id="rId272"/>
    <p:sldId id="799" r:id="rId273"/>
    <p:sldId id="804" r:id="rId274"/>
    <p:sldId id="805" r:id="rId275"/>
    <p:sldId id="662" r:id="rId276"/>
    <p:sldId id="808" r:id="rId277"/>
    <p:sldId id="816" r:id="rId278"/>
    <p:sldId id="809" r:id="rId279"/>
    <p:sldId id="817" r:id="rId280"/>
    <p:sldId id="818" r:id="rId281"/>
    <p:sldId id="810" r:id="rId282"/>
    <p:sldId id="822" r:id="rId283"/>
    <p:sldId id="819" r:id="rId284"/>
    <p:sldId id="823" r:id="rId285"/>
    <p:sldId id="821" r:id="rId286"/>
    <p:sldId id="824" r:id="rId287"/>
    <p:sldId id="811" r:id="rId288"/>
    <p:sldId id="825" r:id="rId289"/>
    <p:sldId id="826" r:id="rId290"/>
    <p:sldId id="827" r:id="rId291"/>
    <p:sldId id="828" r:id="rId292"/>
    <p:sldId id="829" r:id="rId293"/>
    <p:sldId id="807" r:id="rId294"/>
    <p:sldId id="758" r:id="rId295"/>
    <p:sldId id="813" r:id="rId296"/>
  </p:sldIdLst>
  <p:sldSz cx="9144000" cy="6858000" type="screen4x3"/>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59200"/>
    <a:srgbClr val="FACA00"/>
    <a:srgbClr val="00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888" autoAdjust="0"/>
    <p:restoredTop sz="82554" autoAdjust="0"/>
  </p:normalViewPr>
  <p:slideViewPr>
    <p:cSldViewPr>
      <p:cViewPr varScale="1">
        <p:scale>
          <a:sx n="61" d="100"/>
          <a:sy n="61" d="100"/>
        </p:scale>
        <p:origin x="1356" y="72"/>
      </p:cViewPr>
      <p:guideLst>
        <p:guide orient="horz" pos="2160"/>
        <p:guide pos="2880"/>
      </p:guideLst>
    </p:cSldViewPr>
  </p:slideViewPr>
  <p:outlineViewPr>
    <p:cViewPr>
      <p:scale>
        <a:sx n="33" d="100"/>
        <a:sy n="33" d="100"/>
      </p:scale>
      <p:origin x="0" y="118968"/>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viewProps" Target="viewProps.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170" Type="http://schemas.openxmlformats.org/officeDocument/2006/relationships/slide" Target="slides/slide169.xml"/><Relationship Id="rId226" Type="http://schemas.openxmlformats.org/officeDocument/2006/relationships/slide" Target="slides/slide225.xml"/><Relationship Id="rId268" Type="http://schemas.openxmlformats.org/officeDocument/2006/relationships/slide" Target="slides/slide26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279" Type="http://schemas.openxmlformats.org/officeDocument/2006/relationships/slide" Target="slides/slide278.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248" Type="http://schemas.openxmlformats.org/officeDocument/2006/relationships/slide" Target="slides/slide247.xml"/><Relationship Id="rId12" Type="http://schemas.openxmlformats.org/officeDocument/2006/relationships/slide" Target="slides/slide11.xml"/><Relationship Id="rId108" Type="http://schemas.openxmlformats.org/officeDocument/2006/relationships/slide" Target="slides/slide107.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291" Type="http://schemas.openxmlformats.org/officeDocument/2006/relationships/slide" Target="slides/slide290.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281" Type="http://schemas.openxmlformats.org/officeDocument/2006/relationships/slide" Target="slides/slide280.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slide" Target="slides/slide249.xml"/><Relationship Id="rId271" Type="http://schemas.openxmlformats.org/officeDocument/2006/relationships/slide" Target="slides/slide270.xml"/><Relationship Id="rId292" Type="http://schemas.openxmlformats.org/officeDocument/2006/relationships/slide" Target="slides/slide291.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261" Type="http://schemas.openxmlformats.org/officeDocument/2006/relationships/slide" Target="slides/slide260.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slide" Target="slides/slide271.xml"/><Relationship Id="rId293" Type="http://schemas.openxmlformats.org/officeDocument/2006/relationships/slide" Target="slides/slide29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283" Type="http://schemas.openxmlformats.org/officeDocument/2006/relationships/slide" Target="slides/slide282.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theme" Target="theme/theme1.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notesMaster" Target="notesMasters/notesMaster1.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presProps" Target="presProps.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107" Type="http://schemas.openxmlformats.org/officeDocument/2006/relationships/slide" Target="slides/slide106.xml"/><Relationship Id="rId289" Type="http://schemas.openxmlformats.org/officeDocument/2006/relationships/slide" Target="slides/slide288.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258" Type="http://schemas.openxmlformats.org/officeDocument/2006/relationships/slide" Target="slides/slide25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s>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483EFC2-835B-45FD-806D-D55411F20B94}" type="doc">
      <dgm:prSet loTypeId="urn:microsoft.com/office/officeart/2005/8/layout/process1" loCatId="process" qsTypeId="urn:microsoft.com/office/officeart/2005/8/quickstyle/simple1" qsCatId="simple" csTypeId="urn:microsoft.com/office/officeart/2005/8/colors/colorful3" csCatId="colorful" phldr="1"/>
      <dgm:spPr/>
    </dgm:pt>
    <dgm:pt modelId="{A045AD93-4A03-4B6A-8125-540383C6F4A4}">
      <dgm:prSet phldrT="[Texto]"/>
      <dgm:spPr/>
      <dgm:t>
        <a:bodyPr/>
        <a:lstStyle/>
        <a:p>
          <a:r>
            <a:rPr lang="pt-BR" dirty="0" smtClean="0"/>
            <a:t>Rastreamento</a:t>
          </a:r>
          <a:endParaRPr lang="pt-BR" dirty="0"/>
        </a:p>
      </dgm:t>
    </dgm:pt>
    <dgm:pt modelId="{54028D1E-427C-4675-8C79-AD82D6CE2270}" type="parTrans" cxnId="{9AAA6629-6479-4EC9-8EFB-075263B2A296}">
      <dgm:prSet/>
      <dgm:spPr/>
      <dgm:t>
        <a:bodyPr/>
        <a:lstStyle/>
        <a:p>
          <a:endParaRPr lang="pt-BR"/>
        </a:p>
      </dgm:t>
    </dgm:pt>
    <dgm:pt modelId="{D8C823C1-BDC4-49AF-B648-037AC65C2F92}" type="sibTrans" cxnId="{9AAA6629-6479-4EC9-8EFB-075263B2A296}">
      <dgm:prSet/>
      <dgm:spPr/>
      <dgm:t>
        <a:bodyPr/>
        <a:lstStyle/>
        <a:p>
          <a:endParaRPr lang="pt-BR"/>
        </a:p>
      </dgm:t>
    </dgm:pt>
    <dgm:pt modelId="{7A54302F-F2F1-4155-9083-97F820236BF7}">
      <dgm:prSet phldrT="[Texto]"/>
      <dgm:spPr/>
      <dgm:t>
        <a:bodyPr/>
        <a:lstStyle/>
        <a:p>
          <a:r>
            <a:rPr lang="pt-BR" dirty="0" smtClean="0"/>
            <a:t>Indexação</a:t>
          </a:r>
          <a:endParaRPr lang="pt-BR" dirty="0"/>
        </a:p>
      </dgm:t>
    </dgm:pt>
    <dgm:pt modelId="{93BCF8B4-8707-4E03-B208-CC213661D1E6}" type="parTrans" cxnId="{5893DAC8-50E3-450A-A785-2775B16BCAAE}">
      <dgm:prSet/>
      <dgm:spPr/>
      <dgm:t>
        <a:bodyPr/>
        <a:lstStyle/>
        <a:p>
          <a:endParaRPr lang="pt-BR"/>
        </a:p>
      </dgm:t>
    </dgm:pt>
    <dgm:pt modelId="{B591FB0A-59A7-4453-BBE5-F0E036E2C356}" type="sibTrans" cxnId="{5893DAC8-50E3-450A-A785-2775B16BCAAE}">
      <dgm:prSet/>
      <dgm:spPr/>
      <dgm:t>
        <a:bodyPr/>
        <a:lstStyle/>
        <a:p>
          <a:endParaRPr lang="pt-BR"/>
        </a:p>
      </dgm:t>
    </dgm:pt>
    <dgm:pt modelId="{0130EB71-6E7D-4C2D-8E9A-2825AEE0555C}">
      <dgm:prSet phldrT="[Texto]"/>
      <dgm:spPr/>
      <dgm:t>
        <a:bodyPr/>
        <a:lstStyle/>
        <a:p>
          <a:r>
            <a:rPr lang="pt-BR" dirty="0" smtClean="0"/>
            <a:t>Publicação</a:t>
          </a:r>
          <a:endParaRPr lang="pt-BR" dirty="0"/>
        </a:p>
      </dgm:t>
    </dgm:pt>
    <dgm:pt modelId="{A0241319-7986-4EAD-8B06-8E87DD96ED2B}" type="parTrans" cxnId="{A856AEF5-C236-469F-BEF2-F5ADDD6CE25C}">
      <dgm:prSet/>
      <dgm:spPr/>
      <dgm:t>
        <a:bodyPr/>
        <a:lstStyle/>
        <a:p>
          <a:endParaRPr lang="pt-BR"/>
        </a:p>
      </dgm:t>
    </dgm:pt>
    <dgm:pt modelId="{6FB3C123-CFCB-450F-8A08-E63DA7F28A99}" type="sibTrans" cxnId="{A856AEF5-C236-469F-BEF2-F5ADDD6CE25C}">
      <dgm:prSet/>
      <dgm:spPr/>
      <dgm:t>
        <a:bodyPr/>
        <a:lstStyle/>
        <a:p>
          <a:endParaRPr lang="pt-BR"/>
        </a:p>
      </dgm:t>
    </dgm:pt>
    <dgm:pt modelId="{F7F8632A-9EE5-4E8A-BEF6-95F0C3E87DA8}" type="pres">
      <dgm:prSet presAssocID="{4483EFC2-835B-45FD-806D-D55411F20B94}" presName="Name0" presStyleCnt="0">
        <dgm:presLayoutVars>
          <dgm:dir/>
          <dgm:resizeHandles val="exact"/>
        </dgm:presLayoutVars>
      </dgm:prSet>
      <dgm:spPr/>
    </dgm:pt>
    <dgm:pt modelId="{841A808B-AC25-4439-BACA-ABDEF91B748B}" type="pres">
      <dgm:prSet presAssocID="{A045AD93-4A03-4B6A-8125-540383C6F4A4}" presName="node" presStyleLbl="node1" presStyleIdx="0" presStyleCnt="3">
        <dgm:presLayoutVars>
          <dgm:bulletEnabled val="1"/>
        </dgm:presLayoutVars>
      </dgm:prSet>
      <dgm:spPr/>
      <dgm:t>
        <a:bodyPr/>
        <a:lstStyle/>
        <a:p>
          <a:endParaRPr lang="pt-BR"/>
        </a:p>
      </dgm:t>
    </dgm:pt>
    <dgm:pt modelId="{7CDA923B-6408-4E09-A430-270E617B78EF}" type="pres">
      <dgm:prSet presAssocID="{D8C823C1-BDC4-49AF-B648-037AC65C2F92}" presName="sibTrans" presStyleLbl="sibTrans2D1" presStyleIdx="0" presStyleCnt="2"/>
      <dgm:spPr/>
      <dgm:t>
        <a:bodyPr/>
        <a:lstStyle/>
        <a:p>
          <a:endParaRPr lang="pt-BR"/>
        </a:p>
      </dgm:t>
    </dgm:pt>
    <dgm:pt modelId="{22D35E37-C5A9-4987-81FD-5EA99E4582EB}" type="pres">
      <dgm:prSet presAssocID="{D8C823C1-BDC4-49AF-B648-037AC65C2F92}" presName="connectorText" presStyleLbl="sibTrans2D1" presStyleIdx="0" presStyleCnt="2"/>
      <dgm:spPr/>
      <dgm:t>
        <a:bodyPr/>
        <a:lstStyle/>
        <a:p>
          <a:endParaRPr lang="pt-BR"/>
        </a:p>
      </dgm:t>
    </dgm:pt>
    <dgm:pt modelId="{6B98013C-6F2B-4231-9A5D-A72781F18667}" type="pres">
      <dgm:prSet presAssocID="{7A54302F-F2F1-4155-9083-97F820236BF7}" presName="node" presStyleLbl="node1" presStyleIdx="1" presStyleCnt="3">
        <dgm:presLayoutVars>
          <dgm:bulletEnabled val="1"/>
        </dgm:presLayoutVars>
      </dgm:prSet>
      <dgm:spPr/>
      <dgm:t>
        <a:bodyPr/>
        <a:lstStyle/>
        <a:p>
          <a:endParaRPr lang="pt-BR"/>
        </a:p>
      </dgm:t>
    </dgm:pt>
    <dgm:pt modelId="{A800573B-5715-428F-BF1C-C905DBD3A2A8}" type="pres">
      <dgm:prSet presAssocID="{B591FB0A-59A7-4453-BBE5-F0E036E2C356}" presName="sibTrans" presStyleLbl="sibTrans2D1" presStyleIdx="1" presStyleCnt="2"/>
      <dgm:spPr/>
      <dgm:t>
        <a:bodyPr/>
        <a:lstStyle/>
        <a:p>
          <a:endParaRPr lang="pt-BR"/>
        </a:p>
      </dgm:t>
    </dgm:pt>
    <dgm:pt modelId="{1E8F01F8-84D9-4841-A477-BCDC08077201}" type="pres">
      <dgm:prSet presAssocID="{B591FB0A-59A7-4453-BBE5-F0E036E2C356}" presName="connectorText" presStyleLbl="sibTrans2D1" presStyleIdx="1" presStyleCnt="2"/>
      <dgm:spPr/>
      <dgm:t>
        <a:bodyPr/>
        <a:lstStyle/>
        <a:p>
          <a:endParaRPr lang="pt-BR"/>
        </a:p>
      </dgm:t>
    </dgm:pt>
    <dgm:pt modelId="{61B0918F-5FA5-46B2-AE88-1831AD1B809F}" type="pres">
      <dgm:prSet presAssocID="{0130EB71-6E7D-4C2D-8E9A-2825AEE0555C}" presName="node" presStyleLbl="node1" presStyleIdx="2" presStyleCnt="3">
        <dgm:presLayoutVars>
          <dgm:bulletEnabled val="1"/>
        </dgm:presLayoutVars>
      </dgm:prSet>
      <dgm:spPr/>
      <dgm:t>
        <a:bodyPr/>
        <a:lstStyle/>
        <a:p>
          <a:endParaRPr lang="pt-BR"/>
        </a:p>
      </dgm:t>
    </dgm:pt>
  </dgm:ptLst>
  <dgm:cxnLst>
    <dgm:cxn modelId="{86FFAF1D-0437-4B13-8A25-8A88C0E72485}" type="presOf" srcId="{4483EFC2-835B-45FD-806D-D55411F20B94}" destId="{F7F8632A-9EE5-4E8A-BEF6-95F0C3E87DA8}" srcOrd="0" destOrd="0" presId="urn:microsoft.com/office/officeart/2005/8/layout/process1"/>
    <dgm:cxn modelId="{46E9DD5B-9191-4C60-95B9-5A7179B49F3B}" type="presOf" srcId="{7A54302F-F2F1-4155-9083-97F820236BF7}" destId="{6B98013C-6F2B-4231-9A5D-A72781F18667}" srcOrd="0" destOrd="0" presId="urn:microsoft.com/office/officeart/2005/8/layout/process1"/>
    <dgm:cxn modelId="{A0AFC315-4116-4F69-8E18-6BD4730B0245}" type="presOf" srcId="{A045AD93-4A03-4B6A-8125-540383C6F4A4}" destId="{841A808B-AC25-4439-BACA-ABDEF91B748B}" srcOrd="0" destOrd="0" presId="urn:microsoft.com/office/officeart/2005/8/layout/process1"/>
    <dgm:cxn modelId="{A856AEF5-C236-469F-BEF2-F5ADDD6CE25C}" srcId="{4483EFC2-835B-45FD-806D-D55411F20B94}" destId="{0130EB71-6E7D-4C2D-8E9A-2825AEE0555C}" srcOrd="2" destOrd="0" parTransId="{A0241319-7986-4EAD-8B06-8E87DD96ED2B}" sibTransId="{6FB3C123-CFCB-450F-8A08-E63DA7F28A99}"/>
    <dgm:cxn modelId="{F22A13E0-5BE8-45E9-8A5B-276156D7BD46}" type="presOf" srcId="{B591FB0A-59A7-4453-BBE5-F0E036E2C356}" destId="{1E8F01F8-84D9-4841-A477-BCDC08077201}" srcOrd="1" destOrd="0" presId="urn:microsoft.com/office/officeart/2005/8/layout/process1"/>
    <dgm:cxn modelId="{597E4086-FA2F-4D42-B95C-4BDC9B62CA7E}" type="presOf" srcId="{B591FB0A-59A7-4453-BBE5-F0E036E2C356}" destId="{A800573B-5715-428F-BF1C-C905DBD3A2A8}" srcOrd="0" destOrd="0" presId="urn:microsoft.com/office/officeart/2005/8/layout/process1"/>
    <dgm:cxn modelId="{9AAA6629-6479-4EC9-8EFB-075263B2A296}" srcId="{4483EFC2-835B-45FD-806D-D55411F20B94}" destId="{A045AD93-4A03-4B6A-8125-540383C6F4A4}" srcOrd="0" destOrd="0" parTransId="{54028D1E-427C-4675-8C79-AD82D6CE2270}" sibTransId="{D8C823C1-BDC4-49AF-B648-037AC65C2F92}"/>
    <dgm:cxn modelId="{33E91A59-6089-4BD5-8356-EA1EA2029964}" type="presOf" srcId="{D8C823C1-BDC4-49AF-B648-037AC65C2F92}" destId="{22D35E37-C5A9-4987-81FD-5EA99E4582EB}" srcOrd="1" destOrd="0" presId="urn:microsoft.com/office/officeart/2005/8/layout/process1"/>
    <dgm:cxn modelId="{5893DAC8-50E3-450A-A785-2775B16BCAAE}" srcId="{4483EFC2-835B-45FD-806D-D55411F20B94}" destId="{7A54302F-F2F1-4155-9083-97F820236BF7}" srcOrd="1" destOrd="0" parTransId="{93BCF8B4-8707-4E03-B208-CC213661D1E6}" sibTransId="{B591FB0A-59A7-4453-BBE5-F0E036E2C356}"/>
    <dgm:cxn modelId="{0003DC3D-7AE5-446C-8972-C32B3BC9C560}" type="presOf" srcId="{0130EB71-6E7D-4C2D-8E9A-2825AEE0555C}" destId="{61B0918F-5FA5-46B2-AE88-1831AD1B809F}" srcOrd="0" destOrd="0" presId="urn:microsoft.com/office/officeart/2005/8/layout/process1"/>
    <dgm:cxn modelId="{3BA789FF-0C10-42AE-B700-4F22FF6DBF26}" type="presOf" srcId="{D8C823C1-BDC4-49AF-B648-037AC65C2F92}" destId="{7CDA923B-6408-4E09-A430-270E617B78EF}" srcOrd="0" destOrd="0" presId="urn:microsoft.com/office/officeart/2005/8/layout/process1"/>
    <dgm:cxn modelId="{ACBE65A1-492B-4F37-9D25-F6F661F64D45}" type="presParOf" srcId="{F7F8632A-9EE5-4E8A-BEF6-95F0C3E87DA8}" destId="{841A808B-AC25-4439-BACA-ABDEF91B748B}" srcOrd="0" destOrd="0" presId="urn:microsoft.com/office/officeart/2005/8/layout/process1"/>
    <dgm:cxn modelId="{75DA7319-CCD1-4723-9C57-3472908D3A01}" type="presParOf" srcId="{F7F8632A-9EE5-4E8A-BEF6-95F0C3E87DA8}" destId="{7CDA923B-6408-4E09-A430-270E617B78EF}" srcOrd="1" destOrd="0" presId="urn:microsoft.com/office/officeart/2005/8/layout/process1"/>
    <dgm:cxn modelId="{897D37EE-F9A7-4087-A016-38B2E3A1D44E}" type="presParOf" srcId="{7CDA923B-6408-4E09-A430-270E617B78EF}" destId="{22D35E37-C5A9-4987-81FD-5EA99E4582EB}" srcOrd="0" destOrd="0" presId="urn:microsoft.com/office/officeart/2005/8/layout/process1"/>
    <dgm:cxn modelId="{23A19E4D-C6B5-4BBC-AB89-18BFA827C097}" type="presParOf" srcId="{F7F8632A-9EE5-4E8A-BEF6-95F0C3E87DA8}" destId="{6B98013C-6F2B-4231-9A5D-A72781F18667}" srcOrd="2" destOrd="0" presId="urn:microsoft.com/office/officeart/2005/8/layout/process1"/>
    <dgm:cxn modelId="{89C64947-9D40-4C00-89BB-D41B4733CA41}" type="presParOf" srcId="{F7F8632A-9EE5-4E8A-BEF6-95F0C3E87DA8}" destId="{A800573B-5715-428F-BF1C-C905DBD3A2A8}" srcOrd="3" destOrd="0" presId="urn:microsoft.com/office/officeart/2005/8/layout/process1"/>
    <dgm:cxn modelId="{130B2AF2-D06B-4FC5-9AB1-DA3CB03C6411}" type="presParOf" srcId="{A800573B-5715-428F-BF1C-C905DBD3A2A8}" destId="{1E8F01F8-84D9-4841-A477-BCDC08077201}" srcOrd="0" destOrd="0" presId="urn:microsoft.com/office/officeart/2005/8/layout/process1"/>
    <dgm:cxn modelId="{4EEEA72C-8310-415E-B7B0-98718A7B8723}" type="presParOf" srcId="{F7F8632A-9EE5-4E8A-BEF6-95F0C3E87DA8}" destId="{61B0918F-5FA5-46B2-AE88-1831AD1B809F}" srcOrd="4" destOrd="0" presId="urn:microsoft.com/office/officeart/2005/8/layout/process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6DE7CC3F-E47D-4182-88E1-B4345F910339}"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pt-BR"/>
        </a:p>
      </dgm:t>
    </dgm:pt>
    <dgm:pt modelId="{C04B0C15-C429-4033-A220-B4EBA3E8276C}">
      <dgm:prSet/>
      <dgm:spPr/>
      <dgm:t>
        <a:bodyPr/>
        <a:lstStyle/>
        <a:p>
          <a:pPr rtl="0"/>
          <a:r>
            <a:rPr lang="pt-BR" b="1" i="0" baseline="0" dirty="0" smtClean="0"/>
            <a:t>Metas:</a:t>
          </a:r>
          <a:endParaRPr lang="pt-BR" dirty="0"/>
        </a:p>
      </dgm:t>
    </dgm:pt>
    <dgm:pt modelId="{9017558C-E41B-4AE4-9CFD-EEF989BCBDD3}" type="parTrans" cxnId="{96487A88-D45B-46D3-80AD-FA71899659E1}">
      <dgm:prSet/>
      <dgm:spPr/>
      <dgm:t>
        <a:bodyPr/>
        <a:lstStyle/>
        <a:p>
          <a:endParaRPr lang="pt-BR"/>
        </a:p>
      </dgm:t>
    </dgm:pt>
    <dgm:pt modelId="{43B83985-DCB2-47B6-B859-365F281D7F5F}" type="sibTrans" cxnId="{96487A88-D45B-46D3-80AD-FA71899659E1}">
      <dgm:prSet/>
      <dgm:spPr/>
      <dgm:t>
        <a:bodyPr/>
        <a:lstStyle/>
        <a:p>
          <a:endParaRPr lang="pt-BR"/>
        </a:p>
      </dgm:t>
    </dgm:pt>
    <dgm:pt modelId="{DF0B6FCF-6399-446E-819F-3D7596C74623}">
      <dgm:prSet/>
      <dgm:spPr/>
      <dgm:t>
        <a:bodyPr/>
        <a:lstStyle/>
        <a:p>
          <a:pPr rtl="0"/>
          <a:r>
            <a:rPr lang="pt-BR" dirty="0" smtClean="0"/>
            <a:t>A web para todos</a:t>
          </a:r>
          <a:endParaRPr lang="pt-BR" dirty="0"/>
        </a:p>
      </dgm:t>
    </dgm:pt>
    <dgm:pt modelId="{A2EB6204-C281-409E-8C32-B232AB333CE1}" type="parTrans" cxnId="{837162FF-8BFE-427A-A65F-AD95806785EC}">
      <dgm:prSet/>
      <dgm:spPr/>
      <dgm:t>
        <a:bodyPr/>
        <a:lstStyle/>
        <a:p>
          <a:endParaRPr lang="pt-BR"/>
        </a:p>
      </dgm:t>
    </dgm:pt>
    <dgm:pt modelId="{44432276-3165-48AF-8F9D-9097F523EAC9}" type="sibTrans" cxnId="{837162FF-8BFE-427A-A65F-AD95806785EC}">
      <dgm:prSet/>
      <dgm:spPr/>
      <dgm:t>
        <a:bodyPr/>
        <a:lstStyle/>
        <a:p>
          <a:endParaRPr lang="pt-BR"/>
        </a:p>
      </dgm:t>
    </dgm:pt>
    <dgm:pt modelId="{3D239445-E2A7-4996-AB83-7A96CD828714}">
      <dgm:prSet/>
      <dgm:spPr/>
      <dgm:t>
        <a:bodyPr/>
        <a:lstStyle/>
        <a:p>
          <a:pPr rtl="0"/>
          <a:r>
            <a:rPr lang="pt-BR" dirty="0" smtClean="0"/>
            <a:t>Web em qualquer aparelho</a:t>
          </a:r>
          <a:endParaRPr lang="pt-BR" dirty="0"/>
        </a:p>
      </dgm:t>
    </dgm:pt>
    <dgm:pt modelId="{08866444-7BEA-4B60-B764-B555C75A762C}" type="parTrans" cxnId="{CE255B03-03C6-4EA0-8987-88936E5B0A14}">
      <dgm:prSet/>
      <dgm:spPr/>
      <dgm:t>
        <a:bodyPr/>
        <a:lstStyle/>
        <a:p>
          <a:endParaRPr lang="pt-BR"/>
        </a:p>
      </dgm:t>
    </dgm:pt>
    <dgm:pt modelId="{26D99F1A-43A0-4B4D-A7E4-378874F62572}" type="sibTrans" cxnId="{CE255B03-03C6-4EA0-8987-88936E5B0A14}">
      <dgm:prSet/>
      <dgm:spPr/>
      <dgm:t>
        <a:bodyPr/>
        <a:lstStyle/>
        <a:p>
          <a:endParaRPr lang="pt-BR"/>
        </a:p>
      </dgm:t>
    </dgm:pt>
    <dgm:pt modelId="{32E3933C-891A-4C4C-90F9-898A14C20677}">
      <dgm:prSet/>
      <dgm:spPr/>
      <dgm:t>
        <a:bodyPr/>
        <a:lstStyle/>
        <a:p>
          <a:pPr rtl="0"/>
          <a:r>
            <a:rPr lang="pt-BR" dirty="0" smtClean="0"/>
            <a:t>Base de conhecimento</a:t>
          </a:r>
          <a:endParaRPr lang="pt-BR" dirty="0"/>
        </a:p>
      </dgm:t>
    </dgm:pt>
    <dgm:pt modelId="{80D02D0C-0824-439E-BE65-A31120DCDA8E}" type="parTrans" cxnId="{543F9457-94FF-4FA2-8E48-2FD20F4AE241}">
      <dgm:prSet/>
      <dgm:spPr/>
      <dgm:t>
        <a:bodyPr/>
        <a:lstStyle/>
        <a:p>
          <a:endParaRPr lang="pt-BR"/>
        </a:p>
      </dgm:t>
    </dgm:pt>
    <dgm:pt modelId="{09863339-99DA-4852-8764-73B5E2EA498D}" type="sibTrans" cxnId="{543F9457-94FF-4FA2-8E48-2FD20F4AE241}">
      <dgm:prSet/>
      <dgm:spPr/>
      <dgm:t>
        <a:bodyPr/>
        <a:lstStyle/>
        <a:p>
          <a:endParaRPr lang="pt-BR"/>
        </a:p>
      </dgm:t>
    </dgm:pt>
    <dgm:pt modelId="{C481226E-3DBE-4FC0-826A-7BD16568956B}">
      <dgm:prSet/>
      <dgm:spPr/>
      <dgm:t>
        <a:bodyPr/>
        <a:lstStyle/>
        <a:p>
          <a:pPr rtl="0"/>
          <a:r>
            <a:rPr lang="pt-BR" i="0" baseline="0" dirty="0" smtClean="0"/>
            <a:t>Credibilidade</a:t>
          </a:r>
          <a:r>
            <a:rPr lang="pt-BR" i="0" dirty="0" smtClean="0"/>
            <a:t> e confiança</a:t>
          </a:r>
          <a:endParaRPr lang="pt-BR" dirty="0"/>
        </a:p>
      </dgm:t>
    </dgm:pt>
    <dgm:pt modelId="{B5FDB391-C3A3-42AA-B6F2-E4D121AD1C32}" type="parTrans" cxnId="{34126AC9-DA59-4490-898D-49F5298DB93F}">
      <dgm:prSet/>
      <dgm:spPr/>
      <dgm:t>
        <a:bodyPr/>
        <a:lstStyle/>
        <a:p>
          <a:endParaRPr lang="pt-BR"/>
        </a:p>
      </dgm:t>
    </dgm:pt>
    <dgm:pt modelId="{A8B062ED-76FD-477A-938C-C14C895C4C5E}" type="sibTrans" cxnId="{34126AC9-DA59-4490-898D-49F5298DB93F}">
      <dgm:prSet/>
      <dgm:spPr/>
      <dgm:t>
        <a:bodyPr/>
        <a:lstStyle/>
        <a:p>
          <a:endParaRPr lang="pt-BR"/>
        </a:p>
      </dgm:t>
    </dgm:pt>
    <dgm:pt modelId="{8598B428-732E-4B02-A17A-C8FF7AD58B04}">
      <dgm:prSet/>
      <dgm:spPr/>
      <dgm:t>
        <a:bodyPr/>
        <a:lstStyle/>
        <a:p>
          <a:pPr rtl="0"/>
          <a:endParaRPr lang="en-US" i="0" baseline="0" dirty="0"/>
        </a:p>
      </dgm:t>
    </dgm:pt>
    <dgm:pt modelId="{DD7D81AF-4ED1-4C85-94DF-B909CDFD9658}" type="parTrans" cxnId="{D94B075B-F40E-4494-B732-D69B1513A6C0}">
      <dgm:prSet/>
      <dgm:spPr/>
      <dgm:t>
        <a:bodyPr/>
        <a:lstStyle/>
        <a:p>
          <a:endParaRPr lang="pt-BR"/>
        </a:p>
      </dgm:t>
    </dgm:pt>
    <dgm:pt modelId="{D493E180-5B44-41DF-9A40-930DA80426EB}" type="sibTrans" cxnId="{D94B075B-F40E-4494-B732-D69B1513A6C0}">
      <dgm:prSet/>
      <dgm:spPr/>
      <dgm:t>
        <a:bodyPr/>
        <a:lstStyle/>
        <a:p>
          <a:endParaRPr lang="pt-BR"/>
        </a:p>
      </dgm:t>
    </dgm:pt>
    <dgm:pt modelId="{26DE718F-2E5A-475E-AF45-F2845F3882AD}" type="pres">
      <dgm:prSet presAssocID="{6DE7CC3F-E47D-4182-88E1-B4345F910339}" presName="linear" presStyleCnt="0">
        <dgm:presLayoutVars>
          <dgm:animLvl val="lvl"/>
          <dgm:resizeHandles val="exact"/>
        </dgm:presLayoutVars>
      </dgm:prSet>
      <dgm:spPr/>
      <dgm:t>
        <a:bodyPr/>
        <a:lstStyle/>
        <a:p>
          <a:endParaRPr lang="pt-BR"/>
        </a:p>
      </dgm:t>
    </dgm:pt>
    <dgm:pt modelId="{5035AC89-D292-4FAD-83E5-FBBC10C0779E}" type="pres">
      <dgm:prSet presAssocID="{C04B0C15-C429-4033-A220-B4EBA3E8276C}" presName="parentText" presStyleLbl="node1" presStyleIdx="0" presStyleCnt="2">
        <dgm:presLayoutVars>
          <dgm:chMax val="0"/>
          <dgm:bulletEnabled val="1"/>
        </dgm:presLayoutVars>
      </dgm:prSet>
      <dgm:spPr/>
      <dgm:t>
        <a:bodyPr/>
        <a:lstStyle/>
        <a:p>
          <a:endParaRPr lang="pt-BR"/>
        </a:p>
      </dgm:t>
    </dgm:pt>
    <dgm:pt modelId="{98610BFA-19CC-4F90-83BE-4E9DAD5F4024}" type="pres">
      <dgm:prSet presAssocID="{C04B0C15-C429-4033-A220-B4EBA3E8276C}" presName="childText" presStyleLbl="revTx" presStyleIdx="0" presStyleCnt="1">
        <dgm:presLayoutVars>
          <dgm:bulletEnabled val="1"/>
        </dgm:presLayoutVars>
      </dgm:prSet>
      <dgm:spPr/>
      <dgm:t>
        <a:bodyPr/>
        <a:lstStyle/>
        <a:p>
          <a:endParaRPr lang="pt-BR"/>
        </a:p>
      </dgm:t>
    </dgm:pt>
    <dgm:pt modelId="{70F713DE-8319-44F9-BC43-98E05B30D285}" type="pres">
      <dgm:prSet presAssocID="{8598B428-732E-4B02-A17A-C8FF7AD58B04}" presName="parentText" presStyleLbl="node1" presStyleIdx="1" presStyleCnt="2">
        <dgm:presLayoutVars>
          <dgm:chMax val="0"/>
          <dgm:bulletEnabled val="1"/>
        </dgm:presLayoutVars>
      </dgm:prSet>
      <dgm:spPr/>
      <dgm:t>
        <a:bodyPr/>
        <a:lstStyle/>
        <a:p>
          <a:endParaRPr lang="pt-BR"/>
        </a:p>
      </dgm:t>
    </dgm:pt>
  </dgm:ptLst>
  <dgm:cxnLst>
    <dgm:cxn modelId="{34126AC9-DA59-4490-898D-49F5298DB93F}" srcId="{C04B0C15-C429-4033-A220-B4EBA3E8276C}" destId="{C481226E-3DBE-4FC0-826A-7BD16568956B}" srcOrd="3" destOrd="0" parTransId="{B5FDB391-C3A3-42AA-B6F2-E4D121AD1C32}" sibTransId="{A8B062ED-76FD-477A-938C-C14C895C4C5E}"/>
    <dgm:cxn modelId="{C3DBAA94-CE7D-48A7-AFD4-C1B2EDED75DA}" type="presOf" srcId="{C04B0C15-C429-4033-A220-B4EBA3E8276C}" destId="{5035AC89-D292-4FAD-83E5-FBBC10C0779E}" srcOrd="0" destOrd="0" presId="urn:microsoft.com/office/officeart/2005/8/layout/vList2"/>
    <dgm:cxn modelId="{B28CD9E9-E635-4404-81FA-680F8B087C60}" type="presOf" srcId="{32E3933C-891A-4C4C-90F9-898A14C20677}" destId="{98610BFA-19CC-4F90-83BE-4E9DAD5F4024}" srcOrd="0" destOrd="2" presId="urn:microsoft.com/office/officeart/2005/8/layout/vList2"/>
    <dgm:cxn modelId="{0EF8B03A-0B2B-434B-9367-E5162C415E08}" type="presOf" srcId="{8598B428-732E-4B02-A17A-C8FF7AD58B04}" destId="{70F713DE-8319-44F9-BC43-98E05B30D285}" srcOrd="0" destOrd="0" presId="urn:microsoft.com/office/officeart/2005/8/layout/vList2"/>
    <dgm:cxn modelId="{07DFC8DB-46F1-4581-81AF-3A2404DFAE62}" type="presOf" srcId="{DF0B6FCF-6399-446E-819F-3D7596C74623}" destId="{98610BFA-19CC-4F90-83BE-4E9DAD5F4024}" srcOrd="0" destOrd="0" presId="urn:microsoft.com/office/officeart/2005/8/layout/vList2"/>
    <dgm:cxn modelId="{96487A88-D45B-46D3-80AD-FA71899659E1}" srcId="{6DE7CC3F-E47D-4182-88E1-B4345F910339}" destId="{C04B0C15-C429-4033-A220-B4EBA3E8276C}" srcOrd="0" destOrd="0" parTransId="{9017558C-E41B-4AE4-9CFD-EEF989BCBDD3}" sibTransId="{43B83985-DCB2-47B6-B859-365F281D7F5F}"/>
    <dgm:cxn modelId="{D94B075B-F40E-4494-B732-D69B1513A6C0}" srcId="{6DE7CC3F-E47D-4182-88E1-B4345F910339}" destId="{8598B428-732E-4B02-A17A-C8FF7AD58B04}" srcOrd="1" destOrd="0" parTransId="{DD7D81AF-4ED1-4C85-94DF-B909CDFD9658}" sibTransId="{D493E180-5B44-41DF-9A40-930DA80426EB}"/>
    <dgm:cxn modelId="{CE255B03-03C6-4EA0-8987-88936E5B0A14}" srcId="{C04B0C15-C429-4033-A220-B4EBA3E8276C}" destId="{3D239445-E2A7-4996-AB83-7A96CD828714}" srcOrd="1" destOrd="0" parTransId="{08866444-7BEA-4B60-B764-B555C75A762C}" sibTransId="{26D99F1A-43A0-4B4D-A7E4-378874F62572}"/>
    <dgm:cxn modelId="{CA66B116-DBC9-4F49-8779-C14CFEB5EA12}" type="presOf" srcId="{C481226E-3DBE-4FC0-826A-7BD16568956B}" destId="{98610BFA-19CC-4F90-83BE-4E9DAD5F4024}" srcOrd="0" destOrd="3" presId="urn:microsoft.com/office/officeart/2005/8/layout/vList2"/>
    <dgm:cxn modelId="{837162FF-8BFE-427A-A65F-AD95806785EC}" srcId="{C04B0C15-C429-4033-A220-B4EBA3E8276C}" destId="{DF0B6FCF-6399-446E-819F-3D7596C74623}" srcOrd="0" destOrd="0" parTransId="{A2EB6204-C281-409E-8C32-B232AB333CE1}" sibTransId="{44432276-3165-48AF-8F9D-9097F523EAC9}"/>
    <dgm:cxn modelId="{543F9457-94FF-4FA2-8E48-2FD20F4AE241}" srcId="{C04B0C15-C429-4033-A220-B4EBA3E8276C}" destId="{32E3933C-891A-4C4C-90F9-898A14C20677}" srcOrd="2" destOrd="0" parTransId="{80D02D0C-0824-439E-BE65-A31120DCDA8E}" sibTransId="{09863339-99DA-4852-8764-73B5E2EA498D}"/>
    <dgm:cxn modelId="{7E937083-7561-4735-B645-CE73D3C1E39A}" type="presOf" srcId="{6DE7CC3F-E47D-4182-88E1-B4345F910339}" destId="{26DE718F-2E5A-475E-AF45-F2845F3882AD}" srcOrd="0" destOrd="0" presId="urn:microsoft.com/office/officeart/2005/8/layout/vList2"/>
    <dgm:cxn modelId="{D3318161-3212-4C48-990C-934A1E0771AF}" type="presOf" srcId="{3D239445-E2A7-4996-AB83-7A96CD828714}" destId="{98610BFA-19CC-4F90-83BE-4E9DAD5F4024}" srcOrd="0" destOrd="1" presId="urn:microsoft.com/office/officeart/2005/8/layout/vList2"/>
    <dgm:cxn modelId="{530E64F9-6212-44BC-B4C7-E22FA0D9B94A}" type="presParOf" srcId="{26DE718F-2E5A-475E-AF45-F2845F3882AD}" destId="{5035AC89-D292-4FAD-83E5-FBBC10C0779E}" srcOrd="0" destOrd="0" presId="urn:microsoft.com/office/officeart/2005/8/layout/vList2"/>
    <dgm:cxn modelId="{81862A68-7EF4-4696-A370-CB1AD261B402}" type="presParOf" srcId="{26DE718F-2E5A-475E-AF45-F2845F3882AD}" destId="{98610BFA-19CC-4F90-83BE-4E9DAD5F4024}" srcOrd="1" destOrd="0" presId="urn:microsoft.com/office/officeart/2005/8/layout/vList2"/>
    <dgm:cxn modelId="{04E611EF-6802-4788-A058-6DBE7372C43E}" type="presParOf" srcId="{26DE718F-2E5A-475E-AF45-F2845F3882AD}" destId="{70F713DE-8319-44F9-BC43-98E05B30D285}" srcOrd="2"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8C603A09-388F-4B20-8EF3-8E3677708190}" type="doc">
      <dgm:prSet loTypeId="urn:microsoft.com/office/officeart/2005/8/layout/hProcess9" loCatId="process" qsTypeId="urn:microsoft.com/office/officeart/2005/8/quickstyle/simple1" qsCatId="simple" csTypeId="urn:microsoft.com/office/officeart/2005/8/colors/colorful5" csCatId="colorful" phldr="1"/>
      <dgm:spPr/>
    </dgm:pt>
    <dgm:pt modelId="{98C86C6B-9661-4A5C-8E6F-EA1C8A6757DA}">
      <dgm:prSet phldrT="[Texto]"/>
      <dgm:spPr/>
      <dgm:t>
        <a:bodyPr/>
        <a:lstStyle/>
        <a:p>
          <a:r>
            <a:rPr lang="pt-BR" dirty="0" smtClean="0"/>
            <a:t>HTML  4.01</a:t>
          </a:r>
        </a:p>
        <a:p>
          <a:r>
            <a:rPr lang="pt-BR" dirty="0" err="1" smtClean="0"/>
            <a:t>Transitional</a:t>
          </a:r>
          <a:endParaRPr lang="pt-BR" dirty="0"/>
        </a:p>
      </dgm:t>
    </dgm:pt>
    <dgm:pt modelId="{AE0CE2DB-424F-4EA6-873F-A7B9247BFC55}" type="parTrans" cxnId="{0AB15FA4-730F-4F19-80D0-A3D88E5303E4}">
      <dgm:prSet/>
      <dgm:spPr/>
      <dgm:t>
        <a:bodyPr/>
        <a:lstStyle/>
        <a:p>
          <a:endParaRPr lang="pt-BR"/>
        </a:p>
      </dgm:t>
    </dgm:pt>
    <dgm:pt modelId="{053D0035-EE28-47B8-A04F-EF13B625C383}" type="sibTrans" cxnId="{0AB15FA4-730F-4F19-80D0-A3D88E5303E4}">
      <dgm:prSet/>
      <dgm:spPr/>
      <dgm:t>
        <a:bodyPr/>
        <a:lstStyle/>
        <a:p>
          <a:endParaRPr lang="pt-BR"/>
        </a:p>
      </dgm:t>
    </dgm:pt>
    <dgm:pt modelId="{7789ADC4-D360-4005-A565-6752ECDB1DB4}">
      <dgm:prSet phldrT="[Texto]"/>
      <dgm:spPr/>
      <dgm:t>
        <a:bodyPr/>
        <a:lstStyle/>
        <a:p>
          <a:r>
            <a:rPr lang="pt-BR" dirty="0" smtClean="0"/>
            <a:t>HTML 4.01</a:t>
          </a:r>
        </a:p>
        <a:p>
          <a:r>
            <a:rPr lang="pt-BR" dirty="0" err="1" smtClean="0"/>
            <a:t>Strict</a:t>
          </a:r>
          <a:endParaRPr lang="pt-BR" dirty="0"/>
        </a:p>
      </dgm:t>
    </dgm:pt>
    <dgm:pt modelId="{E17E220D-EAFA-435E-976A-FC274FF57DEF}" type="parTrans" cxnId="{458FABEF-3FE3-4A23-8959-136419572EEA}">
      <dgm:prSet/>
      <dgm:spPr/>
      <dgm:t>
        <a:bodyPr/>
        <a:lstStyle/>
        <a:p>
          <a:endParaRPr lang="pt-BR"/>
        </a:p>
      </dgm:t>
    </dgm:pt>
    <dgm:pt modelId="{B5A7212A-8785-477A-A363-19FD00EBA7A2}" type="sibTrans" cxnId="{458FABEF-3FE3-4A23-8959-136419572EEA}">
      <dgm:prSet/>
      <dgm:spPr/>
      <dgm:t>
        <a:bodyPr/>
        <a:lstStyle/>
        <a:p>
          <a:endParaRPr lang="pt-BR"/>
        </a:p>
      </dgm:t>
    </dgm:pt>
    <dgm:pt modelId="{DE3771D0-AE45-464F-8007-42C4109C6EA0}">
      <dgm:prSet phldrT="[Texto]"/>
      <dgm:spPr/>
      <dgm:t>
        <a:bodyPr/>
        <a:lstStyle/>
        <a:p>
          <a:r>
            <a:rPr lang="pt-BR" dirty="0" smtClean="0"/>
            <a:t>XHTML 1.0</a:t>
          </a:r>
        </a:p>
        <a:p>
          <a:r>
            <a:rPr lang="pt-BR" dirty="0" err="1" smtClean="0"/>
            <a:t>Transitional</a:t>
          </a:r>
          <a:endParaRPr lang="pt-BR" dirty="0"/>
        </a:p>
      </dgm:t>
    </dgm:pt>
    <dgm:pt modelId="{02932899-4059-4C7E-80A1-A682AB587381}" type="parTrans" cxnId="{4ED0F85C-B80E-4D2C-A87C-B45C0ECC6CBC}">
      <dgm:prSet/>
      <dgm:spPr/>
      <dgm:t>
        <a:bodyPr/>
        <a:lstStyle/>
        <a:p>
          <a:endParaRPr lang="pt-BR"/>
        </a:p>
      </dgm:t>
    </dgm:pt>
    <dgm:pt modelId="{3FA7B34A-0B48-4303-9D09-D05CA89E921E}" type="sibTrans" cxnId="{4ED0F85C-B80E-4D2C-A87C-B45C0ECC6CBC}">
      <dgm:prSet/>
      <dgm:spPr/>
      <dgm:t>
        <a:bodyPr/>
        <a:lstStyle/>
        <a:p>
          <a:endParaRPr lang="pt-BR"/>
        </a:p>
      </dgm:t>
    </dgm:pt>
    <dgm:pt modelId="{5EE2194F-218F-44B2-A3C4-A04A8B4DE476}">
      <dgm:prSet phldrT="[Texto]"/>
      <dgm:spPr/>
      <dgm:t>
        <a:bodyPr/>
        <a:lstStyle/>
        <a:p>
          <a:r>
            <a:rPr lang="pt-BR" dirty="0" smtClean="0"/>
            <a:t>XHTML 1.0</a:t>
          </a:r>
        </a:p>
        <a:p>
          <a:r>
            <a:rPr lang="pt-BR" dirty="0" err="1" smtClean="0"/>
            <a:t>Strict</a:t>
          </a:r>
          <a:endParaRPr lang="pt-BR" dirty="0"/>
        </a:p>
      </dgm:t>
    </dgm:pt>
    <dgm:pt modelId="{C7288519-B447-4215-99AF-201208502C9F}" type="parTrans" cxnId="{EEA2A685-4D49-420D-85C1-A821B71A133A}">
      <dgm:prSet/>
      <dgm:spPr/>
      <dgm:t>
        <a:bodyPr/>
        <a:lstStyle/>
        <a:p>
          <a:endParaRPr lang="pt-BR"/>
        </a:p>
      </dgm:t>
    </dgm:pt>
    <dgm:pt modelId="{34DEE271-3933-4945-AE07-C54C0BA23C6B}" type="sibTrans" cxnId="{EEA2A685-4D49-420D-85C1-A821B71A133A}">
      <dgm:prSet/>
      <dgm:spPr/>
      <dgm:t>
        <a:bodyPr/>
        <a:lstStyle/>
        <a:p>
          <a:endParaRPr lang="pt-BR"/>
        </a:p>
      </dgm:t>
    </dgm:pt>
    <dgm:pt modelId="{80284FB5-3773-4ED8-B308-F83CFC9C810C}" type="pres">
      <dgm:prSet presAssocID="{8C603A09-388F-4B20-8EF3-8E3677708190}" presName="CompostProcess" presStyleCnt="0">
        <dgm:presLayoutVars>
          <dgm:dir/>
          <dgm:resizeHandles val="exact"/>
        </dgm:presLayoutVars>
      </dgm:prSet>
      <dgm:spPr/>
    </dgm:pt>
    <dgm:pt modelId="{EA9333DF-EE6B-4F26-ADAB-62A1F4B3F32E}" type="pres">
      <dgm:prSet presAssocID="{8C603A09-388F-4B20-8EF3-8E3677708190}" presName="arrow" presStyleLbl="bgShp" presStyleIdx="0" presStyleCnt="1"/>
      <dgm:spPr/>
    </dgm:pt>
    <dgm:pt modelId="{E7281D47-8CF2-4AD3-B9AA-8B98463F8D42}" type="pres">
      <dgm:prSet presAssocID="{8C603A09-388F-4B20-8EF3-8E3677708190}" presName="linearProcess" presStyleCnt="0"/>
      <dgm:spPr/>
    </dgm:pt>
    <dgm:pt modelId="{560659EE-9247-4587-AEDC-EBA8DDC2C1C3}" type="pres">
      <dgm:prSet presAssocID="{98C86C6B-9661-4A5C-8E6F-EA1C8A6757DA}" presName="textNode" presStyleLbl="node1" presStyleIdx="0" presStyleCnt="4">
        <dgm:presLayoutVars>
          <dgm:bulletEnabled val="1"/>
        </dgm:presLayoutVars>
      </dgm:prSet>
      <dgm:spPr/>
      <dgm:t>
        <a:bodyPr/>
        <a:lstStyle/>
        <a:p>
          <a:endParaRPr lang="pt-BR"/>
        </a:p>
      </dgm:t>
    </dgm:pt>
    <dgm:pt modelId="{6C469D96-C448-404F-B52F-F42DEA0B2BC1}" type="pres">
      <dgm:prSet presAssocID="{053D0035-EE28-47B8-A04F-EF13B625C383}" presName="sibTrans" presStyleCnt="0"/>
      <dgm:spPr/>
    </dgm:pt>
    <dgm:pt modelId="{66B04521-3437-49BF-8545-FCBE0D9C0A2B}" type="pres">
      <dgm:prSet presAssocID="{7789ADC4-D360-4005-A565-6752ECDB1DB4}" presName="textNode" presStyleLbl="node1" presStyleIdx="1" presStyleCnt="4">
        <dgm:presLayoutVars>
          <dgm:bulletEnabled val="1"/>
        </dgm:presLayoutVars>
      </dgm:prSet>
      <dgm:spPr/>
      <dgm:t>
        <a:bodyPr/>
        <a:lstStyle/>
        <a:p>
          <a:endParaRPr lang="pt-BR"/>
        </a:p>
      </dgm:t>
    </dgm:pt>
    <dgm:pt modelId="{7412A97A-CD14-4D57-AB3E-EA3F7213D041}" type="pres">
      <dgm:prSet presAssocID="{B5A7212A-8785-477A-A363-19FD00EBA7A2}" presName="sibTrans" presStyleCnt="0"/>
      <dgm:spPr/>
    </dgm:pt>
    <dgm:pt modelId="{5232D3FE-F2D3-4EB1-BE4D-3FED9657C854}" type="pres">
      <dgm:prSet presAssocID="{DE3771D0-AE45-464F-8007-42C4109C6EA0}" presName="textNode" presStyleLbl="node1" presStyleIdx="2" presStyleCnt="4">
        <dgm:presLayoutVars>
          <dgm:bulletEnabled val="1"/>
        </dgm:presLayoutVars>
      </dgm:prSet>
      <dgm:spPr/>
      <dgm:t>
        <a:bodyPr/>
        <a:lstStyle/>
        <a:p>
          <a:endParaRPr lang="pt-BR"/>
        </a:p>
      </dgm:t>
    </dgm:pt>
    <dgm:pt modelId="{F8D5F65C-F2B6-4828-B5AC-8BA5EC00521C}" type="pres">
      <dgm:prSet presAssocID="{3FA7B34A-0B48-4303-9D09-D05CA89E921E}" presName="sibTrans" presStyleCnt="0"/>
      <dgm:spPr/>
    </dgm:pt>
    <dgm:pt modelId="{FAF60B95-480F-410A-B194-44F843C56345}" type="pres">
      <dgm:prSet presAssocID="{5EE2194F-218F-44B2-A3C4-A04A8B4DE476}" presName="textNode" presStyleLbl="node1" presStyleIdx="3" presStyleCnt="4">
        <dgm:presLayoutVars>
          <dgm:bulletEnabled val="1"/>
        </dgm:presLayoutVars>
      </dgm:prSet>
      <dgm:spPr/>
      <dgm:t>
        <a:bodyPr/>
        <a:lstStyle/>
        <a:p>
          <a:endParaRPr lang="pt-BR"/>
        </a:p>
      </dgm:t>
    </dgm:pt>
  </dgm:ptLst>
  <dgm:cxnLst>
    <dgm:cxn modelId="{0AB15FA4-730F-4F19-80D0-A3D88E5303E4}" srcId="{8C603A09-388F-4B20-8EF3-8E3677708190}" destId="{98C86C6B-9661-4A5C-8E6F-EA1C8A6757DA}" srcOrd="0" destOrd="0" parTransId="{AE0CE2DB-424F-4EA6-873F-A7B9247BFC55}" sibTransId="{053D0035-EE28-47B8-A04F-EF13B625C383}"/>
    <dgm:cxn modelId="{458FABEF-3FE3-4A23-8959-136419572EEA}" srcId="{8C603A09-388F-4B20-8EF3-8E3677708190}" destId="{7789ADC4-D360-4005-A565-6752ECDB1DB4}" srcOrd="1" destOrd="0" parTransId="{E17E220D-EAFA-435E-976A-FC274FF57DEF}" sibTransId="{B5A7212A-8785-477A-A363-19FD00EBA7A2}"/>
    <dgm:cxn modelId="{9F76620B-1936-4E91-BFC2-EAD1A2CD4CC3}" type="presOf" srcId="{98C86C6B-9661-4A5C-8E6F-EA1C8A6757DA}" destId="{560659EE-9247-4587-AEDC-EBA8DDC2C1C3}" srcOrd="0" destOrd="0" presId="urn:microsoft.com/office/officeart/2005/8/layout/hProcess9"/>
    <dgm:cxn modelId="{EEA2A685-4D49-420D-85C1-A821B71A133A}" srcId="{8C603A09-388F-4B20-8EF3-8E3677708190}" destId="{5EE2194F-218F-44B2-A3C4-A04A8B4DE476}" srcOrd="3" destOrd="0" parTransId="{C7288519-B447-4215-99AF-201208502C9F}" sibTransId="{34DEE271-3933-4945-AE07-C54C0BA23C6B}"/>
    <dgm:cxn modelId="{4ED0F85C-B80E-4D2C-A87C-B45C0ECC6CBC}" srcId="{8C603A09-388F-4B20-8EF3-8E3677708190}" destId="{DE3771D0-AE45-464F-8007-42C4109C6EA0}" srcOrd="2" destOrd="0" parTransId="{02932899-4059-4C7E-80A1-A682AB587381}" sibTransId="{3FA7B34A-0B48-4303-9D09-D05CA89E921E}"/>
    <dgm:cxn modelId="{364D76D3-0C3B-4AF7-B1EE-D6AB6282CF9C}" type="presOf" srcId="{DE3771D0-AE45-464F-8007-42C4109C6EA0}" destId="{5232D3FE-F2D3-4EB1-BE4D-3FED9657C854}" srcOrd="0" destOrd="0" presId="urn:microsoft.com/office/officeart/2005/8/layout/hProcess9"/>
    <dgm:cxn modelId="{981FDA5D-32CA-4CB4-893F-FAC1FD21FE70}" type="presOf" srcId="{5EE2194F-218F-44B2-A3C4-A04A8B4DE476}" destId="{FAF60B95-480F-410A-B194-44F843C56345}" srcOrd="0" destOrd="0" presId="urn:microsoft.com/office/officeart/2005/8/layout/hProcess9"/>
    <dgm:cxn modelId="{5A3DBF45-CAAA-43BD-A253-862E1E8BC518}" type="presOf" srcId="{7789ADC4-D360-4005-A565-6752ECDB1DB4}" destId="{66B04521-3437-49BF-8545-FCBE0D9C0A2B}" srcOrd="0" destOrd="0" presId="urn:microsoft.com/office/officeart/2005/8/layout/hProcess9"/>
    <dgm:cxn modelId="{248997CB-BB73-4E08-A407-6D104E49FF28}" type="presOf" srcId="{8C603A09-388F-4B20-8EF3-8E3677708190}" destId="{80284FB5-3773-4ED8-B308-F83CFC9C810C}" srcOrd="0" destOrd="0" presId="urn:microsoft.com/office/officeart/2005/8/layout/hProcess9"/>
    <dgm:cxn modelId="{A742E1C7-439E-447C-8899-459F767BFBE0}" type="presParOf" srcId="{80284FB5-3773-4ED8-B308-F83CFC9C810C}" destId="{EA9333DF-EE6B-4F26-ADAB-62A1F4B3F32E}" srcOrd="0" destOrd="0" presId="urn:microsoft.com/office/officeart/2005/8/layout/hProcess9"/>
    <dgm:cxn modelId="{68316768-0BAC-4BE3-BA1F-E02F2814DAEE}" type="presParOf" srcId="{80284FB5-3773-4ED8-B308-F83CFC9C810C}" destId="{E7281D47-8CF2-4AD3-B9AA-8B98463F8D42}" srcOrd="1" destOrd="0" presId="urn:microsoft.com/office/officeart/2005/8/layout/hProcess9"/>
    <dgm:cxn modelId="{5C48A229-FA94-4320-A2DE-ECCAE2535188}" type="presParOf" srcId="{E7281D47-8CF2-4AD3-B9AA-8B98463F8D42}" destId="{560659EE-9247-4587-AEDC-EBA8DDC2C1C3}" srcOrd="0" destOrd="0" presId="urn:microsoft.com/office/officeart/2005/8/layout/hProcess9"/>
    <dgm:cxn modelId="{12824784-0486-4428-941D-65D9B290F02A}" type="presParOf" srcId="{E7281D47-8CF2-4AD3-B9AA-8B98463F8D42}" destId="{6C469D96-C448-404F-B52F-F42DEA0B2BC1}" srcOrd="1" destOrd="0" presId="urn:microsoft.com/office/officeart/2005/8/layout/hProcess9"/>
    <dgm:cxn modelId="{F06CC7A9-0430-4F74-8438-87E92909A1D3}" type="presParOf" srcId="{E7281D47-8CF2-4AD3-B9AA-8B98463F8D42}" destId="{66B04521-3437-49BF-8545-FCBE0D9C0A2B}" srcOrd="2" destOrd="0" presId="urn:microsoft.com/office/officeart/2005/8/layout/hProcess9"/>
    <dgm:cxn modelId="{B71636D9-9A09-4DFB-9476-9C4C151B7A00}" type="presParOf" srcId="{E7281D47-8CF2-4AD3-B9AA-8B98463F8D42}" destId="{7412A97A-CD14-4D57-AB3E-EA3F7213D041}" srcOrd="3" destOrd="0" presId="urn:microsoft.com/office/officeart/2005/8/layout/hProcess9"/>
    <dgm:cxn modelId="{4349F60F-02EA-4477-AFBB-72605A241BEB}" type="presParOf" srcId="{E7281D47-8CF2-4AD3-B9AA-8B98463F8D42}" destId="{5232D3FE-F2D3-4EB1-BE4D-3FED9657C854}" srcOrd="4" destOrd="0" presId="urn:microsoft.com/office/officeart/2005/8/layout/hProcess9"/>
    <dgm:cxn modelId="{E38CE2CA-9C45-4868-90FC-61A7E455B587}" type="presParOf" srcId="{E7281D47-8CF2-4AD3-B9AA-8B98463F8D42}" destId="{F8D5F65C-F2B6-4828-B5AC-8BA5EC00521C}" srcOrd="5" destOrd="0" presId="urn:microsoft.com/office/officeart/2005/8/layout/hProcess9"/>
    <dgm:cxn modelId="{12E741BB-FCC9-4D30-9E5C-26A94845B915}" type="presParOf" srcId="{E7281D47-8CF2-4AD3-B9AA-8B98463F8D42}" destId="{FAF60B95-480F-410A-B194-44F843C56345}" srcOrd="6"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87629E5D-0C7A-49BB-98DF-38A1DAB8238C}" type="doc">
      <dgm:prSet loTypeId="urn:microsoft.com/office/officeart/2005/8/layout/orgChart1" loCatId="hierarchy" qsTypeId="urn:microsoft.com/office/officeart/2005/8/quickstyle/simple4" qsCatId="simple" csTypeId="urn:microsoft.com/office/officeart/2005/8/colors/accent1_3" csCatId="accent1" phldr="1"/>
      <dgm:spPr/>
      <dgm:t>
        <a:bodyPr/>
        <a:lstStyle/>
        <a:p>
          <a:endParaRPr lang="pt-BR"/>
        </a:p>
      </dgm:t>
    </dgm:pt>
    <dgm:pt modelId="{CC11CDCE-DF4F-417B-AAB8-467E40D94DA6}">
      <dgm:prSet phldrT="[Texto]" custT="1"/>
      <dgm:spPr/>
      <dgm:t>
        <a:bodyPr/>
        <a:lstStyle/>
        <a:p>
          <a:r>
            <a:rPr lang="pt-BR" sz="2000" b="1" dirty="0" err="1" smtClean="0"/>
            <a:t>html</a:t>
          </a:r>
          <a:endParaRPr lang="pt-BR" sz="2000" b="1" dirty="0"/>
        </a:p>
      </dgm:t>
    </dgm:pt>
    <dgm:pt modelId="{C1E29F5A-41B5-456B-929A-28D53D999754}" type="parTrans" cxnId="{BE62244D-95AF-47D4-B17B-323E19FA9F09}">
      <dgm:prSet/>
      <dgm:spPr/>
      <dgm:t>
        <a:bodyPr/>
        <a:lstStyle/>
        <a:p>
          <a:endParaRPr lang="pt-BR" sz="1200" b="1"/>
        </a:p>
      </dgm:t>
    </dgm:pt>
    <dgm:pt modelId="{907AAD9F-11E7-4319-B63D-DA5A890F3FFE}" type="sibTrans" cxnId="{BE62244D-95AF-47D4-B17B-323E19FA9F09}">
      <dgm:prSet/>
      <dgm:spPr/>
      <dgm:t>
        <a:bodyPr/>
        <a:lstStyle/>
        <a:p>
          <a:endParaRPr lang="pt-BR" sz="1200" b="1"/>
        </a:p>
      </dgm:t>
    </dgm:pt>
    <dgm:pt modelId="{5D09FBC9-55AB-44E5-9672-66875D3F7164}" type="asst">
      <dgm:prSet phldrT="[Texto]" custT="1"/>
      <dgm:spPr/>
      <dgm:t>
        <a:bodyPr/>
        <a:lstStyle/>
        <a:p>
          <a:r>
            <a:rPr lang="pt-BR" sz="2000" b="1" dirty="0" err="1" smtClean="0"/>
            <a:t>head</a:t>
          </a:r>
          <a:endParaRPr lang="pt-BR" sz="2000" b="1" dirty="0"/>
        </a:p>
      </dgm:t>
    </dgm:pt>
    <dgm:pt modelId="{B628F295-D9F6-43AC-B2E6-66015B76787F}" type="parTrans" cxnId="{1A200E5E-E2CA-4DFC-8030-6D23D932FA0C}">
      <dgm:prSet/>
      <dgm:spPr/>
      <dgm:t>
        <a:bodyPr/>
        <a:lstStyle/>
        <a:p>
          <a:endParaRPr lang="pt-BR" sz="1200" b="1"/>
        </a:p>
      </dgm:t>
    </dgm:pt>
    <dgm:pt modelId="{9B260F79-220F-4332-B179-FC0EA55D7C68}" type="sibTrans" cxnId="{1A200E5E-E2CA-4DFC-8030-6D23D932FA0C}">
      <dgm:prSet/>
      <dgm:spPr/>
      <dgm:t>
        <a:bodyPr/>
        <a:lstStyle/>
        <a:p>
          <a:endParaRPr lang="pt-BR" sz="1200" b="1"/>
        </a:p>
      </dgm:t>
    </dgm:pt>
    <dgm:pt modelId="{FB7ED992-D885-4AB1-ADFE-811A8802700A}" type="asst">
      <dgm:prSet phldrT="[Texto]" custT="1"/>
      <dgm:spPr/>
      <dgm:t>
        <a:bodyPr/>
        <a:lstStyle/>
        <a:p>
          <a:r>
            <a:rPr lang="pt-BR" sz="2000" b="1" dirty="0" err="1" smtClean="0"/>
            <a:t>body</a:t>
          </a:r>
          <a:endParaRPr lang="pt-BR" sz="2000" b="1" dirty="0"/>
        </a:p>
      </dgm:t>
    </dgm:pt>
    <dgm:pt modelId="{23BC3F85-9881-44BE-926A-5D1CEA245FB9}" type="parTrans" cxnId="{CFD84B81-8526-4686-A6EA-091CDA85A441}">
      <dgm:prSet/>
      <dgm:spPr/>
      <dgm:t>
        <a:bodyPr/>
        <a:lstStyle/>
        <a:p>
          <a:endParaRPr lang="pt-BR" sz="1200" b="1"/>
        </a:p>
      </dgm:t>
    </dgm:pt>
    <dgm:pt modelId="{17FEBB32-AC38-4F7F-839A-074B037603F8}" type="sibTrans" cxnId="{CFD84B81-8526-4686-A6EA-091CDA85A441}">
      <dgm:prSet/>
      <dgm:spPr/>
      <dgm:t>
        <a:bodyPr/>
        <a:lstStyle/>
        <a:p>
          <a:endParaRPr lang="pt-BR" sz="1200" b="1"/>
        </a:p>
      </dgm:t>
    </dgm:pt>
    <dgm:pt modelId="{A38BE313-9403-41DB-AA07-35CDFB695878}" type="asst">
      <dgm:prSet custT="1"/>
      <dgm:spPr/>
      <dgm:t>
        <a:bodyPr/>
        <a:lstStyle/>
        <a:p>
          <a:r>
            <a:rPr lang="pt-BR" sz="2000" b="1" dirty="0" smtClean="0"/>
            <a:t>p</a:t>
          </a:r>
          <a:endParaRPr lang="pt-BR" sz="2000" b="1" dirty="0"/>
        </a:p>
      </dgm:t>
    </dgm:pt>
    <dgm:pt modelId="{D410A7A4-64D3-4057-B5DA-EACF164B96B2}" type="parTrans" cxnId="{1EB980E5-3E0D-434C-9637-39EF25A5BB31}">
      <dgm:prSet/>
      <dgm:spPr/>
      <dgm:t>
        <a:bodyPr/>
        <a:lstStyle/>
        <a:p>
          <a:endParaRPr lang="pt-BR" sz="1200" b="1"/>
        </a:p>
      </dgm:t>
    </dgm:pt>
    <dgm:pt modelId="{1035D2E4-3EA2-44E1-B622-887B1C9E19F6}" type="sibTrans" cxnId="{1EB980E5-3E0D-434C-9637-39EF25A5BB31}">
      <dgm:prSet/>
      <dgm:spPr/>
      <dgm:t>
        <a:bodyPr/>
        <a:lstStyle/>
        <a:p>
          <a:endParaRPr lang="pt-BR" sz="1200" b="1"/>
        </a:p>
      </dgm:t>
    </dgm:pt>
    <dgm:pt modelId="{565C2C4C-03B8-4500-BEC7-4713C5F0FFCC}" type="asst">
      <dgm:prSet custT="1"/>
      <dgm:spPr/>
      <dgm:t>
        <a:bodyPr/>
        <a:lstStyle/>
        <a:p>
          <a:r>
            <a:rPr lang="pt-BR" sz="2000" b="1" dirty="0" smtClean="0"/>
            <a:t>h1</a:t>
          </a:r>
          <a:endParaRPr lang="pt-BR" sz="2000" b="1" dirty="0"/>
        </a:p>
      </dgm:t>
    </dgm:pt>
    <dgm:pt modelId="{D2574699-57DA-4CE6-BE80-5D0562E0A947}" type="parTrans" cxnId="{C12AC7C8-684F-4680-AAA6-62C5597EEAC9}">
      <dgm:prSet/>
      <dgm:spPr/>
      <dgm:t>
        <a:bodyPr/>
        <a:lstStyle/>
        <a:p>
          <a:endParaRPr lang="pt-BR" sz="1200" b="1"/>
        </a:p>
      </dgm:t>
    </dgm:pt>
    <dgm:pt modelId="{FCE506C1-09E9-4C19-AEB5-8D178833574E}" type="sibTrans" cxnId="{C12AC7C8-684F-4680-AAA6-62C5597EEAC9}">
      <dgm:prSet/>
      <dgm:spPr/>
      <dgm:t>
        <a:bodyPr/>
        <a:lstStyle/>
        <a:p>
          <a:endParaRPr lang="pt-BR" sz="1200" b="1"/>
        </a:p>
      </dgm:t>
    </dgm:pt>
    <dgm:pt modelId="{71FCFF01-8015-467A-8434-1C6594D7282C}" type="asst">
      <dgm:prSet custT="1"/>
      <dgm:spPr/>
      <dgm:t>
        <a:bodyPr/>
        <a:lstStyle/>
        <a:p>
          <a:r>
            <a:rPr lang="pt-BR" sz="2000" b="1" dirty="0" err="1" smtClean="0"/>
            <a:t>title</a:t>
          </a:r>
          <a:endParaRPr lang="pt-BR" sz="2000" b="1" dirty="0"/>
        </a:p>
      </dgm:t>
    </dgm:pt>
    <dgm:pt modelId="{30792A75-161D-4756-B48B-D2DC24679ECA}" type="parTrans" cxnId="{4B4DDCFC-E7F3-46F2-9A64-DD78CB8E4661}">
      <dgm:prSet/>
      <dgm:spPr/>
      <dgm:t>
        <a:bodyPr/>
        <a:lstStyle/>
        <a:p>
          <a:endParaRPr lang="pt-BR" sz="1200" b="1"/>
        </a:p>
      </dgm:t>
    </dgm:pt>
    <dgm:pt modelId="{39A74E17-B7C1-457B-A4BE-8C9CC0DF8059}" type="sibTrans" cxnId="{4B4DDCFC-E7F3-46F2-9A64-DD78CB8E4661}">
      <dgm:prSet/>
      <dgm:spPr/>
      <dgm:t>
        <a:bodyPr/>
        <a:lstStyle/>
        <a:p>
          <a:endParaRPr lang="pt-BR" sz="1200" b="1"/>
        </a:p>
      </dgm:t>
    </dgm:pt>
    <dgm:pt modelId="{8B4A1834-3FEF-41C5-8163-FFC8BA592C33}" type="asst">
      <dgm:prSet custT="1"/>
      <dgm:spPr/>
      <dgm:t>
        <a:bodyPr/>
        <a:lstStyle/>
        <a:p>
          <a:r>
            <a:rPr lang="pt-BR" sz="2000" b="1" dirty="0" err="1" smtClean="0"/>
            <a:t>img</a:t>
          </a:r>
          <a:endParaRPr lang="pt-BR" sz="2000" b="1" dirty="0"/>
        </a:p>
      </dgm:t>
    </dgm:pt>
    <dgm:pt modelId="{D62D65B0-F996-4024-BF4D-3097DD1416BF}" type="parTrans" cxnId="{167A71F8-5A6E-4E48-B296-7AEDA4218552}">
      <dgm:prSet/>
      <dgm:spPr/>
      <dgm:t>
        <a:bodyPr/>
        <a:lstStyle/>
        <a:p>
          <a:endParaRPr lang="pt-BR" sz="1200" b="1"/>
        </a:p>
      </dgm:t>
    </dgm:pt>
    <dgm:pt modelId="{7CA703CC-F44F-405B-9DA6-27918D3952B4}" type="sibTrans" cxnId="{167A71F8-5A6E-4E48-B296-7AEDA4218552}">
      <dgm:prSet/>
      <dgm:spPr/>
      <dgm:t>
        <a:bodyPr/>
        <a:lstStyle/>
        <a:p>
          <a:endParaRPr lang="pt-BR" sz="1200" b="1"/>
        </a:p>
      </dgm:t>
    </dgm:pt>
    <dgm:pt modelId="{75183D58-38AC-452B-8564-67D833F85E30}" type="asst">
      <dgm:prSet custT="1"/>
      <dgm:spPr/>
      <dgm:t>
        <a:bodyPr/>
        <a:lstStyle/>
        <a:p>
          <a:r>
            <a:rPr lang="pt-BR" sz="2000" b="1" dirty="0" smtClean="0"/>
            <a:t>a</a:t>
          </a:r>
          <a:endParaRPr lang="pt-BR" sz="2000" b="1" dirty="0"/>
        </a:p>
      </dgm:t>
    </dgm:pt>
    <dgm:pt modelId="{654A8240-27B2-4014-9693-F395D9872858}" type="parTrans" cxnId="{E81D81EF-186A-4F7A-80CE-E2FAB087ABB0}">
      <dgm:prSet/>
      <dgm:spPr/>
      <dgm:t>
        <a:bodyPr/>
        <a:lstStyle/>
        <a:p>
          <a:endParaRPr lang="pt-BR" sz="1200" b="1"/>
        </a:p>
      </dgm:t>
    </dgm:pt>
    <dgm:pt modelId="{AFA8C194-1099-4EDF-B359-C68B20C9A9E0}" type="sibTrans" cxnId="{E81D81EF-186A-4F7A-80CE-E2FAB087ABB0}">
      <dgm:prSet/>
      <dgm:spPr/>
      <dgm:t>
        <a:bodyPr/>
        <a:lstStyle/>
        <a:p>
          <a:endParaRPr lang="pt-BR" sz="1200" b="1"/>
        </a:p>
      </dgm:t>
    </dgm:pt>
    <dgm:pt modelId="{6BFFE37C-CC32-433E-AC7B-45FFE089E083}" type="pres">
      <dgm:prSet presAssocID="{87629E5D-0C7A-49BB-98DF-38A1DAB8238C}" presName="hierChild1" presStyleCnt="0">
        <dgm:presLayoutVars>
          <dgm:orgChart val="1"/>
          <dgm:chPref val="1"/>
          <dgm:dir/>
          <dgm:animOne val="branch"/>
          <dgm:animLvl val="lvl"/>
          <dgm:resizeHandles/>
        </dgm:presLayoutVars>
      </dgm:prSet>
      <dgm:spPr/>
      <dgm:t>
        <a:bodyPr/>
        <a:lstStyle/>
        <a:p>
          <a:endParaRPr lang="pt-BR"/>
        </a:p>
      </dgm:t>
    </dgm:pt>
    <dgm:pt modelId="{D7FACE7A-6712-4945-B6CF-FF9857486E48}" type="pres">
      <dgm:prSet presAssocID="{CC11CDCE-DF4F-417B-AAB8-467E40D94DA6}" presName="hierRoot1" presStyleCnt="0">
        <dgm:presLayoutVars>
          <dgm:hierBranch val="init"/>
        </dgm:presLayoutVars>
      </dgm:prSet>
      <dgm:spPr/>
    </dgm:pt>
    <dgm:pt modelId="{2DA54A91-B7B4-4055-BC22-6E61D163DAAA}" type="pres">
      <dgm:prSet presAssocID="{CC11CDCE-DF4F-417B-AAB8-467E40D94DA6}" presName="rootComposite1" presStyleCnt="0"/>
      <dgm:spPr/>
    </dgm:pt>
    <dgm:pt modelId="{1D485D84-0B40-4295-882D-D4171B17C4CB}" type="pres">
      <dgm:prSet presAssocID="{CC11CDCE-DF4F-417B-AAB8-467E40D94DA6}" presName="rootText1" presStyleLbl="node0" presStyleIdx="0" presStyleCnt="1" custLinFactNeighborX="46582" custLinFactNeighborY="-69664">
        <dgm:presLayoutVars>
          <dgm:chPref val="3"/>
        </dgm:presLayoutVars>
      </dgm:prSet>
      <dgm:spPr/>
      <dgm:t>
        <a:bodyPr/>
        <a:lstStyle/>
        <a:p>
          <a:endParaRPr lang="pt-BR"/>
        </a:p>
      </dgm:t>
    </dgm:pt>
    <dgm:pt modelId="{96352DD9-2EAD-4A36-82F3-8F5928274FAF}" type="pres">
      <dgm:prSet presAssocID="{CC11CDCE-DF4F-417B-AAB8-467E40D94DA6}" presName="rootConnector1" presStyleLbl="node1" presStyleIdx="0" presStyleCnt="0"/>
      <dgm:spPr/>
      <dgm:t>
        <a:bodyPr/>
        <a:lstStyle/>
        <a:p>
          <a:endParaRPr lang="pt-BR"/>
        </a:p>
      </dgm:t>
    </dgm:pt>
    <dgm:pt modelId="{15D3D8FF-838B-48FD-B90D-C135EF6849E1}" type="pres">
      <dgm:prSet presAssocID="{CC11CDCE-DF4F-417B-AAB8-467E40D94DA6}" presName="hierChild2" presStyleCnt="0"/>
      <dgm:spPr/>
    </dgm:pt>
    <dgm:pt modelId="{A28AB969-1384-4F44-9246-24BB256C88EA}" type="pres">
      <dgm:prSet presAssocID="{CC11CDCE-DF4F-417B-AAB8-467E40D94DA6}" presName="hierChild3" presStyleCnt="0"/>
      <dgm:spPr/>
    </dgm:pt>
    <dgm:pt modelId="{B9451A95-30D1-48FE-8405-3F7E6E8BAAB4}" type="pres">
      <dgm:prSet presAssocID="{B628F295-D9F6-43AC-B2E6-66015B76787F}" presName="Name111" presStyleLbl="parChTrans1D2" presStyleIdx="0" presStyleCnt="2"/>
      <dgm:spPr/>
      <dgm:t>
        <a:bodyPr/>
        <a:lstStyle/>
        <a:p>
          <a:endParaRPr lang="pt-BR"/>
        </a:p>
      </dgm:t>
    </dgm:pt>
    <dgm:pt modelId="{22F1B0C5-1677-4185-B115-FAC6014C39D5}" type="pres">
      <dgm:prSet presAssocID="{5D09FBC9-55AB-44E5-9672-66875D3F7164}" presName="hierRoot3" presStyleCnt="0">
        <dgm:presLayoutVars>
          <dgm:hierBranch val="init"/>
        </dgm:presLayoutVars>
      </dgm:prSet>
      <dgm:spPr/>
    </dgm:pt>
    <dgm:pt modelId="{ECE5B0C6-973B-4825-8BCE-33323C0472F0}" type="pres">
      <dgm:prSet presAssocID="{5D09FBC9-55AB-44E5-9672-66875D3F7164}" presName="rootComposite3" presStyleCnt="0"/>
      <dgm:spPr/>
    </dgm:pt>
    <dgm:pt modelId="{6EF6B00E-C682-440A-88FF-D30AEFFFF7E3}" type="pres">
      <dgm:prSet presAssocID="{5D09FBC9-55AB-44E5-9672-66875D3F7164}" presName="rootText3" presStyleLbl="asst1" presStyleIdx="0" presStyleCnt="7" custLinFactNeighborX="6146" custLinFactNeighborY="-51470">
        <dgm:presLayoutVars>
          <dgm:chPref val="3"/>
        </dgm:presLayoutVars>
      </dgm:prSet>
      <dgm:spPr/>
      <dgm:t>
        <a:bodyPr/>
        <a:lstStyle/>
        <a:p>
          <a:endParaRPr lang="pt-BR"/>
        </a:p>
      </dgm:t>
    </dgm:pt>
    <dgm:pt modelId="{905EB95E-FAD5-49EA-85FF-AA7C2A3D3CB5}" type="pres">
      <dgm:prSet presAssocID="{5D09FBC9-55AB-44E5-9672-66875D3F7164}" presName="rootConnector3" presStyleLbl="asst1" presStyleIdx="0" presStyleCnt="7"/>
      <dgm:spPr/>
      <dgm:t>
        <a:bodyPr/>
        <a:lstStyle/>
        <a:p>
          <a:endParaRPr lang="pt-BR"/>
        </a:p>
      </dgm:t>
    </dgm:pt>
    <dgm:pt modelId="{F44FDBD9-056A-4B14-ADC9-9808314D59FA}" type="pres">
      <dgm:prSet presAssocID="{5D09FBC9-55AB-44E5-9672-66875D3F7164}" presName="hierChild6" presStyleCnt="0"/>
      <dgm:spPr/>
    </dgm:pt>
    <dgm:pt modelId="{CFF37270-D0AC-4FE0-8F84-30B943C0049F}" type="pres">
      <dgm:prSet presAssocID="{5D09FBC9-55AB-44E5-9672-66875D3F7164}" presName="hierChild7" presStyleCnt="0"/>
      <dgm:spPr/>
    </dgm:pt>
    <dgm:pt modelId="{A6D7DE1B-6F5A-47E1-BD39-5EC658DF020A}" type="pres">
      <dgm:prSet presAssocID="{30792A75-161D-4756-B48B-D2DC24679ECA}" presName="Name111" presStyleLbl="parChTrans1D3" presStyleIdx="0" presStyleCnt="3"/>
      <dgm:spPr/>
      <dgm:t>
        <a:bodyPr/>
        <a:lstStyle/>
        <a:p>
          <a:endParaRPr lang="pt-BR"/>
        </a:p>
      </dgm:t>
    </dgm:pt>
    <dgm:pt modelId="{8A6388E2-B204-4A8F-A94E-1EF52D269411}" type="pres">
      <dgm:prSet presAssocID="{71FCFF01-8015-467A-8434-1C6594D7282C}" presName="hierRoot3" presStyleCnt="0">
        <dgm:presLayoutVars>
          <dgm:hierBranch val="init"/>
        </dgm:presLayoutVars>
      </dgm:prSet>
      <dgm:spPr/>
    </dgm:pt>
    <dgm:pt modelId="{8554EB99-E376-4B7A-B993-5FC9697EE899}" type="pres">
      <dgm:prSet presAssocID="{71FCFF01-8015-467A-8434-1C6594D7282C}" presName="rootComposite3" presStyleCnt="0"/>
      <dgm:spPr/>
    </dgm:pt>
    <dgm:pt modelId="{69A5EDF2-F052-49D4-8533-4E67AD6EDAD1}" type="pres">
      <dgm:prSet presAssocID="{71FCFF01-8015-467A-8434-1C6594D7282C}" presName="rootText3" presStyleLbl="asst1" presStyleIdx="1" presStyleCnt="7" custLinFactNeighborX="-394" custLinFactNeighborY="-17712">
        <dgm:presLayoutVars>
          <dgm:chPref val="3"/>
        </dgm:presLayoutVars>
      </dgm:prSet>
      <dgm:spPr/>
      <dgm:t>
        <a:bodyPr/>
        <a:lstStyle/>
        <a:p>
          <a:endParaRPr lang="pt-BR"/>
        </a:p>
      </dgm:t>
    </dgm:pt>
    <dgm:pt modelId="{187FEE2C-DCDC-490F-9F47-AC60F65F3843}" type="pres">
      <dgm:prSet presAssocID="{71FCFF01-8015-467A-8434-1C6594D7282C}" presName="rootConnector3" presStyleLbl="asst1" presStyleIdx="1" presStyleCnt="7"/>
      <dgm:spPr/>
      <dgm:t>
        <a:bodyPr/>
        <a:lstStyle/>
        <a:p>
          <a:endParaRPr lang="pt-BR"/>
        </a:p>
      </dgm:t>
    </dgm:pt>
    <dgm:pt modelId="{A0F93012-020F-48C3-923D-43CE81423845}" type="pres">
      <dgm:prSet presAssocID="{71FCFF01-8015-467A-8434-1C6594D7282C}" presName="hierChild6" presStyleCnt="0"/>
      <dgm:spPr/>
    </dgm:pt>
    <dgm:pt modelId="{4C61395E-CF98-4896-B3AB-6F5CCBEF951C}" type="pres">
      <dgm:prSet presAssocID="{71FCFF01-8015-467A-8434-1C6594D7282C}" presName="hierChild7" presStyleCnt="0"/>
      <dgm:spPr/>
    </dgm:pt>
    <dgm:pt modelId="{1D804B90-5F20-4AFF-A35A-DF6A0D96D2C4}" type="pres">
      <dgm:prSet presAssocID="{23BC3F85-9881-44BE-926A-5D1CEA245FB9}" presName="Name111" presStyleLbl="parChTrans1D2" presStyleIdx="1" presStyleCnt="2"/>
      <dgm:spPr/>
      <dgm:t>
        <a:bodyPr/>
        <a:lstStyle/>
        <a:p>
          <a:endParaRPr lang="pt-BR"/>
        </a:p>
      </dgm:t>
    </dgm:pt>
    <dgm:pt modelId="{AF171B10-0EC8-4463-9940-72C447D62364}" type="pres">
      <dgm:prSet presAssocID="{FB7ED992-D885-4AB1-ADFE-811A8802700A}" presName="hierRoot3" presStyleCnt="0">
        <dgm:presLayoutVars>
          <dgm:hierBranch val="init"/>
        </dgm:presLayoutVars>
      </dgm:prSet>
      <dgm:spPr/>
    </dgm:pt>
    <dgm:pt modelId="{2BA0C6F1-B2C8-401A-895A-42C5C297767D}" type="pres">
      <dgm:prSet presAssocID="{FB7ED992-D885-4AB1-ADFE-811A8802700A}" presName="rootComposite3" presStyleCnt="0"/>
      <dgm:spPr/>
    </dgm:pt>
    <dgm:pt modelId="{E0297F98-A315-4399-B496-DD275A24CC3E}" type="pres">
      <dgm:prSet presAssocID="{FB7ED992-D885-4AB1-ADFE-811A8802700A}" presName="rootText3" presStyleLbl="asst1" presStyleIdx="2" presStyleCnt="7" custLinFactX="-8885" custLinFactNeighborX="-100000" custLinFactNeighborY="-51470">
        <dgm:presLayoutVars>
          <dgm:chPref val="3"/>
        </dgm:presLayoutVars>
      </dgm:prSet>
      <dgm:spPr/>
      <dgm:t>
        <a:bodyPr/>
        <a:lstStyle/>
        <a:p>
          <a:endParaRPr lang="pt-BR"/>
        </a:p>
      </dgm:t>
    </dgm:pt>
    <dgm:pt modelId="{C571E406-E2CA-42C1-893F-E61031D55A98}" type="pres">
      <dgm:prSet presAssocID="{FB7ED992-D885-4AB1-ADFE-811A8802700A}" presName="rootConnector3" presStyleLbl="asst1" presStyleIdx="2" presStyleCnt="7"/>
      <dgm:spPr/>
      <dgm:t>
        <a:bodyPr/>
        <a:lstStyle/>
        <a:p>
          <a:endParaRPr lang="pt-BR"/>
        </a:p>
      </dgm:t>
    </dgm:pt>
    <dgm:pt modelId="{8AAED401-8F5E-43B7-B7F9-2E8972D5B44A}" type="pres">
      <dgm:prSet presAssocID="{FB7ED992-D885-4AB1-ADFE-811A8802700A}" presName="hierChild6" presStyleCnt="0"/>
      <dgm:spPr/>
    </dgm:pt>
    <dgm:pt modelId="{4C281F1F-2AF7-4063-B2E9-7C3B6C468B17}" type="pres">
      <dgm:prSet presAssocID="{FB7ED992-D885-4AB1-ADFE-811A8802700A}" presName="hierChild7" presStyleCnt="0"/>
      <dgm:spPr/>
    </dgm:pt>
    <dgm:pt modelId="{650DA626-49CB-47DA-8BA7-B3C314FEE8E3}" type="pres">
      <dgm:prSet presAssocID="{D410A7A4-64D3-4057-B5DA-EACF164B96B2}" presName="Name111" presStyleLbl="parChTrans1D3" presStyleIdx="1" presStyleCnt="3"/>
      <dgm:spPr/>
      <dgm:t>
        <a:bodyPr/>
        <a:lstStyle/>
        <a:p>
          <a:endParaRPr lang="pt-BR"/>
        </a:p>
      </dgm:t>
    </dgm:pt>
    <dgm:pt modelId="{4BB74558-7BF5-4551-9B2F-82578C58B42A}" type="pres">
      <dgm:prSet presAssocID="{A38BE313-9403-41DB-AA07-35CDFB695878}" presName="hierRoot3" presStyleCnt="0">
        <dgm:presLayoutVars>
          <dgm:hierBranch val="init"/>
        </dgm:presLayoutVars>
      </dgm:prSet>
      <dgm:spPr/>
    </dgm:pt>
    <dgm:pt modelId="{D41E5703-7941-4031-A3B8-A08F4EB82157}" type="pres">
      <dgm:prSet presAssocID="{A38BE313-9403-41DB-AA07-35CDFB695878}" presName="rootComposite3" presStyleCnt="0"/>
      <dgm:spPr/>
    </dgm:pt>
    <dgm:pt modelId="{60227F0C-4D33-4317-8A4D-B8B58EBC6C29}" type="pres">
      <dgm:prSet presAssocID="{A38BE313-9403-41DB-AA07-35CDFB695878}" presName="rootText3" presStyleLbl="asst1" presStyleIdx="3" presStyleCnt="7" custLinFactNeighborX="93558" custLinFactNeighborY="-17359">
        <dgm:presLayoutVars>
          <dgm:chPref val="3"/>
        </dgm:presLayoutVars>
      </dgm:prSet>
      <dgm:spPr/>
      <dgm:t>
        <a:bodyPr/>
        <a:lstStyle/>
        <a:p>
          <a:endParaRPr lang="pt-BR"/>
        </a:p>
      </dgm:t>
    </dgm:pt>
    <dgm:pt modelId="{BE76D740-A3A9-4653-A121-D96B37DF6C3C}" type="pres">
      <dgm:prSet presAssocID="{A38BE313-9403-41DB-AA07-35CDFB695878}" presName="rootConnector3" presStyleLbl="asst1" presStyleIdx="3" presStyleCnt="7"/>
      <dgm:spPr/>
      <dgm:t>
        <a:bodyPr/>
        <a:lstStyle/>
        <a:p>
          <a:endParaRPr lang="pt-BR"/>
        </a:p>
      </dgm:t>
    </dgm:pt>
    <dgm:pt modelId="{7B0104E7-D93D-41CA-AE94-D83970DC9AB9}" type="pres">
      <dgm:prSet presAssocID="{A38BE313-9403-41DB-AA07-35CDFB695878}" presName="hierChild6" presStyleCnt="0"/>
      <dgm:spPr/>
    </dgm:pt>
    <dgm:pt modelId="{F973B1CD-E79A-407C-80F9-2978D6515485}" type="pres">
      <dgm:prSet presAssocID="{A38BE313-9403-41DB-AA07-35CDFB695878}" presName="hierChild7" presStyleCnt="0"/>
      <dgm:spPr/>
    </dgm:pt>
    <dgm:pt modelId="{4157C104-F263-4AD9-8312-3429364FC42E}" type="pres">
      <dgm:prSet presAssocID="{D62D65B0-F996-4024-BF4D-3097DD1416BF}" presName="Name111" presStyleLbl="parChTrans1D4" presStyleIdx="0" presStyleCnt="2"/>
      <dgm:spPr/>
      <dgm:t>
        <a:bodyPr/>
        <a:lstStyle/>
        <a:p>
          <a:endParaRPr lang="pt-BR"/>
        </a:p>
      </dgm:t>
    </dgm:pt>
    <dgm:pt modelId="{98875CDD-1071-4078-A554-42E8B53EC4D4}" type="pres">
      <dgm:prSet presAssocID="{8B4A1834-3FEF-41C5-8163-FFC8BA592C33}" presName="hierRoot3" presStyleCnt="0">
        <dgm:presLayoutVars>
          <dgm:hierBranch val="init"/>
        </dgm:presLayoutVars>
      </dgm:prSet>
      <dgm:spPr/>
    </dgm:pt>
    <dgm:pt modelId="{4A8D2849-33C7-4534-9B4A-48B35DBF413C}" type="pres">
      <dgm:prSet presAssocID="{8B4A1834-3FEF-41C5-8163-FFC8BA592C33}" presName="rootComposite3" presStyleCnt="0"/>
      <dgm:spPr/>
    </dgm:pt>
    <dgm:pt modelId="{BCEEE8EA-653E-4A30-9F85-90B93F209B93}" type="pres">
      <dgm:prSet presAssocID="{8B4A1834-3FEF-41C5-8163-FFC8BA592C33}" presName="rootText3" presStyleLbl="asst1" presStyleIdx="4" presStyleCnt="7" custLinFactNeighborX="77705" custLinFactNeighborY="28655">
        <dgm:presLayoutVars>
          <dgm:chPref val="3"/>
        </dgm:presLayoutVars>
      </dgm:prSet>
      <dgm:spPr/>
      <dgm:t>
        <a:bodyPr/>
        <a:lstStyle/>
        <a:p>
          <a:endParaRPr lang="pt-BR"/>
        </a:p>
      </dgm:t>
    </dgm:pt>
    <dgm:pt modelId="{5E0BEC47-AB42-4CEC-965A-BB4B75E51F0B}" type="pres">
      <dgm:prSet presAssocID="{8B4A1834-3FEF-41C5-8163-FFC8BA592C33}" presName="rootConnector3" presStyleLbl="asst1" presStyleIdx="4" presStyleCnt="7"/>
      <dgm:spPr/>
      <dgm:t>
        <a:bodyPr/>
        <a:lstStyle/>
        <a:p>
          <a:endParaRPr lang="pt-BR"/>
        </a:p>
      </dgm:t>
    </dgm:pt>
    <dgm:pt modelId="{F4A95CBB-5FAE-4FFC-9CA7-A71AE8A0D6FA}" type="pres">
      <dgm:prSet presAssocID="{8B4A1834-3FEF-41C5-8163-FFC8BA592C33}" presName="hierChild6" presStyleCnt="0"/>
      <dgm:spPr/>
    </dgm:pt>
    <dgm:pt modelId="{80DD5B4D-48AE-42B5-9E4D-0A75EED3EFE4}" type="pres">
      <dgm:prSet presAssocID="{8B4A1834-3FEF-41C5-8163-FFC8BA592C33}" presName="hierChild7" presStyleCnt="0"/>
      <dgm:spPr/>
    </dgm:pt>
    <dgm:pt modelId="{93A2D725-97C2-46AB-9098-382B42B9ABFF}" type="pres">
      <dgm:prSet presAssocID="{654A8240-27B2-4014-9693-F395D9872858}" presName="Name111" presStyleLbl="parChTrans1D4" presStyleIdx="1" presStyleCnt="2"/>
      <dgm:spPr/>
      <dgm:t>
        <a:bodyPr/>
        <a:lstStyle/>
        <a:p>
          <a:endParaRPr lang="pt-BR"/>
        </a:p>
      </dgm:t>
    </dgm:pt>
    <dgm:pt modelId="{1C1203BE-5C09-40C8-BB0F-9D86F5285FCD}" type="pres">
      <dgm:prSet presAssocID="{75183D58-38AC-452B-8564-67D833F85E30}" presName="hierRoot3" presStyleCnt="0">
        <dgm:presLayoutVars>
          <dgm:hierBranch val="init"/>
        </dgm:presLayoutVars>
      </dgm:prSet>
      <dgm:spPr/>
    </dgm:pt>
    <dgm:pt modelId="{DEBA02F4-E561-49B5-B917-C813B5EF6FC0}" type="pres">
      <dgm:prSet presAssocID="{75183D58-38AC-452B-8564-67D833F85E30}" presName="rootComposite3" presStyleCnt="0"/>
      <dgm:spPr/>
    </dgm:pt>
    <dgm:pt modelId="{FA0E6B3D-E028-4D64-9434-542B1550CE81}" type="pres">
      <dgm:prSet presAssocID="{75183D58-38AC-452B-8564-67D833F85E30}" presName="rootText3" presStyleLbl="asst1" presStyleIdx="5" presStyleCnt="7" custLinFactX="11214" custLinFactNeighborX="100000" custLinFactNeighborY="28655">
        <dgm:presLayoutVars>
          <dgm:chPref val="3"/>
        </dgm:presLayoutVars>
      </dgm:prSet>
      <dgm:spPr/>
      <dgm:t>
        <a:bodyPr/>
        <a:lstStyle/>
        <a:p>
          <a:endParaRPr lang="pt-BR"/>
        </a:p>
      </dgm:t>
    </dgm:pt>
    <dgm:pt modelId="{6CF506EB-BEB2-4D4E-8D60-2178E9BCA102}" type="pres">
      <dgm:prSet presAssocID="{75183D58-38AC-452B-8564-67D833F85E30}" presName="rootConnector3" presStyleLbl="asst1" presStyleIdx="5" presStyleCnt="7"/>
      <dgm:spPr/>
      <dgm:t>
        <a:bodyPr/>
        <a:lstStyle/>
        <a:p>
          <a:endParaRPr lang="pt-BR"/>
        </a:p>
      </dgm:t>
    </dgm:pt>
    <dgm:pt modelId="{D8B66997-AC70-44EC-A8E0-7034FC2A1C2F}" type="pres">
      <dgm:prSet presAssocID="{75183D58-38AC-452B-8564-67D833F85E30}" presName="hierChild6" presStyleCnt="0"/>
      <dgm:spPr/>
    </dgm:pt>
    <dgm:pt modelId="{C553DAB9-C6E9-4DD3-BB21-0B412E1EBFEA}" type="pres">
      <dgm:prSet presAssocID="{75183D58-38AC-452B-8564-67D833F85E30}" presName="hierChild7" presStyleCnt="0"/>
      <dgm:spPr/>
    </dgm:pt>
    <dgm:pt modelId="{7B15D7B3-874C-4C95-93E1-36E354B99C0E}" type="pres">
      <dgm:prSet presAssocID="{D2574699-57DA-4CE6-BE80-5D0562E0A947}" presName="Name111" presStyleLbl="parChTrans1D3" presStyleIdx="2" presStyleCnt="3"/>
      <dgm:spPr/>
      <dgm:t>
        <a:bodyPr/>
        <a:lstStyle/>
        <a:p>
          <a:endParaRPr lang="pt-BR"/>
        </a:p>
      </dgm:t>
    </dgm:pt>
    <dgm:pt modelId="{96A0DCD1-605C-4769-A77C-C010C65D9E6D}" type="pres">
      <dgm:prSet presAssocID="{565C2C4C-03B8-4500-BEC7-4713C5F0FFCC}" presName="hierRoot3" presStyleCnt="0">
        <dgm:presLayoutVars>
          <dgm:hierBranch val="init"/>
        </dgm:presLayoutVars>
      </dgm:prSet>
      <dgm:spPr/>
    </dgm:pt>
    <dgm:pt modelId="{D86C59C2-E427-482F-BB15-E4F65B7C0676}" type="pres">
      <dgm:prSet presAssocID="{565C2C4C-03B8-4500-BEC7-4713C5F0FFCC}" presName="rootComposite3" presStyleCnt="0"/>
      <dgm:spPr/>
    </dgm:pt>
    <dgm:pt modelId="{3E53D5F7-0F1C-4A33-B830-FC09C624F8B8}" type="pres">
      <dgm:prSet presAssocID="{565C2C4C-03B8-4500-BEC7-4713C5F0FFCC}" presName="rootText3" presStyleLbl="asst1" presStyleIdx="6" presStyleCnt="7" custLinFactX="-100000" custLinFactNeighborX="-161008" custLinFactNeighborY="-17699">
        <dgm:presLayoutVars>
          <dgm:chPref val="3"/>
        </dgm:presLayoutVars>
      </dgm:prSet>
      <dgm:spPr/>
      <dgm:t>
        <a:bodyPr/>
        <a:lstStyle/>
        <a:p>
          <a:endParaRPr lang="pt-BR"/>
        </a:p>
      </dgm:t>
    </dgm:pt>
    <dgm:pt modelId="{A1E45833-946C-46D2-A81B-F19512EF230B}" type="pres">
      <dgm:prSet presAssocID="{565C2C4C-03B8-4500-BEC7-4713C5F0FFCC}" presName="rootConnector3" presStyleLbl="asst1" presStyleIdx="6" presStyleCnt="7"/>
      <dgm:spPr/>
      <dgm:t>
        <a:bodyPr/>
        <a:lstStyle/>
        <a:p>
          <a:endParaRPr lang="pt-BR"/>
        </a:p>
      </dgm:t>
    </dgm:pt>
    <dgm:pt modelId="{B5B4CB54-087E-4AD3-94C7-342E746992E5}" type="pres">
      <dgm:prSet presAssocID="{565C2C4C-03B8-4500-BEC7-4713C5F0FFCC}" presName="hierChild6" presStyleCnt="0"/>
      <dgm:spPr/>
    </dgm:pt>
    <dgm:pt modelId="{1BD2AB3E-9DC6-48B6-A670-450AF24CFDE5}" type="pres">
      <dgm:prSet presAssocID="{565C2C4C-03B8-4500-BEC7-4713C5F0FFCC}" presName="hierChild7" presStyleCnt="0"/>
      <dgm:spPr/>
    </dgm:pt>
  </dgm:ptLst>
  <dgm:cxnLst>
    <dgm:cxn modelId="{373568C1-3C40-439F-93B9-DBFF97ED25F6}" type="presOf" srcId="{87629E5D-0C7A-49BB-98DF-38A1DAB8238C}" destId="{6BFFE37C-CC32-433E-AC7B-45FFE089E083}" srcOrd="0" destOrd="0" presId="urn:microsoft.com/office/officeart/2005/8/layout/orgChart1"/>
    <dgm:cxn modelId="{167A71F8-5A6E-4E48-B296-7AEDA4218552}" srcId="{A38BE313-9403-41DB-AA07-35CDFB695878}" destId="{8B4A1834-3FEF-41C5-8163-FFC8BA592C33}" srcOrd="0" destOrd="0" parTransId="{D62D65B0-F996-4024-BF4D-3097DD1416BF}" sibTransId="{7CA703CC-F44F-405B-9DA6-27918D3952B4}"/>
    <dgm:cxn modelId="{2EB2CF2A-1EE3-4EB3-8C07-479A5664F306}" type="presOf" srcId="{A38BE313-9403-41DB-AA07-35CDFB695878}" destId="{60227F0C-4D33-4317-8A4D-B8B58EBC6C29}" srcOrd="0" destOrd="0" presId="urn:microsoft.com/office/officeart/2005/8/layout/orgChart1"/>
    <dgm:cxn modelId="{6D3D0405-581D-413B-9062-3ECBC1CD25C4}" type="presOf" srcId="{D410A7A4-64D3-4057-B5DA-EACF164B96B2}" destId="{650DA626-49CB-47DA-8BA7-B3C314FEE8E3}" srcOrd="0" destOrd="0" presId="urn:microsoft.com/office/officeart/2005/8/layout/orgChart1"/>
    <dgm:cxn modelId="{64A74B27-DBFA-4AB2-95FF-BFFEC8D014C6}" type="presOf" srcId="{D2574699-57DA-4CE6-BE80-5D0562E0A947}" destId="{7B15D7B3-874C-4C95-93E1-36E354B99C0E}" srcOrd="0" destOrd="0" presId="urn:microsoft.com/office/officeart/2005/8/layout/orgChart1"/>
    <dgm:cxn modelId="{8816BD92-3732-4E2C-97B8-F2AB73EC7675}" type="presOf" srcId="{5D09FBC9-55AB-44E5-9672-66875D3F7164}" destId="{6EF6B00E-C682-440A-88FF-D30AEFFFF7E3}" srcOrd="0" destOrd="0" presId="urn:microsoft.com/office/officeart/2005/8/layout/orgChart1"/>
    <dgm:cxn modelId="{0FC63C1C-5CB9-41A2-AC2C-69D4BE898020}" type="presOf" srcId="{8B4A1834-3FEF-41C5-8163-FFC8BA592C33}" destId="{5E0BEC47-AB42-4CEC-965A-BB4B75E51F0B}" srcOrd="1" destOrd="0" presId="urn:microsoft.com/office/officeart/2005/8/layout/orgChart1"/>
    <dgm:cxn modelId="{40869BD0-42DD-41C3-840D-03FF4D909B27}" type="presOf" srcId="{75183D58-38AC-452B-8564-67D833F85E30}" destId="{FA0E6B3D-E028-4D64-9434-542B1550CE81}" srcOrd="0" destOrd="0" presId="urn:microsoft.com/office/officeart/2005/8/layout/orgChart1"/>
    <dgm:cxn modelId="{6C431642-6D8E-4B14-AB4D-31AE937111B4}" type="presOf" srcId="{654A8240-27B2-4014-9693-F395D9872858}" destId="{93A2D725-97C2-46AB-9098-382B42B9ABFF}" srcOrd="0" destOrd="0" presId="urn:microsoft.com/office/officeart/2005/8/layout/orgChart1"/>
    <dgm:cxn modelId="{F1EE3548-8AF0-487E-BAA7-F773CF1F84CB}" type="presOf" srcId="{75183D58-38AC-452B-8564-67D833F85E30}" destId="{6CF506EB-BEB2-4D4E-8D60-2178E9BCA102}" srcOrd="1" destOrd="0" presId="urn:microsoft.com/office/officeart/2005/8/layout/orgChart1"/>
    <dgm:cxn modelId="{DE9F0481-04EA-4725-8B4E-ACB762C4A8A2}" type="presOf" srcId="{23BC3F85-9881-44BE-926A-5D1CEA245FB9}" destId="{1D804B90-5F20-4AFF-A35A-DF6A0D96D2C4}" srcOrd="0" destOrd="0" presId="urn:microsoft.com/office/officeart/2005/8/layout/orgChart1"/>
    <dgm:cxn modelId="{0438074F-A5AA-4D39-9439-6A2F41EECE7E}" type="presOf" srcId="{30792A75-161D-4756-B48B-D2DC24679ECA}" destId="{A6D7DE1B-6F5A-47E1-BD39-5EC658DF020A}" srcOrd="0" destOrd="0" presId="urn:microsoft.com/office/officeart/2005/8/layout/orgChart1"/>
    <dgm:cxn modelId="{62BF2B25-1175-4B59-9D12-F650C887776A}" type="presOf" srcId="{565C2C4C-03B8-4500-BEC7-4713C5F0FFCC}" destId="{3E53D5F7-0F1C-4A33-B830-FC09C624F8B8}" srcOrd="0" destOrd="0" presId="urn:microsoft.com/office/officeart/2005/8/layout/orgChart1"/>
    <dgm:cxn modelId="{E81D81EF-186A-4F7A-80CE-E2FAB087ABB0}" srcId="{A38BE313-9403-41DB-AA07-35CDFB695878}" destId="{75183D58-38AC-452B-8564-67D833F85E30}" srcOrd="1" destOrd="0" parTransId="{654A8240-27B2-4014-9693-F395D9872858}" sibTransId="{AFA8C194-1099-4EDF-B359-C68B20C9A9E0}"/>
    <dgm:cxn modelId="{AF50BFAA-AAC5-4481-9D96-505963B05789}" type="presOf" srcId="{CC11CDCE-DF4F-417B-AAB8-467E40D94DA6}" destId="{1D485D84-0B40-4295-882D-D4171B17C4CB}" srcOrd="0" destOrd="0" presId="urn:microsoft.com/office/officeart/2005/8/layout/orgChart1"/>
    <dgm:cxn modelId="{47C7543A-EAC4-43B3-A22E-BE35BE4EE4B2}" type="presOf" srcId="{5D09FBC9-55AB-44E5-9672-66875D3F7164}" destId="{905EB95E-FAD5-49EA-85FF-AA7C2A3D3CB5}" srcOrd="1" destOrd="0" presId="urn:microsoft.com/office/officeart/2005/8/layout/orgChart1"/>
    <dgm:cxn modelId="{FD2594FB-FF65-4C01-9A42-5C554DBF0C5B}" type="presOf" srcId="{CC11CDCE-DF4F-417B-AAB8-467E40D94DA6}" destId="{96352DD9-2EAD-4A36-82F3-8F5928274FAF}" srcOrd="1" destOrd="0" presId="urn:microsoft.com/office/officeart/2005/8/layout/orgChart1"/>
    <dgm:cxn modelId="{34E2A110-6FB8-4EE5-A38E-B0CB793822ED}" type="presOf" srcId="{D62D65B0-F996-4024-BF4D-3097DD1416BF}" destId="{4157C104-F263-4AD9-8312-3429364FC42E}" srcOrd="0" destOrd="0" presId="urn:microsoft.com/office/officeart/2005/8/layout/orgChart1"/>
    <dgm:cxn modelId="{8B2B641F-7F60-4912-B4CF-B2C854D4E483}" type="presOf" srcId="{8B4A1834-3FEF-41C5-8163-FFC8BA592C33}" destId="{BCEEE8EA-653E-4A30-9F85-90B93F209B93}" srcOrd="0" destOrd="0" presId="urn:microsoft.com/office/officeart/2005/8/layout/orgChart1"/>
    <dgm:cxn modelId="{BE62244D-95AF-47D4-B17B-323E19FA9F09}" srcId="{87629E5D-0C7A-49BB-98DF-38A1DAB8238C}" destId="{CC11CDCE-DF4F-417B-AAB8-467E40D94DA6}" srcOrd="0" destOrd="0" parTransId="{C1E29F5A-41B5-456B-929A-28D53D999754}" sibTransId="{907AAD9F-11E7-4319-B63D-DA5A890F3FFE}"/>
    <dgm:cxn modelId="{1A200E5E-E2CA-4DFC-8030-6D23D932FA0C}" srcId="{CC11CDCE-DF4F-417B-AAB8-467E40D94DA6}" destId="{5D09FBC9-55AB-44E5-9672-66875D3F7164}" srcOrd="0" destOrd="0" parTransId="{B628F295-D9F6-43AC-B2E6-66015B76787F}" sibTransId="{9B260F79-220F-4332-B179-FC0EA55D7C68}"/>
    <dgm:cxn modelId="{1EB980E5-3E0D-434C-9637-39EF25A5BB31}" srcId="{FB7ED992-D885-4AB1-ADFE-811A8802700A}" destId="{A38BE313-9403-41DB-AA07-35CDFB695878}" srcOrd="0" destOrd="0" parTransId="{D410A7A4-64D3-4057-B5DA-EACF164B96B2}" sibTransId="{1035D2E4-3EA2-44E1-B622-887B1C9E19F6}"/>
    <dgm:cxn modelId="{87FA65D5-4847-4ADA-944F-EC08A158D3EA}" type="presOf" srcId="{FB7ED992-D885-4AB1-ADFE-811A8802700A}" destId="{E0297F98-A315-4399-B496-DD275A24CC3E}" srcOrd="0" destOrd="0" presId="urn:microsoft.com/office/officeart/2005/8/layout/orgChart1"/>
    <dgm:cxn modelId="{36AF4B00-7E8D-4301-B87E-AB8F4BF4BAEB}" type="presOf" srcId="{71FCFF01-8015-467A-8434-1C6594D7282C}" destId="{187FEE2C-DCDC-490F-9F47-AC60F65F3843}" srcOrd="1" destOrd="0" presId="urn:microsoft.com/office/officeart/2005/8/layout/orgChart1"/>
    <dgm:cxn modelId="{CFD84B81-8526-4686-A6EA-091CDA85A441}" srcId="{CC11CDCE-DF4F-417B-AAB8-467E40D94DA6}" destId="{FB7ED992-D885-4AB1-ADFE-811A8802700A}" srcOrd="1" destOrd="0" parTransId="{23BC3F85-9881-44BE-926A-5D1CEA245FB9}" sibTransId="{17FEBB32-AC38-4F7F-839A-074B037603F8}"/>
    <dgm:cxn modelId="{C12AC7C8-684F-4680-AAA6-62C5597EEAC9}" srcId="{FB7ED992-D885-4AB1-ADFE-811A8802700A}" destId="{565C2C4C-03B8-4500-BEC7-4713C5F0FFCC}" srcOrd="1" destOrd="0" parTransId="{D2574699-57DA-4CE6-BE80-5D0562E0A947}" sibTransId="{FCE506C1-09E9-4C19-AEB5-8D178833574E}"/>
    <dgm:cxn modelId="{688B7543-B7ED-4BCA-A5AE-46CC72D16C5C}" type="presOf" srcId="{565C2C4C-03B8-4500-BEC7-4713C5F0FFCC}" destId="{A1E45833-946C-46D2-A81B-F19512EF230B}" srcOrd="1" destOrd="0" presId="urn:microsoft.com/office/officeart/2005/8/layout/orgChart1"/>
    <dgm:cxn modelId="{C8872465-D7E0-499F-8EF3-1BD8738AC110}" type="presOf" srcId="{FB7ED992-D885-4AB1-ADFE-811A8802700A}" destId="{C571E406-E2CA-42C1-893F-E61031D55A98}" srcOrd="1" destOrd="0" presId="urn:microsoft.com/office/officeart/2005/8/layout/orgChart1"/>
    <dgm:cxn modelId="{67AEACA0-ABCA-4EF9-BB33-790BC2E49F02}" type="presOf" srcId="{B628F295-D9F6-43AC-B2E6-66015B76787F}" destId="{B9451A95-30D1-48FE-8405-3F7E6E8BAAB4}" srcOrd="0" destOrd="0" presId="urn:microsoft.com/office/officeart/2005/8/layout/orgChart1"/>
    <dgm:cxn modelId="{4B4DDCFC-E7F3-46F2-9A64-DD78CB8E4661}" srcId="{5D09FBC9-55AB-44E5-9672-66875D3F7164}" destId="{71FCFF01-8015-467A-8434-1C6594D7282C}" srcOrd="0" destOrd="0" parTransId="{30792A75-161D-4756-B48B-D2DC24679ECA}" sibTransId="{39A74E17-B7C1-457B-A4BE-8C9CC0DF8059}"/>
    <dgm:cxn modelId="{C1E00A59-E9E0-414A-9218-38D968D8E95F}" type="presOf" srcId="{71FCFF01-8015-467A-8434-1C6594D7282C}" destId="{69A5EDF2-F052-49D4-8533-4E67AD6EDAD1}" srcOrd="0" destOrd="0" presId="urn:microsoft.com/office/officeart/2005/8/layout/orgChart1"/>
    <dgm:cxn modelId="{6DA696AD-4A51-4497-8E24-7C3B34E4F837}" type="presOf" srcId="{A38BE313-9403-41DB-AA07-35CDFB695878}" destId="{BE76D740-A3A9-4653-A121-D96B37DF6C3C}" srcOrd="1" destOrd="0" presId="urn:microsoft.com/office/officeart/2005/8/layout/orgChart1"/>
    <dgm:cxn modelId="{883AF3A2-FD59-475E-A847-BEAFF7B67BB5}" type="presParOf" srcId="{6BFFE37C-CC32-433E-AC7B-45FFE089E083}" destId="{D7FACE7A-6712-4945-B6CF-FF9857486E48}" srcOrd="0" destOrd="0" presId="urn:microsoft.com/office/officeart/2005/8/layout/orgChart1"/>
    <dgm:cxn modelId="{3D0FAC2D-6B83-4AAB-9562-2F75831E0707}" type="presParOf" srcId="{D7FACE7A-6712-4945-B6CF-FF9857486E48}" destId="{2DA54A91-B7B4-4055-BC22-6E61D163DAAA}" srcOrd="0" destOrd="0" presId="urn:microsoft.com/office/officeart/2005/8/layout/orgChart1"/>
    <dgm:cxn modelId="{74D1C7E4-CD93-4484-9A5C-9A754F6C2AA7}" type="presParOf" srcId="{2DA54A91-B7B4-4055-BC22-6E61D163DAAA}" destId="{1D485D84-0B40-4295-882D-D4171B17C4CB}" srcOrd="0" destOrd="0" presId="urn:microsoft.com/office/officeart/2005/8/layout/orgChart1"/>
    <dgm:cxn modelId="{631E891E-E73B-457C-B3BF-DA980A4B0183}" type="presParOf" srcId="{2DA54A91-B7B4-4055-BC22-6E61D163DAAA}" destId="{96352DD9-2EAD-4A36-82F3-8F5928274FAF}" srcOrd="1" destOrd="0" presId="urn:microsoft.com/office/officeart/2005/8/layout/orgChart1"/>
    <dgm:cxn modelId="{2C42ACB3-78BC-4992-ABC6-08F69F15C7DF}" type="presParOf" srcId="{D7FACE7A-6712-4945-B6CF-FF9857486E48}" destId="{15D3D8FF-838B-48FD-B90D-C135EF6849E1}" srcOrd="1" destOrd="0" presId="urn:microsoft.com/office/officeart/2005/8/layout/orgChart1"/>
    <dgm:cxn modelId="{5886293A-6ED6-4EBB-BB9D-FB127C692C67}" type="presParOf" srcId="{D7FACE7A-6712-4945-B6CF-FF9857486E48}" destId="{A28AB969-1384-4F44-9246-24BB256C88EA}" srcOrd="2" destOrd="0" presId="urn:microsoft.com/office/officeart/2005/8/layout/orgChart1"/>
    <dgm:cxn modelId="{F7FA3630-6DA6-4210-A0FB-2C496E4CFC2C}" type="presParOf" srcId="{A28AB969-1384-4F44-9246-24BB256C88EA}" destId="{B9451A95-30D1-48FE-8405-3F7E6E8BAAB4}" srcOrd="0" destOrd="0" presId="urn:microsoft.com/office/officeart/2005/8/layout/orgChart1"/>
    <dgm:cxn modelId="{0044FA24-75FA-433B-B948-E15F057687CF}" type="presParOf" srcId="{A28AB969-1384-4F44-9246-24BB256C88EA}" destId="{22F1B0C5-1677-4185-B115-FAC6014C39D5}" srcOrd="1" destOrd="0" presId="urn:microsoft.com/office/officeart/2005/8/layout/orgChart1"/>
    <dgm:cxn modelId="{DFA71530-FE1D-4374-90E7-D2EF63001684}" type="presParOf" srcId="{22F1B0C5-1677-4185-B115-FAC6014C39D5}" destId="{ECE5B0C6-973B-4825-8BCE-33323C0472F0}" srcOrd="0" destOrd="0" presId="urn:microsoft.com/office/officeart/2005/8/layout/orgChart1"/>
    <dgm:cxn modelId="{C8788441-0A70-4896-A780-795DB74F5A9F}" type="presParOf" srcId="{ECE5B0C6-973B-4825-8BCE-33323C0472F0}" destId="{6EF6B00E-C682-440A-88FF-D30AEFFFF7E3}" srcOrd="0" destOrd="0" presId="urn:microsoft.com/office/officeart/2005/8/layout/orgChart1"/>
    <dgm:cxn modelId="{E5D0DBEF-2F0F-48AA-B606-E8E7E4B9870F}" type="presParOf" srcId="{ECE5B0C6-973B-4825-8BCE-33323C0472F0}" destId="{905EB95E-FAD5-49EA-85FF-AA7C2A3D3CB5}" srcOrd="1" destOrd="0" presId="urn:microsoft.com/office/officeart/2005/8/layout/orgChart1"/>
    <dgm:cxn modelId="{2B78420A-2599-42F3-AABE-2C3306F5BBA8}" type="presParOf" srcId="{22F1B0C5-1677-4185-B115-FAC6014C39D5}" destId="{F44FDBD9-056A-4B14-ADC9-9808314D59FA}" srcOrd="1" destOrd="0" presId="urn:microsoft.com/office/officeart/2005/8/layout/orgChart1"/>
    <dgm:cxn modelId="{BB5E1B71-2203-47FD-A78A-B45B25AFA4A2}" type="presParOf" srcId="{22F1B0C5-1677-4185-B115-FAC6014C39D5}" destId="{CFF37270-D0AC-4FE0-8F84-30B943C0049F}" srcOrd="2" destOrd="0" presId="urn:microsoft.com/office/officeart/2005/8/layout/orgChart1"/>
    <dgm:cxn modelId="{55A32FC2-F4A9-4A00-86EB-D1DB55970BD4}" type="presParOf" srcId="{CFF37270-D0AC-4FE0-8F84-30B943C0049F}" destId="{A6D7DE1B-6F5A-47E1-BD39-5EC658DF020A}" srcOrd="0" destOrd="0" presId="urn:microsoft.com/office/officeart/2005/8/layout/orgChart1"/>
    <dgm:cxn modelId="{1800B62A-EFEC-4F9F-BB7C-471C0CC9922E}" type="presParOf" srcId="{CFF37270-D0AC-4FE0-8F84-30B943C0049F}" destId="{8A6388E2-B204-4A8F-A94E-1EF52D269411}" srcOrd="1" destOrd="0" presId="urn:microsoft.com/office/officeart/2005/8/layout/orgChart1"/>
    <dgm:cxn modelId="{BA8EC47B-31EB-4013-9243-516BAAB42328}" type="presParOf" srcId="{8A6388E2-B204-4A8F-A94E-1EF52D269411}" destId="{8554EB99-E376-4B7A-B993-5FC9697EE899}" srcOrd="0" destOrd="0" presId="urn:microsoft.com/office/officeart/2005/8/layout/orgChart1"/>
    <dgm:cxn modelId="{75D747C0-B246-4382-9677-B9D562A51375}" type="presParOf" srcId="{8554EB99-E376-4B7A-B993-5FC9697EE899}" destId="{69A5EDF2-F052-49D4-8533-4E67AD6EDAD1}" srcOrd="0" destOrd="0" presId="urn:microsoft.com/office/officeart/2005/8/layout/orgChart1"/>
    <dgm:cxn modelId="{62E37958-57E0-49AD-A1D6-24C0CA9C7D5E}" type="presParOf" srcId="{8554EB99-E376-4B7A-B993-5FC9697EE899}" destId="{187FEE2C-DCDC-490F-9F47-AC60F65F3843}" srcOrd="1" destOrd="0" presId="urn:microsoft.com/office/officeart/2005/8/layout/orgChart1"/>
    <dgm:cxn modelId="{C33DF24E-029E-4EFC-8995-88DDC69D9DBE}" type="presParOf" srcId="{8A6388E2-B204-4A8F-A94E-1EF52D269411}" destId="{A0F93012-020F-48C3-923D-43CE81423845}" srcOrd="1" destOrd="0" presId="urn:microsoft.com/office/officeart/2005/8/layout/orgChart1"/>
    <dgm:cxn modelId="{61CA4543-7F86-408E-8637-807A1AB47A6D}" type="presParOf" srcId="{8A6388E2-B204-4A8F-A94E-1EF52D269411}" destId="{4C61395E-CF98-4896-B3AB-6F5CCBEF951C}" srcOrd="2" destOrd="0" presId="urn:microsoft.com/office/officeart/2005/8/layout/orgChart1"/>
    <dgm:cxn modelId="{BCAD4C01-05D0-41F4-8648-FE0650632B8E}" type="presParOf" srcId="{A28AB969-1384-4F44-9246-24BB256C88EA}" destId="{1D804B90-5F20-4AFF-A35A-DF6A0D96D2C4}" srcOrd="2" destOrd="0" presId="urn:microsoft.com/office/officeart/2005/8/layout/orgChart1"/>
    <dgm:cxn modelId="{0078D6B1-7C08-48DC-BBA9-FDE868AE15A3}" type="presParOf" srcId="{A28AB969-1384-4F44-9246-24BB256C88EA}" destId="{AF171B10-0EC8-4463-9940-72C447D62364}" srcOrd="3" destOrd="0" presId="urn:microsoft.com/office/officeart/2005/8/layout/orgChart1"/>
    <dgm:cxn modelId="{C7416078-C523-4DAA-87D2-2751E74E6CE7}" type="presParOf" srcId="{AF171B10-0EC8-4463-9940-72C447D62364}" destId="{2BA0C6F1-B2C8-401A-895A-42C5C297767D}" srcOrd="0" destOrd="0" presId="urn:microsoft.com/office/officeart/2005/8/layout/orgChart1"/>
    <dgm:cxn modelId="{9E814AD8-F2F3-4AF4-85B2-444B1C84998E}" type="presParOf" srcId="{2BA0C6F1-B2C8-401A-895A-42C5C297767D}" destId="{E0297F98-A315-4399-B496-DD275A24CC3E}" srcOrd="0" destOrd="0" presId="urn:microsoft.com/office/officeart/2005/8/layout/orgChart1"/>
    <dgm:cxn modelId="{8CD6F63C-2C75-4B25-9A3E-42067B9C48EB}" type="presParOf" srcId="{2BA0C6F1-B2C8-401A-895A-42C5C297767D}" destId="{C571E406-E2CA-42C1-893F-E61031D55A98}" srcOrd="1" destOrd="0" presId="urn:microsoft.com/office/officeart/2005/8/layout/orgChart1"/>
    <dgm:cxn modelId="{0F251090-9692-428B-BC6F-C973EB874102}" type="presParOf" srcId="{AF171B10-0EC8-4463-9940-72C447D62364}" destId="{8AAED401-8F5E-43B7-B7F9-2E8972D5B44A}" srcOrd="1" destOrd="0" presId="urn:microsoft.com/office/officeart/2005/8/layout/orgChart1"/>
    <dgm:cxn modelId="{51C6B91A-953B-4C8F-8040-22104EA915F3}" type="presParOf" srcId="{AF171B10-0EC8-4463-9940-72C447D62364}" destId="{4C281F1F-2AF7-4063-B2E9-7C3B6C468B17}" srcOrd="2" destOrd="0" presId="urn:microsoft.com/office/officeart/2005/8/layout/orgChart1"/>
    <dgm:cxn modelId="{D8E0AA3A-1AB3-41FB-8179-C344DF08627B}" type="presParOf" srcId="{4C281F1F-2AF7-4063-B2E9-7C3B6C468B17}" destId="{650DA626-49CB-47DA-8BA7-B3C314FEE8E3}" srcOrd="0" destOrd="0" presId="urn:microsoft.com/office/officeart/2005/8/layout/orgChart1"/>
    <dgm:cxn modelId="{1C5F6154-0788-43FC-8F6F-083B1070827B}" type="presParOf" srcId="{4C281F1F-2AF7-4063-B2E9-7C3B6C468B17}" destId="{4BB74558-7BF5-4551-9B2F-82578C58B42A}" srcOrd="1" destOrd="0" presId="urn:microsoft.com/office/officeart/2005/8/layout/orgChart1"/>
    <dgm:cxn modelId="{84AA4958-302B-4DC2-802D-B74E73C3FA99}" type="presParOf" srcId="{4BB74558-7BF5-4551-9B2F-82578C58B42A}" destId="{D41E5703-7941-4031-A3B8-A08F4EB82157}" srcOrd="0" destOrd="0" presId="urn:microsoft.com/office/officeart/2005/8/layout/orgChart1"/>
    <dgm:cxn modelId="{77BFB462-C1CA-4DE7-95DD-84316E8D1EE2}" type="presParOf" srcId="{D41E5703-7941-4031-A3B8-A08F4EB82157}" destId="{60227F0C-4D33-4317-8A4D-B8B58EBC6C29}" srcOrd="0" destOrd="0" presId="urn:microsoft.com/office/officeart/2005/8/layout/orgChart1"/>
    <dgm:cxn modelId="{C1D86A89-DC13-4F35-A96B-667CCE1E7F18}" type="presParOf" srcId="{D41E5703-7941-4031-A3B8-A08F4EB82157}" destId="{BE76D740-A3A9-4653-A121-D96B37DF6C3C}" srcOrd="1" destOrd="0" presId="urn:microsoft.com/office/officeart/2005/8/layout/orgChart1"/>
    <dgm:cxn modelId="{A7DA2A6B-5D5B-429D-878E-C9EC967997AC}" type="presParOf" srcId="{4BB74558-7BF5-4551-9B2F-82578C58B42A}" destId="{7B0104E7-D93D-41CA-AE94-D83970DC9AB9}" srcOrd="1" destOrd="0" presId="urn:microsoft.com/office/officeart/2005/8/layout/orgChart1"/>
    <dgm:cxn modelId="{F00D0343-E788-486F-9C9A-2969F403669A}" type="presParOf" srcId="{4BB74558-7BF5-4551-9B2F-82578C58B42A}" destId="{F973B1CD-E79A-407C-80F9-2978D6515485}" srcOrd="2" destOrd="0" presId="urn:microsoft.com/office/officeart/2005/8/layout/orgChart1"/>
    <dgm:cxn modelId="{6AE92B42-2824-4524-97DC-2F1A5B256D2B}" type="presParOf" srcId="{F973B1CD-E79A-407C-80F9-2978D6515485}" destId="{4157C104-F263-4AD9-8312-3429364FC42E}" srcOrd="0" destOrd="0" presId="urn:microsoft.com/office/officeart/2005/8/layout/orgChart1"/>
    <dgm:cxn modelId="{79743985-693B-424B-B036-1E6CDE27AB61}" type="presParOf" srcId="{F973B1CD-E79A-407C-80F9-2978D6515485}" destId="{98875CDD-1071-4078-A554-42E8B53EC4D4}" srcOrd="1" destOrd="0" presId="urn:microsoft.com/office/officeart/2005/8/layout/orgChart1"/>
    <dgm:cxn modelId="{69DB17B8-07D1-4A88-9EDB-39E9F75F9783}" type="presParOf" srcId="{98875CDD-1071-4078-A554-42E8B53EC4D4}" destId="{4A8D2849-33C7-4534-9B4A-48B35DBF413C}" srcOrd="0" destOrd="0" presId="urn:microsoft.com/office/officeart/2005/8/layout/orgChart1"/>
    <dgm:cxn modelId="{D0B2AFFF-8014-4AFD-B748-305AB990FEA1}" type="presParOf" srcId="{4A8D2849-33C7-4534-9B4A-48B35DBF413C}" destId="{BCEEE8EA-653E-4A30-9F85-90B93F209B93}" srcOrd="0" destOrd="0" presId="urn:microsoft.com/office/officeart/2005/8/layout/orgChart1"/>
    <dgm:cxn modelId="{950DCA64-BB44-43F4-B853-DD321885089C}" type="presParOf" srcId="{4A8D2849-33C7-4534-9B4A-48B35DBF413C}" destId="{5E0BEC47-AB42-4CEC-965A-BB4B75E51F0B}" srcOrd="1" destOrd="0" presId="urn:microsoft.com/office/officeart/2005/8/layout/orgChart1"/>
    <dgm:cxn modelId="{B03586F0-7245-482A-93B8-F6F0BEC682C4}" type="presParOf" srcId="{98875CDD-1071-4078-A554-42E8B53EC4D4}" destId="{F4A95CBB-5FAE-4FFC-9CA7-A71AE8A0D6FA}" srcOrd="1" destOrd="0" presId="urn:microsoft.com/office/officeart/2005/8/layout/orgChart1"/>
    <dgm:cxn modelId="{6BBDA046-E680-482C-A54D-DC7503180B02}" type="presParOf" srcId="{98875CDD-1071-4078-A554-42E8B53EC4D4}" destId="{80DD5B4D-48AE-42B5-9E4D-0A75EED3EFE4}" srcOrd="2" destOrd="0" presId="urn:microsoft.com/office/officeart/2005/8/layout/orgChart1"/>
    <dgm:cxn modelId="{66318127-DA93-4E9B-9DDC-3A63C09A9783}" type="presParOf" srcId="{F973B1CD-E79A-407C-80F9-2978D6515485}" destId="{93A2D725-97C2-46AB-9098-382B42B9ABFF}" srcOrd="2" destOrd="0" presId="urn:microsoft.com/office/officeart/2005/8/layout/orgChart1"/>
    <dgm:cxn modelId="{A834475A-CAE6-4C9C-9B47-50236535A26C}" type="presParOf" srcId="{F973B1CD-E79A-407C-80F9-2978D6515485}" destId="{1C1203BE-5C09-40C8-BB0F-9D86F5285FCD}" srcOrd="3" destOrd="0" presId="urn:microsoft.com/office/officeart/2005/8/layout/orgChart1"/>
    <dgm:cxn modelId="{4CD1BC05-4B26-4F3E-B746-6C4886392200}" type="presParOf" srcId="{1C1203BE-5C09-40C8-BB0F-9D86F5285FCD}" destId="{DEBA02F4-E561-49B5-B917-C813B5EF6FC0}" srcOrd="0" destOrd="0" presId="urn:microsoft.com/office/officeart/2005/8/layout/orgChart1"/>
    <dgm:cxn modelId="{670EB74E-66BF-48D7-9CFC-A95DFFA831C4}" type="presParOf" srcId="{DEBA02F4-E561-49B5-B917-C813B5EF6FC0}" destId="{FA0E6B3D-E028-4D64-9434-542B1550CE81}" srcOrd="0" destOrd="0" presId="urn:microsoft.com/office/officeart/2005/8/layout/orgChart1"/>
    <dgm:cxn modelId="{1DE8F756-C08C-4FEF-9F73-E7D2DB048DE1}" type="presParOf" srcId="{DEBA02F4-E561-49B5-B917-C813B5EF6FC0}" destId="{6CF506EB-BEB2-4D4E-8D60-2178E9BCA102}" srcOrd="1" destOrd="0" presId="urn:microsoft.com/office/officeart/2005/8/layout/orgChart1"/>
    <dgm:cxn modelId="{98DE14EE-105C-4D06-AA0B-F17784B9ECAF}" type="presParOf" srcId="{1C1203BE-5C09-40C8-BB0F-9D86F5285FCD}" destId="{D8B66997-AC70-44EC-A8E0-7034FC2A1C2F}" srcOrd="1" destOrd="0" presId="urn:microsoft.com/office/officeart/2005/8/layout/orgChart1"/>
    <dgm:cxn modelId="{16235FB9-D624-466F-85C6-38CAF39B3DB5}" type="presParOf" srcId="{1C1203BE-5C09-40C8-BB0F-9D86F5285FCD}" destId="{C553DAB9-C6E9-4DD3-BB21-0B412E1EBFEA}" srcOrd="2" destOrd="0" presId="urn:microsoft.com/office/officeart/2005/8/layout/orgChart1"/>
    <dgm:cxn modelId="{D5245E71-5C7F-4B67-8295-060BC147FF41}" type="presParOf" srcId="{4C281F1F-2AF7-4063-B2E9-7C3B6C468B17}" destId="{7B15D7B3-874C-4C95-93E1-36E354B99C0E}" srcOrd="2" destOrd="0" presId="urn:microsoft.com/office/officeart/2005/8/layout/orgChart1"/>
    <dgm:cxn modelId="{0A699677-768E-4685-A944-D98423364593}" type="presParOf" srcId="{4C281F1F-2AF7-4063-B2E9-7C3B6C468B17}" destId="{96A0DCD1-605C-4769-A77C-C010C65D9E6D}" srcOrd="3" destOrd="0" presId="urn:microsoft.com/office/officeart/2005/8/layout/orgChart1"/>
    <dgm:cxn modelId="{FDC06EB5-B545-4FAF-B7C6-61AD3FF8FA37}" type="presParOf" srcId="{96A0DCD1-605C-4769-A77C-C010C65D9E6D}" destId="{D86C59C2-E427-482F-BB15-E4F65B7C0676}" srcOrd="0" destOrd="0" presId="urn:microsoft.com/office/officeart/2005/8/layout/orgChart1"/>
    <dgm:cxn modelId="{832C79DC-DBC1-4779-8A79-9C4BDEEFC141}" type="presParOf" srcId="{D86C59C2-E427-482F-BB15-E4F65B7C0676}" destId="{3E53D5F7-0F1C-4A33-B830-FC09C624F8B8}" srcOrd="0" destOrd="0" presId="urn:microsoft.com/office/officeart/2005/8/layout/orgChart1"/>
    <dgm:cxn modelId="{CDD77B50-CEB2-4043-B383-849E7307DAB2}" type="presParOf" srcId="{D86C59C2-E427-482F-BB15-E4F65B7C0676}" destId="{A1E45833-946C-46D2-A81B-F19512EF230B}" srcOrd="1" destOrd="0" presId="urn:microsoft.com/office/officeart/2005/8/layout/orgChart1"/>
    <dgm:cxn modelId="{558EB211-9F97-4D0D-B967-5D6C785F2922}" type="presParOf" srcId="{96A0DCD1-605C-4769-A77C-C010C65D9E6D}" destId="{B5B4CB54-087E-4AD3-94C7-342E746992E5}" srcOrd="1" destOrd="0" presId="urn:microsoft.com/office/officeart/2005/8/layout/orgChart1"/>
    <dgm:cxn modelId="{794816CF-D26D-462B-B88D-EC123C244440}" type="presParOf" srcId="{96A0DCD1-605C-4769-A77C-C010C65D9E6D}" destId="{1BD2AB3E-9DC6-48B6-A670-450AF24CFDE5}"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87629E5D-0C7A-49BB-98DF-38A1DAB8238C}" type="doc">
      <dgm:prSet loTypeId="urn:microsoft.com/office/officeart/2005/8/layout/orgChart1" loCatId="hierarchy" qsTypeId="urn:microsoft.com/office/officeart/2005/8/quickstyle/simple4" qsCatId="simple" csTypeId="urn:microsoft.com/office/officeart/2005/8/colors/accent1_3" csCatId="accent1" phldr="1"/>
      <dgm:spPr/>
      <dgm:t>
        <a:bodyPr/>
        <a:lstStyle/>
        <a:p>
          <a:endParaRPr lang="pt-BR"/>
        </a:p>
      </dgm:t>
    </dgm:pt>
    <dgm:pt modelId="{6BFFE37C-CC32-433E-AC7B-45FFE089E083}" type="pres">
      <dgm:prSet presAssocID="{87629E5D-0C7A-49BB-98DF-38A1DAB8238C}" presName="hierChild1" presStyleCnt="0">
        <dgm:presLayoutVars>
          <dgm:orgChart val="1"/>
          <dgm:chPref val="1"/>
          <dgm:dir/>
          <dgm:animOne val="branch"/>
          <dgm:animLvl val="lvl"/>
          <dgm:resizeHandles/>
        </dgm:presLayoutVars>
      </dgm:prSet>
      <dgm:spPr/>
      <dgm:t>
        <a:bodyPr/>
        <a:lstStyle/>
        <a:p>
          <a:endParaRPr lang="pt-BR"/>
        </a:p>
      </dgm:t>
    </dgm:pt>
  </dgm:ptLst>
  <dgm:cxnLst>
    <dgm:cxn modelId="{BA025760-0E53-446D-85B2-9E3613609159}" type="presOf" srcId="{87629E5D-0C7A-49BB-98DF-38A1DAB8238C}" destId="{6BFFE37C-CC32-433E-AC7B-45FFE089E083}" srcOrd="0"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6A6A13C5-829C-4933-A0C3-FE0942D81DB8}" type="doc">
      <dgm:prSet loTypeId="urn:microsoft.com/office/officeart/2005/8/layout/hierarchy1" loCatId="hierarchy" qsTypeId="urn:microsoft.com/office/officeart/2005/8/quickstyle/simple3" qsCatId="simple" csTypeId="urn:microsoft.com/office/officeart/2005/8/colors/accent1_2" csCatId="accent1" phldr="1"/>
      <dgm:spPr/>
      <dgm:t>
        <a:bodyPr/>
        <a:lstStyle/>
        <a:p>
          <a:endParaRPr lang="pt-BR"/>
        </a:p>
      </dgm:t>
    </dgm:pt>
    <dgm:pt modelId="{39CE7256-1CBB-483C-B30B-C00FC7B5BBDF}">
      <dgm:prSet phldrT="[Texto]" custT="1"/>
      <dgm:spPr/>
      <dgm:t>
        <a:bodyPr/>
        <a:lstStyle/>
        <a:p>
          <a:r>
            <a:rPr lang="pt-BR" sz="1800" b="0" dirty="0" err="1" smtClean="0"/>
            <a:t>html</a:t>
          </a:r>
          <a:endParaRPr lang="pt-BR" sz="1800" b="0" dirty="0"/>
        </a:p>
      </dgm:t>
    </dgm:pt>
    <dgm:pt modelId="{A47C92D8-B005-4B81-A086-FAEACFB145B2}" type="parTrans" cxnId="{E401180E-9F88-4208-AE5A-45E1C8595518}">
      <dgm:prSet/>
      <dgm:spPr/>
      <dgm:t>
        <a:bodyPr/>
        <a:lstStyle/>
        <a:p>
          <a:endParaRPr lang="pt-BR" sz="2800" b="0"/>
        </a:p>
      </dgm:t>
    </dgm:pt>
    <dgm:pt modelId="{F26EC842-3A51-473E-9B7D-D5ACBFBE06EC}" type="sibTrans" cxnId="{E401180E-9F88-4208-AE5A-45E1C8595518}">
      <dgm:prSet/>
      <dgm:spPr/>
      <dgm:t>
        <a:bodyPr/>
        <a:lstStyle/>
        <a:p>
          <a:endParaRPr lang="pt-BR" sz="2800" b="0"/>
        </a:p>
      </dgm:t>
    </dgm:pt>
    <dgm:pt modelId="{8D3FEC60-183A-41D3-A6AE-D052A31621E3}">
      <dgm:prSet custT="1"/>
      <dgm:spPr/>
      <dgm:t>
        <a:bodyPr/>
        <a:lstStyle/>
        <a:p>
          <a:r>
            <a:rPr lang="pt-BR" sz="1800" b="0" dirty="0" err="1" smtClean="0"/>
            <a:t>body</a:t>
          </a:r>
          <a:endParaRPr lang="pt-BR" sz="1800" b="0" dirty="0"/>
        </a:p>
      </dgm:t>
    </dgm:pt>
    <dgm:pt modelId="{7BBBCF19-29EA-490E-B0A0-A2A78E8FBDB4}" type="parTrans" cxnId="{B0D12A43-54B8-4413-AA88-815962433168}">
      <dgm:prSet/>
      <dgm:spPr/>
      <dgm:t>
        <a:bodyPr/>
        <a:lstStyle/>
        <a:p>
          <a:endParaRPr lang="pt-BR" sz="2800" b="0"/>
        </a:p>
      </dgm:t>
    </dgm:pt>
    <dgm:pt modelId="{B3285221-130A-4148-9359-7D5445671AEB}" type="sibTrans" cxnId="{B0D12A43-54B8-4413-AA88-815962433168}">
      <dgm:prSet/>
      <dgm:spPr/>
      <dgm:t>
        <a:bodyPr/>
        <a:lstStyle/>
        <a:p>
          <a:endParaRPr lang="pt-BR" sz="2800" b="0"/>
        </a:p>
      </dgm:t>
    </dgm:pt>
    <dgm:pt modelId="{45554277-6128-44B6-9E5A-9850183454B5}">
      <dgm:prSet custT="1"/>
      <dgm:spPr/>
      <dgm:t>
        <a:bodyPr/>
        <a:lstStyle/>
        <a:p>
          <a:r>
            <a:rPr lang="pt-BR" sz="1800" b="0" dirty="0" smtClean="0"/>
            <a:t>h1</a:t>
          </a:r>
          <a:endParaRPr lang="pt-BR" sz="1800" b="0" dirty="0"/>
        </a:p>
      </dgm:t>
    </dgm:pt>
    <dgm:pt modelId="{39632B0F-B357-4EDB-9ABB-7D1294F8DA0C}" type="parTrans" cxnId="{6E25CE3E-3806-4675-8D33-5CC5A6285348}">
      <dgm:prSet/>
      <dgm:spPr/>
      <dgm:t>
        <a:bodyPr/>
        <a:lstStyle/>
        <a:p>
          <a:endParaRPr lang="pt-BR" sz="2800" b="0"/>
        </a:p>
      </dgm:t>
    </dgm:pt>
    <dgm:pt modelId="{3706A60C-447C-4CA9-BA73-6E23562B65DD}" type="sibTrans" cxnId="{6E25CE3E-3806-4675-8D33-5CC5A6285348}">
      <dgm:prSet/>
      <dgm:spPr/>
      <dgm:t>
        <a:bodyPr/>
        <a:lstStyle/>
        <a:p>
          <a:endParaRPr lang="pt-BR" sz="2800" b="0"/>
        </a:p>
      </dgm:t>
    </dgm:pt>
    <dgm:pt modelId="{BFAED878-E8A1-447A-B678-603FCD21031D}">
      <dgm:prSet custT="1"/>
      <dgm:spPr/>
      <dgm:t>
        <a:bodyPr/>
        <a:lstStyle/>
        <a:p>
          <a:r>
            <a:rPr lang="pt-BR" sz="1800" b="0" dirty="0" smtClean="0"/>
            <a:t>p</a:t>
          </a:r>
          <a:endParaRPr lang="pt-BR" sz="1800" b="0" dirty="0"/>
        </a:p>
      </dgm:t>
    </dgm:pt>
    <dgm:pt modelId="{5C6F46B0-7B47-4210-8385-0EDDD71256C0}" type="parTrans" cxnId="{AA4F8475-CBFE-4CD5-A39C-72211AED013E}">
      <dgm:prSet/>
      <dgm:spPr/>
      <dgm:t>
        <a:bodyPr/>
        <a:lstStyle/>
        <a:p>
          <a:endParaRPr lang="pt-BR" sz="2800" b="0"/>
        </a:p>
      </dgm:t>
    </dgm:pt>
    <dgm:pt modelId="{04C647D7-CE26-46C0-83CE-E01FCE805E72}" type="sibTrans" cxnId="{AA4F8475-CBFE-4CD5-A39C-72211AED013E}">
      <dgm:prSet/>
      <dgm:spPr/>
      <dgm:t>
        <a:bodyPr/>
        <a:lstStyle/>
        <a:p>
          <a:endParaRPr lang="pt-BR" sz="2800" b="0"/>
        </a:p>
      </dgm:t>
    </dgm:pt>
    <dgm:pt modelId="{1C60937C-3DEE-444D-82C6-A4329606E0BB}">
      <dgm:prSet custT="1"/>
      <dgm:spPr/>
      <dgm:t>
        <a:bodyPr/>
        <a:lstStyle/>
        <a:p>
          <a:r>
            <a:rPr lang="pt-BR" sz="1800" b="0" dirty="0" smtClean="0"/>
            <a:t>h2</a:t>
          </a:r>
          <a:endParaRPr lang="pt-BR" sz="1800" b="0" dirty="0"/>
        </a:p>
      </dgm:t>
    </dgm:pt>
    <dgm:pt modelId="{A4012E00-FE66-4008-84AD-ABF847CB9C9D}" type="parTrans" cxnId="{C7D88222-5629-4162-A9BF-D0A5ECBBB3A1}">
      <dgm:prSet/>
      <dgm:spPr/>
      <dgm:t>
        <a:bodyPr/>
        <a:lstStyle/>
        <a:p>
          <a:endParaRPr lang="pt-BR" sz="2800" b="0"/>
        </a:p>
      </dgm:t>
    </dgm:pt>
    <dgm:pt modelId="{330EAD46-13FB-46BE-8E1F-A709223D96BC}" type="sibTrans" cxnId="{C7D88222-5629-4162-A9BF-D0A5ECBBB3A1}">
      <dgm:prSet/>
      <dgm:spPr/>
      <dgm:t>
        <a:bodyPr/>
        <a:lstStyle/>
        <a:p>
          <a:endParaRPr lang="pt-BR" sz="2800" b="0"/>
        </a:p>
      </dgm:t>
    </dgm:pt>
    <dgm:pt modelId="{B57D5737-4FE2-4402-8244-52ADBEC06D46}">
      <dgm:prSet custT="1"/>
      <dgm:spPr/>
      <dgm:t>
        <a:bodyPr/>
        <a:lstStyle/>
        <a:p>
          <a:r>
            <a:rPr lang="en-US" sz="1800" b="0" dirty="0" smtClean="0"/>
            <a:t>p</a:t>
          </a:r>
          <a:endParaRPr lang="pt-BR" sz="1800" b="0" dirty="0"/>
        </a:p>
      </dgm:t>
    </dgm:pt>
    <dgm:pt modelId="{D6578F09-3D53-4B05-A4B4-C3B143F36AAA}" type="parTrans" cxnId="{68B52A66-018D-43EC-8D0B-3A80CF3C50F2}">
      <dgm:prSet/>
      <dgm:spPr/>
      <dgm:t>
        <a:bodyPr/>
        <a:lstStyle/>
        <a:p>
          <a:endParaRPr lang="pt-BR" sz="2800" b="0"/>
        </a:p>
      </dgm:t>
    </dgm:pt>
    <dgm:pt modelId="{304A385F-84BC-4642-8E86-B7695E7A1B9E}" type="sibTrans" cxnId="{68B52A66-018D-43EC-8D0B-3A80CF3C50F2}">
      <dgm:prSet/>
      <dgm:spPr/>
      <dgm:t>
        <a:bodyPr/>
        <a:lstStyle/>
        <a:p>
          <a:endParaRPr lang="pt-BR" sz="2800" b="0"/>
        </a:p>
      </dgm:t>
    </dgm:pt>
    <dgm:pt modelId="{C1916EA7-4FE2-4B3B-B98E-9FA920E96B2B}">
      <dgm:prSet custT="1"/>
      <dgm:spPr/>
      <dgm:t>
        <a:bodyPr/>
        <a:lstStyle/>
        <a:p>
          <a:r>
            <a:rPr lang="pt-BR" sz="1800" b="0" dirty="0" smtClean="0"/>
            <a:t>h2</a:t>
          </a:r>
          <a:endParaRPr lang="pt-BR" sz="1800" b="0" dirty="0"/>
        </a:p>
      </dgm:t>
    </dgm:pt>
    <dgm:pt modelId="{94E9E7AF-F717-4539-BF20-E798B9DC57E0}" type="parTrans" cxnId="{32626188-231E-4A84-A4E6-52CCBEAF368A}">
      <dgm:prSet/>
      <dgm:spPr/>
      <dgm:t>
        <a:bodyPr/>
        <a:lstStyle/>
        <a:p>
          <a:endParaRPr lang="pt-BR" sz="2800" b="0"/>
        </a:p>
      </dgm:t>
    </dgm:pt>
    <dgm:pt modelId="{9EC0867E-DB27-4DD4-96B5-FFE669A57E5F}" type="sibTrans" cxnId="{32626188-231E-4A84-A4E6-52CCBEAF368A}">
      <dgm:prSet/>
      <dgm:spPr/>
      <dgm:t>
        <a:bodyPr/>
        <a:lstStyle/>
        <a:p>
          <a:endParaRPr lang="pt-BR" sz="2800" b="0"/>
        </a:p>
      </dgm:t>
    </dgm:pt>
    <dgm:pt modelId="{D42F4749-FBDB-4452-897B-19494D43FFF3}">
      <dgm:prSet custT="1"/>
      <dgm:spPr/>
      <dgm:t>
        <a:bodyPr/>
        <a:lstStyle/>
        <a:p>
          <a:r>
            <a:rPr lang="pt-BR" sz="1800" b="0" dirty="0" smtClean="0"/>
            <a:t>a</a:t>
          </a:r>
          <a:endParaRPr lang="pt-BR" sz="1800" b="0" dirty="0"/>
        </a:p>
      </dgm:t>
    </dgm:pt>
    <dgm:pt modelId="{72D9A0F3-6295-48AE-A0DF-265F6EB1B470}" type="parTrans" cxnId="{5FACD064-C74E-4A0A-BE24-0402491905EC}">
      <dgm:prSet/>
      <dgm:spPr/>
      <dgm:t>
        <a:bodyPr/>
        <a:lstStyle/>
        <a:p>
          <a:endParaRPr lang="pt-BR" sz="2800" b="0"/>
        </a:p>
      </dgm:t>
    </dgm:pt>
    <dgm:pt modelId="{1266EF58-E912-45DA-8036-5D0BC299A641}" type="sibTrans" cxnId="{5FACD064-C74E-4A0A-BE24-0402491905EC}">
      <dgm:prSet/>
      <dgm:spPr/>
      <dgm:t>
        <a:bodyPr/>
        <a:lstStyle/>
        <a:p>
          <a:endParaRPr lang="pt-BR" sz="2800" b="0"/>
        </a:p>
      </dgm:t>
    </dgm:pt>
    <dgm:pt modelId="{B94F9B18-C406-4AAF-878B-1BE11177E8A9}">
      <dgm:prSet custT="1"/>
      <dgm:spPr/>
      <dgm:t>
        <a:bodyPr/>
        <a:lstStyle/>
        <a:p>
          <a:r>
            <a:rPr lang="pt-BR" sz="1800" b="0" dirty="0" smtClean="0"/>
            <a:t>em</a:t>
          </a:r>
          <a:endParaRPr lang="pt-BR" sz="1800" b="0" dirty="0"/>
        </a:p>
      </dgm:t>
    </dgm:pt>
    <dgm:pt modelId="{7DC2956D-0212-4D08-AF6D-A341710F72A6}" type="parTrans" cxnId="{10300609-BA31-4474-A88D-3D381136F09A}">
      <dgm:prSet/>
      <dgm:spPr/>
      <dgm:t>
        <a:bodyPr/>
        <a:lstStyle/>
        <a:p>
          <a:endParaRPr lang="pt-BR" sz="2800" b="0"/>
        </a:p>
      </dgm:t>
    </dgm:pt>
    <dgm:pt modelId="{A354529D-22E1-4CBB-8526-F7299927C621}" type="sibTrans" cxnId="{10300609-BA31-4474-A88D-3D381136F09A}">
      <dgm:prSet/>
      <dgm:spPr/>
      <dgm:t>
        <a:bodyPr/>
        <a:lstStyle/>
        <a:p>
          <a:endParaRPr lang="pt-BR" sz="2800" b="0"/>
        </a:p>
      </dgm:t>
    </dgm:pt>
    <dgm:pt modelId="{8D98ACB6-9B68-4C3F-A025-854D785BE419}">
      <dgm:prSet custT="1"/>
      <dgm:spPr/>
      <dgm:t>
        <a:bodyPr/>
        <a:lstStyle/>
        <a:p>
          <a:r>
            <a:rPr lang="pt-BR" sz="1800" b="0" dirty="0" smtClean="0"/>
            <a:t>a</a:t>
          </a:r>
          <a:endParaRPr lang="pt-BR" sz="1800" b="0" dirty="0"/>
        </a:p>
      </dgm:t>
    </dgm:pt>
    <dgm:pt modelId="{2255CDF6-1A25-48F4-AB92-53B78346950F}" type="parTrans" cxnId="{13F0388A-387A-4BB4-BDC8-0E6BBBD825D9}">
      <dgm:prSet/>
      <dgm:spPr/>
      <dgm:t>
        <a:bodyPr/>
        <a:lstStyle/>
        <a:p>
          <a:endParaRPr lang="pt-BR" sz="2800" b="0"/>
        </a:p>
      </dgm:t>
    </dgm:pt>
    <dgm:pt modelId="{EFD5C865-891B-4E40-BA07-3636178774BE}" type="sibTrans" cxnId="{13F0388A-387A-4BB4-BDC8-0E6BBBD825D9}">
      <dgm:prSet/>
      <dgm:spPr/>
      <dgm:t>
        <a:bodyPr/>
        <a:lstStyle/>
        <a:p>
          <a:endParaRPr lang="pt-BR" sz="2800" b="0"/>
        </a:p>
      </dgm:t>
    </dgm:pt>
    <dgm:pt modelId="{94107637-5354-4E54-A5A7-866A245EC8E4}">
      <dgm:prSet custT="1"/>
      <dgm:spPr/>
      <dgm:t>
        <a:bodyPr/>
        <a:lstStyle/>
        <a:p>
          <a:r>
            <a:rPr lang="pt-BR" sz="1800" b="0" dirty="0" err="1" smtClean="0"/>
            <a:t>img</a:t>
          </a:r>
          <a:endParaRPr lang="pt-BR" sz="1800" b="0" dirty="0"/>
        </a:p>
      </dgm:t>
    </dgm:pt>
    <dgm:pt modelId="{1D584DD5-B3DC-4380-A766-48F8D7BD3C48}" type="parTrans" cxnId="{389BFBDB-7A28-487A-9893-BD05E7922630}">
      <dgm:prSet/>
      <dgm:spPr/>
      <dgm:t>
        <a:bodyPr/>
        <a:lstStyle/>
        <a:p>
          <a:endParaRPr lang="pt-BR" sz="2800" b="0"/>
        </a:p>
      </dgm:t>
    </dgm:pt>
    <dgm:pt modelId="{42B82A4A-A250-495F-AAB1-07C54A07833E}" type="sibTrans" cxnId="{389BFBDB-7A28-487A-9893-BD05E7922630}">
      <dgm:prSet/>
      <dgm:spPr/>
      <dgm:t>
        <a:bodyPr/>
        <a:lstStyle/>
        <a:p>
          <a:endParaRPr lang="pt-BR" sz="2800" b="0"/>
        </a:p>
      </dgm:t>
    </dgm:pt>
    <dgm:pt modelId="{C73B79CE-6C20-45C8-A53A-6832BC736B05}">
      <dgm:prSet custT="1"/>
      <dgm:spPr/>
      <dgm:t>
        <a:bodyPr/>
        <a:lstStyle/>
        <a:p>
          <a:r>
            <a:rPr lang="pt-BR" sz="1800" b="0" dirty="0" smtClean="0"/>
            <a:t>em</a:t>
          </a:r>
          <a:endParaRPr lang="pt-BR" sz="1800" b="0" dirty="0"/>
        </a:p>
      </dgm:t>
    </dgm:pt>
    <dgm:pt modelId="{00A8F323-08A8-4E34-AA5A-B10A04A5F4C0}" type="parTrans" cxnId="{C9416ABE-8995-4F27-89F2-299DC909B5AD}">
      <dgm:prSet/>
      <dgm:spPr/>
      <dgm:t>
        <a:bodyPr/>
        <a:lstStyle/>
        <a:p>
          <a:endParaRPr lang="pt-BR" sz="2800" b="0"/>
        </a:p>
      </dgm:t>
    </dgm:pt>
    <dgm:pt modelId="{B1FDC76B-6560-44DA-88D3-2549B356119A}" type="sibTrans" cxnId="{C9416ABE-8995-4F27-89F2-299DC909B5AD}">
      <dgm:prSet/>
      <dgm:spPr/>
      <dgm:t>
        <a:bodyPr/>
        <a:lstStyle/>
        <a:p>
          <a:endParaRPr lang="pt-BR" sz="2800" b="0"/>
        </a:p>
      </dgm:t>
    </dgm:pt>
    <dgm:pt modelId="{10ABFCD9-CCBF-48FC-AA8B-9745C6B6E4F5}">
      <dgm:prSet custT="1"/>
      <dgm:spPr/>
      <dgm:t>
        <a:bodyPr/>
        <a:lstStyle/>
        <a:p>
          <a:r>
            <a:rPr lang="pt-BR" sz="1800" b="0" dirty="0" err="1" smtClean="0"/>
            <a:t>blockquote</a:t>
          </a:r>
          <a:endParaRPr lang="pt-BR" sz="1800" b="0" dirty="0"/>
        </a:p>
      </dgm:t>
    </dgm:pt>
    <dgm:pt modelId="{FEEEDC73-1EB4-43D2-861D-3234B3CD5C14}" type="parTrans" cxnId="{38894D21-D1B5-4094-9D44-3A6F63364D26}">
      <dgm:prSet/>
      <dgm:spPr/>
      <dgm:t>
        <a:bodyPr/>
        <a:lstStyle/>
        <a:p>
          <a:endParaRPr lang="pt-BR" sz="2800" b="0"/>
        </a:p>
      </dgm:t>
    </dgm:pt>
    <dgm:pt modelId="{DBE24CCE-E7A7-4D11-9138-A72D1EC3B345}" type="sibTrans" cxnId="{38894D21-D1B5-4094-9D44-3A6F63364D26}">
      <dgm:prSet/>
      <dgm:spPr/>
      <dgm:t>
        <a:bodyPr/>
        <a:lstStyle/>
        <a:p>
          <a:endParaRPr lang="pt-BR" sz="2800" b="0"/>
        </a:p>
      </dgm:t>
    </dgm:pt>
    <dgm:pt modelId="{5027A1CD-A8A1-4A5C-B1E0-15087E78C652}">
      <dgm:prSet custT="1"/>
      <dgm:spPr/>
      <dgm:t>
        <a:bodyPr/>
        <a:lstStyle/>
        <a:p>
          <a:r>
            <a:rPr lang="pt-BR" sz="1800" b="0" dirty="0" smtClean="0"/>
            <a:t>p</a:t>
          </a:r>
          <a:endParaRPr lang="pt-BR" sz="1800" b="0" dirty="0"/>
        </a:p>
      </dgm:t>
    </dgm:pt>
    <dgm:pt modelId="{3681CA37-8DB6-440C-AA03-DDD10DE8761B}" type="parTrans" cxnId="{3D813712-320E-4C80-A716-9B1E831B49FD}">
      <dgm:prSet/>
      <dgm:spPr/>
      <dgm:t>
        <a:bodyPr/>
        <a:lstStyle/>
        <a:p>
          <a:endParaRPr lang="pt-BR" sz="2800" b="0"/>
        </a:p>
      </dgm:t>
    </dgm:pt>
    <dgm:pt modelId="{CBA41A8F-D9E6-480B-88FE-DFB1047704F1}" type="sibTrans" cxnId="{3D813712-320E-4C80-A716-9B1E831B49FD}">
      <dgm:prSet/>
      <dgm:spPr/>
      <dgm:t>
        <a:bodyPr/>
        <a:lstStyle/>
        <a:p>
          <a:endParaRPr lang="pt-BR" sz="2800" b="0"/>
        </a:p>
      </dgm:t>
    </dgm:pt>
    <dgm:pt modelId="{5E99BEBE-4034-4771-897D-B63DF6C2E639}">
      <dgm:prSet custT="1"/>
      <dgm:spPr/>
      <dgm:t>
        <a:bodyPr/>
        <a:lstStyle/>
        <a:p>
          <a:r>
            <a:rPr lang="pt-BR" sz="1800" b="0" dirty="0" smtClean="0"/>
            <a:t>p</a:t>
          </a:r>
          <a:endParaRPr lang="pt-BR" sz="1800" b="0" dirty="0"/>
        </a:p>
      </dgm:t>
    </dgm:pt>
    <dgm:pt modelId="{1FDEF522-91ED-4B27-B364-89CCD205A0C3}" type="parTrans" cxnId="{BA3C47F6-5B87-4024-B3BE-272F33DB1B94}">
      <dgm:prSet/>
      <dgm:spPr/>
      <dgm:t>
        <a:bodyPr/>
        <a:lstStyle/>
        <a:p>
          <a:endParaRPr lang="pt-BR" sz="2800" b="0"/>
        </a:p>
      </dgm:t>
    </dgm:pt>
    <dgm:pt modelId="{8DC6C063-5F5A-407A-AFD6-3DA41496FC3B}" type="sibTrans" cxnId="{BA3C47F6-5B87-4024-B3BE-272F33DB1B94}">
      <dgm:prSet/>
      <dgm:spPr/>
      <dgm:t>
        <a:bodyPr/>
        <a:lstStyle/>
        <a:p>
          <a:endParaRPr lang="pt-BR" sz="2800" b="0"/>
        </a:p>
      </dgm:t>
    </dgm:pt>
    <dgm:pt modelId="{14B32957-EA67-4349-B32B-EA4106680AD9}">
      <dgm:prSet custT="1"/>
      <dgm:spPr/>
      <dgm:t>
        <a:bodyPr/>
        <a:lstStyle/>
        <a:p>
          <a:r>
            <a:rPr lang="pt-BR" sz="1800" b="0" dirty="0" smtClean="0"/>
            <a:t>em</a:t>
          </a:r>
          <a:endParaRPr lang="pt-BR" sz="1800" b="0" dirty="0"/>
        </a:p>
      </dgm:t>
    </dgm:pt>
    <dgm:pt modelId="{37E29130-46A5-4174-A7C9-60EACC663146}" type="parTrans" cxnId="{ABDE71A0-09C1-41F1-913D-30B3E1988C31}">
      <dgm:prSet/>
      <dgm:spPr/>
      <dgm:t>
        <a:bodyPr/>
        <a:lstStyle/>
        <a:p>
          <a:endParaRPr lang="pt-BR" sz="2800" b="0"/>
        </a:p>
      </dgm:t>
    </dgm:pt>
    <dgm:pt modelId="{9FC3468A-961F-4559-8C4A-1D134E250351}" type="sibTrans" cxnId="{ABDE71A0-09C1-41F1-913D-30B3E1988C31}">
      <dgm:prSet/>
      <dgm:spPr/>
      <dgm:t>
        <a:bodyPr/>
        <a:lstStyle/>
        <a:p>
          <a:endParaRPr lang="pt-BR" sz="2800" b="0"/>
        </a:p>
      </dgm:t>
    </dgm:pt>
    <dgm:pt modelId="{9890703F-5C4D-4744-8E9A-868E330F972E}">
      <dgm:prSet custT="1"/>
      <dgm:spPr/>
      <dgm:t>
        <a:bodyPr/>
        <a:lstStyle/>
        <a:p>
          <a:r>
            <a:rPr lang="pt-BR" sz="1800" b="0" dirty="0" smtClean="0"/>
            <a:t>a</a:t>
          </a:r>
          <a:endParaRPr lang="pt-BR" sz="1800" b="0" dirty="0"/>
        </a:p>
      </dgm:t>
    </dgm:pt>
    <dgm:pt modelId="{50B46FBB-1255-4AC1-BA30-D443248EF8DF}" type="parTrans" cxnId="{B6A9DC92-6F76-47BC-AC07-9E5937A94DF5}">
      <dgm:prSet/>
      <dgm:spPr/>
      <dgm:t>
        <a:bodyPr/>
        <a:lstStyle/>
        <a:p>
          <a:endParaRPr lang="pt-BR" sz="2800" b="0"/>
        </a:p>
      </dgm:t>
    </dgm:pt>
    <dgm:pt modelId="{5FC49699-6B5C-4FC6-BB89-6F1188266F79}" type="sibTrans" cxnId="{B6A9DC92-6F76-47BC-AC07-9E5937A94DF5}">
      <dgm:prSet/>
      <dgm:spPr/>
      <dgm:t>
        <a:bodyPr/>
        <a:lstStyle/>
        <a:p>
          <a:endParaRPr lang="pt-BR" sz="2800" b="0"/>
        </a:p>
      </dgm:t>
    </dgm:pt>
    <dgm:pt modelId="{DF46A918-3550-4F2B-BED3-D2C8145B500D}" type="pres">
      <dgm:prSet presAssocID="{6A6A13C5-829C-4933-A0C3-FE0942D81DB8}" presName="hierChild1" presStyleCnt="0">
        <dgm:presLayoutVars>
          <dgm:chPref val="1"/>
          <dgm:dir/>
          <dgm:animOne val="branch"/>
          <dgm:animLvl val="lvl"/>
          <dgm:resizeHandles/>
        </dgm:presLayoutVars>
      </dgm:prSet>
      <dgm:spPr/>
      <dgm:t>
        <a:bodyPr/>
        <a:lstStyle/>
        <a:p>
          <a:endParaRPr lang="pt-BR"/>
        </a:p>
      </dgm:t>
    </dgm:pt>
    <dgm:pt modelId="{2AB82F54-747C-45E8-B435-600F0B8083F4}" type="pres">
      <dgm:prSet presAssocID="{39CE7256-1CBB-483C-B30B-C00FC7B5BBDF}" presName="hierRoot1" presStyleCnt="0"/>
      <dgm:spPr/>
    </dgm:pt>
    <dgm:pt modelId="{3E4EE256-2570-4E34-8C7F-BBA7E38E44B6}" type="pres">
      <dgm:prSet presAssocID="{39CE7256-1CBB-483C-B30B-C00FC7B5BBDF}" presName="composite" presStyleCnt="0"/>
      <dgm:spPr/>
    </dgm:pt>
    <dgm:pt modelId="{FBFBC89E-D687-49EA-9305-0B0090961400}" type="pres">
      <dgm:prSet presAssocID="{39CE7256-1CBB-483C-B30B-C00FC7B5BBDF}" presName="background" presStyleLbl="node0" presStyleIdx="0" presStyleCnt="1"/>
      <dgm:spPr/>
    </dgm:pt>
    <dgm:pt modelId="{45746983-6FA9-4611-90C9-972F0EDA2143}" type="pres">
      <dgm:prSet presAssocID="{39CE7256-1CBB-483C-B30B-C00FC7B5BBDF}" presName="text" presStyleLbl="fgAcc0" presStyleIdx="0" presStyleCnt="1" custLinFactNeighborX="1198" custLinFactNeighborY="-46823">
        <dgm:presLayoutVars>
          <dgm:chPref val="3"/>
        </dgm:presLayoutVars>
      </dgm:prSet>
      <dgm:spPr/>
      <dgm:t>
        <a:bodyPr/>
        <a:lstStyle/>
        <a:p>
          <a:endParaRPr lang="pt-BR"/>
        </a:p>
      </dgm:t>
    </dgm:pt>
    <dgm:pt modelId="{DCE1189D-E4F0-4B9A-AB76-109595A6F58E}" type="pres">
      <dgm:prSet presAssocID="{39CE7256-1CBB-483C-B30B-C00FC7B5BBDF}" presName="hierChild2" presStyleCnt="0"/>
      <dgm:spPr/>
    </dgm:pt>
    <dgm:pt modelId="{B01FE89E-203A-4BD1-91F2-DE85BB45DFD6}" type="pres">
      <dgm:prSet presAssocID="{7BBBCF19-29EA-490E-B0A0-A2A78E8FBDB4}" presName="Name10" presStyleLbl="parChTrans1D2" presStyleIdx="0" presStyleCnt="1"/>
      <dgm:spPr/>
      <dgm:t>
        <a:bodyPr/>
        <a:lstStyle/>
        <a:p>
          <a:endParaRPr lang="pt-BR"/>
        </a:p>
      </dgm:t>
    </dgm:pt>
    <dgm:pt modelId="{0DB5F8DE-B69E-41C4-ABD3-DE66D3392850}" type="pres">
      <dgm:prSet presAssocID="{8D3FEC60-183A-41D3-A6AE-D052A31621E3}" presName="hierRoot2" presStyleCnt="0"/>
      <dgm:spPr/>
    </dgm:pt>
    <dgm:pt modelId="{2616F89E-7009-4BDF-BD22-1C68D7261A41}" type="pres">
      <dgm:prSet presAssocID="{8D3FEC60-183A-41D3-A6AE-D052A31621E3}" presName="composite2" presStyleCnt="0"/>
      <dgm:spPr/>
    </dgm:pt>
    <dgm:pt modelId="{F5300DA8-6B22-49A7-B0F0-73D4FFC5080A}" type="pres">
      <dgm:prSet presAssocID="{8D3FEC60-183A-41D3-A6AE-D052A31621E3}" presName="background2" presStyleLbl="node2" presStyleIdx="0" presStyleCnt="1"/>
      <dgm:spPr/>
    </dgm:pt>
    <dgm:pt modelId="{035358E9-1DC6-4C8E-8AB5-CFD5343047F7}" type="pres">
      <dgm:prSet presAssocID="{8D3FEC60-183A-41D3-A6AE-D052A31621E3}" presName="text2" presStyleLbl="fgAcc2" presStyleIdx="0" presStyleCnt="1" custLinFactNeighborX="4932" custLinFactNeighborY="-41843">
        <dgm:presLayoutVars>
          <dgm:chPref val="3"/>
        </dgm:presLayoutVars>
      </dgm:prSet>
      <dgm:spPr/>
      <dgm:t>
        <a:bodyPr/>
        <a:lstStyle/>
        <a:p>
          <a:endParaRPr lang="pt-BR"/>
        </a:p>
      </dgm:t>
    </dgm:pt>
    <dgm:pt modelId="{B981E75D-F256-4233-8056-100DB6693761}" type="pres">
      <dgm:prSet presAssocID="{8D3FEC60-183A-41D3-A6AE-D052A31621E3}" presName="hierChild3" presStyleCnt="0"/>
      <dgm:spPr/>
    </dgm:pt>
    <dgm:pt modelId="{70EAEF4A-2ED7-4B7C-B7A6-38ACC25E279B}" type="pres">
      <dgm:prSet presAssocID="{39632B0F-B357-4EDB-9ABB-7D1294F8DA0C}" presName="Name17" presStyleLbl="parChTrans1D3" presStyleIdx="0" presStyleCnt="6"/>
      <dgm:spPr/>
      <dgm:t>
        <a:bodyPr/>
        <a:lstStyle/>
        <a:p>
          <a:endParaRPr lang="pt-BR"/>
        </a:p>
      </dgm:t>
    </dgm:pt>
    <dgm:pt modelId="{6BEF9A47-8DDB-4823-8604-40C3762FEA6C}" type="pres">
      <dgm:prSet presAssocID="{45554277-6128-44B6-9E5A-9850183454B5}" presName="hierRoot3" presStyleCnt="0"/>
      <dgm:spPr/>
    </dgm:pt>
    <dgm:pt modelId="{BE264452-ADE2-4970-AE77-24852C83B9F8}" type="pres">
      <dgm:prSet presAssocID="{45554277-6128-44B6-9E5A-9850183454B5}" presName="composite3" presStyleCnt="0"/>
      <dgm:spPr/>
    </dgm:pt>
    <dgm:pt modelId="{DAF3C941-69C5-4287-9058-53EC122AF336}" type="pres">
      <dgm:prSet presAssocID="{45554277-6128-44B6-9E5A-9850183454B5}" presName="background3" presStyleLbl="node3" presStyleIdx="0" presStyleCnt="6"/>
      <dgm:spPr/>
    </dgm:pt>
    <dgm:pt modelId="{D55765CF-66C0-4B8B-BCD8-88DD47C8F935}" type="pres">
      <dgm:prSet presAssocID="{45554277-6128-44B6-9E5A-9850183454B5}" presName="text3" presStyleLbl="fgAcc3" presStyleIdx="0" presStyleCnt="6">
        <dgm:presLayoutVars>
          <dgm:chPref val="3"/>
        </dgm:presLayoutVars>
      </dgm:prSet>
      <dgm:spPr/>
      <dgm:t>
        <a:bodyPr/>
        <a:lstStyle/>
        <a:p>
          <a:endParaRPr lang="pt-BR"/>
        </a:p>
      </dgm:t>
    </dgm:pt>
    <dgm:pt modelId="{673B81A5-501A-4C1D-B026-1D9738B5EF35}" type="pres">
      <dgm:prSet presAssocID="{45554277-6128-44B6-9E5A-9850183454B5}" presName="hierChild4" presStyleCnt="0"/>
      <dgm:spPr/>
    </dgm:pt>
    <dgm:pt modelId="{C9C710D5-2091-457C-A88B-C2E882596808}" type="pres">
      <dgm:prSet presAssocID="{5C6F46B0-7B47-4210-8385-0EDDD71256C0}" presName="Name17" presStyleLbl="parChTrans1D3" presStyleIdx="1" presStyleCnt="6"/>
      <dgm:spPr/>
      <dgm:t>
        <a:bodyPr/>
        <a:lstStyle/>
        <a:p>
          <a:endParaRPr lang="pt-BR"/>
        </a:p>
      </dgm:t>
    </dgm:pt>
    <dgm:pt modelId="{14E06CF5-5C46-4D13-96FE-6226AE7FA8C3}" type="pres">
      <dgm:prSet presAssocID="{BFAED878-E8A1-447A-B678-603FCD21031D}" presName="hierRoot3" presStyleCnt="0"/>
      <dgm:spPr/>
    </dgm:pt>
    <dgm:pt modelId="{FEEF89F0-0E15-4D58-87CD-04A31FA194D3}" type="pres">
      <dgm:prSet presAssocID="{BFAED878-E8A1-447A-B678-603FCD21031D}" presName="composite3" presStyleCnt="0"/>
      <dgm:spPr/>
    </dgm:pt>
    <dgm:pt modelId="{0B5DCBDB-BB56-4AE7-9D66-780494BF7204}" type="pres">
      <dgm:prSet presAssocID="{BFAED878-E8A1-447A-B678-603FCD21031D}" presName="background3" presStyleLbl="node3" presStyleIdx="1" presStyleCnt="6"/>
      <dgm:spPr/>
    </dgm:pt>
    <dgm:pt modelId="{6C4EA6F6-D328-444D-80A8-82EF4EBEEAB0}" type="pres">
      <dgm:prSet presAssocID="{BFAED878-E8A1-447A-B678-603FCD21031D}" presName="text3" presStyleLbl="fgAcc3" presStyleIdx="1" presStyleCnt="6">
        <dgm:presLayoutVars>
          <dgm:chPref val="3"/>
        </dgm:presLayoutVars>
      </dgm:prSet>
      <dgm:spPr/>
      <dgm:t>
        <a:bodyPr/>
        <a:lstStyle/>
        <a:p>
          <a:endParaRPr lang="pt-BR"/>
        </a:p>
      </dgm:t>
    </dgm:pt>
    <dgm:pt modelId="{7A68402A-C7AF-4F9D-91EF-BEBEDC3D8A09}" type="pres">
      <dgm:prSet presAssocID="{BFAED878-E8A1-447A-B678-603FCD21031D}" presName="hierChild4" presStyleCnt="0"/>
      <dgm:spPr/>
    </dgm:pt>
    <dgm:pt modelId="{AB160DC8-4E1D-4DEA-A27C-5DBF6C8CA6F1}" type="pres">
      <dgm:prSet presAssocID="{72D9A0F3-6295-48AE-A0DF-265F6EB1B470}" presName="Name23" presStyleLbl="parChTrans1D4" presStyleIdx="0" presStyleCnt="9"/>
      <dgm:spPr/>
      <dgm:t>
        <a:bodyPr/>
        <a:lstStyle/>
        <a:p>
          <a:endParaRPr lang="pt-BR"/>
        </a:p>
      </dgm:t>
    </dgm:pt>
    <dgm:pt modelId="{28AA5813-F2E2-42CB-BA7F-B68CA76738FA}" type="pres">
      <dgm:prSet presAssocID="{D42F4749-FBDB-4452-897B-19494D43FFF3}" presName="hierRoot4" presStyleCnt="0"/>
      <dgm:spPr/>
    </dgm:pt>
    <dgm:pt modelId="{D1BBDE0A-F70E-4915-8CEF-E080189E541C}" type="pres">
      <dgm:prSet presAssocID="{D42F4749-FBDB-4452-897B-19494D43FFF3}" presName="composite4" presStyleCnt="0"/>
      <dgm:spPr/>
    </dgm:pt>
    <dgm:pt modelId="{23607F89-5E34-48AD-B6AD-1A2CFA2CE45B}" type="pres">
      <dgm:prSet presAssocID="{D42F4749-FBDB-4452-897B-19494D43FFF3}" presName="background4" presStyleLbl="node4" presStyleIdx="0" presStyleCnt="9"/>
      <dgm:spPr/>
    </dgm:pt>
    <dgm:pt modelId="{B253CF29-159C-4126-8B07-0B1876FA45F0}" type="pres">
      <dgm:prSet presAssocID="{D42F4749-FBDB-4452-897B-19494D43FFF3}" presName="text4" presStyleLbl="fgAcc4" presStyleIdx="0" presStyleCnt="9">
        <dgm:presLayoutVars>
          <dgm:chPref val="3"/>
        </dgm:presLayoutVars>
      </dgm:prSet>
      <dgm:spPr/>
      <dgm:t>
        <a:bodyPr/>
        <a:lstStyle/>
        <a:p>
          <a:endParaRPr lang="pt-BR"/>
        </a:p>
      </dgm:t>
    </dgm:pt>
    <dgm:pt modelId="{EF4BBDD9-036A-451F-8778-69CE34D0DFB3}" type="pres">
      <dgm:prSet presAssocID="{D42F4749-FBDB-4452-897B-19494D43FFF3}" presName="hierChild5" presStyleCnt="0"/>
      <dgm:spPr/>
    </dgm:pt>
    <dgm:pt modelId="{27FA1CAB-CB01-45EA-9683-E46F4F7519DC}" type="pres">
      <dgm:prSet presAssocID="{A4012E00-FE66-4008-84AD-ABF847CB9C9D}" presName="Name17" presStyleLbl="parChTrans1D3" presStyleIdx="2" presStyleCnt="6"/>
      <dgm:spPr/>
      <dgm:t>
        <a:bodyPr/>
        <a:lstStyle/>
        <a:p>
          <a:endParaRPr lang="pt-BR"/>
        </a:p>
      </dgm:t>
    </dgm:pt>
    <dgm:pt modelId="{D7F10926-B39C-40E3-AFD4-5758487769B7}" type="pres">
      <dgm:prSet presAssocID="{1C60937C-3DEE-444D-82C6-A4329606E0BB}" presName="hierRoot3" presStyleCnt="0"/>
      <dgm:spPr/>
    </dgm:pt>
    <dgm:pt modelId="{2CB92CFF-A543-47A8-A819-BE7055F8C515}" type="pres">
      <dgm:prSet presAssocID="{1C60937C-3DEE-444D-82C6-A4329606E0BB}" presName="composite3" presStyleCnt="0"/>
      <dgm:spPr/>
    </dgm:pt>
    <dgm:pt modelId="{0D10918F-608F-4719-AE47-39F2358AD5CD}" type="pres">
      <dgm:prSet presAssocID="{1C60937C-3DEE-444D-82C6-A4329606E0BB}" presName="background3" presStyleLbl="node3" presStyleIdx="2" presStyleCnt="6"/>
      <dgm:spPr/>
    </dgm:pt>
    <dgm:pt modelId="{7D83009C-673B-4360-A2FA-829155AEFAB5}" type="pres">
      <dgm:prSet presAssocID="{1C60937C-3DEE-444D-82C6-A4329606E0BB}" presName="text3" presStyleLbl="fgAcc3" presStyleIdx="2" presStyleCnt="6">
        <dgm:presLayoutVars>
          <dgm:chPref val="3"/>
        </dgm:presLayoutVars>
      </dgm:prSet>
      <dgm:spPr/>
      <dgm:t>
        <a:bodyPr/>
        <a:lstStyle/>
        <a:p>
          <a:endParaRPr lang="pt-BR"/>
        </a:p>
      </dgm:t>
    </dgm:pt>
    <dgm:pt modelId="{C05AF566-1530-4C8D-BE38-8155993691D6}" type="pres">
      <dgm:prSet presAssocID="{1C60937C-3DEE-444D-82C6-A4329606E0BB}" presName="hierChild4" presStyleCnt="0"/>
      <dgm:spPr/>
    </dgm:pt>
    <dgm:pt modelId="{9CE0B2F9-CB4D-44FC-9C4E-5CB86B21ABFB}" type="pres">
      <dgm:prSet presAssocID="{7DC2956D-0212-4D08-AF6D-A341710F72A6}" presName="Name23" presStyleLbl="parChTrans1D4" presStyleIdx="1" presStyleCnt="9"/>
      <dgm:spPr/>
      <dgm:t>
        <a:bodyPr/>
        <a:lstStyle/>
        <a:p>
          <a:endParaRPr lang="pt-BR"/>
        </a:p>
      </dgm:t>
    </dgm:pt>
    <dgm:pt modelId="{B352CF7F-953C-47F6-B784-305E3C4AAA1C}" type="pres">
      <dgm:prSet presAssocID="{B94F9B18-C406-4AAF-878B-1BE11177E8A9}" presName="hierRoot4" presStyleCnt="0"/>
      <dgm:spPr/>
    </dgm:pt>
    <dgm:pt modelId="{9A5F0F9B-D20E-43AD-8652-597C20C67C0B}" type="pres">
      <dgm:prSet presAssocID="{B94F9B18-C406-4AAF-878B-1BE11177E8A9}" presName="composite4" presStyleCnt="0"/>
      <dgm:spPr/>
    </dgm:pt>
    <dgm:pt modelId="{5948A8BB-4049-404C-829C-60E0E1A2C275}" type="pres">
      <dgm:prSet presAssocID="{B94F9B18-C406-4AAF-878B-1BE11177E8A9}" presName="background4" presStyleLbl="node4" presStyleIdx="1" presStyleCnt="9"/>
      <dgm:spPr/>
    </dgm:pt>
    <dgm:pt modelId="{2C7E9302-8AD6-4EAE-96C6-97376401DE7D}" type="pres">
      <dgm:prSet presAssocID="{B94F9B18-C406-4AAF-878B-1BE11177E8A9}" presName="text4" presStyleLbl="fgAcc4" presStyleIdx="1" presStyleCnt="9">
        <dgm:presLayoutVars>
          <dgm:chPref val="3"/>
        </dgm:presLayoutVars>
      </dgm:prSet>
      <dgm:spPr/>
      <dgm:t>
        <a:bodyPr/>
        <a:lstStyle/>
        <a:p>
          <a:endParaRPr lang="pt-BR"/>
        </a:p>
      </dgm:t>
    </dgm:pt>
    <dgm:pt modelId="{1A75B2A6-CDEB-4228-B760-EC39BE13FED7}" type="pres">
      <dgm:prSet presAssocID="{B94F9B18-C406-4AAF-878B-1BE11177E8A9}" presName="hierChild5" presStyleCnt="0"/>
      <dgm:spPr/>
    </dgm:pt>
    <dgm:pt modelId="{8308A326-DE68-42D5-8C86-30E2529D4783}" type="pres">
      <dgm:prSet presAssocID="{D6578F09-3D53-4B05-A4B4-C3B143F36AAA}" presName="Name17" presStyleLbl="parChTrans1D3" presStyleIdx="3" presStyleCnt="6"/>
      <dgm:spPr/>
      <dgm:t>
        <a:bodyPr/>
        <a:lstStyle/>
        <a:p>
          <a:endParaRPr lang="pt-BR"/>
        </a:p>
      </dgm:t>
    </dgm:pt>
    <dgm:pt modelId="{F9F12E82-53A7-4B9A-9BBD-78514CAE7C6A}" type="pres">
      <dgm:prSet presAssocID="{B57D5737-4FE2-4402-8244-52ADBEC06D46}" presName="hierRoot3" presStyleCnt="0"/>
      <dgm:spPr/>
    </dgm:pt>
    <dgm:pt modelId="{920DE81D-67C5-4D51-8EBF-B364734CF76A}" type="pres">
      <dgm:prSet presAssocID="{B57D5737-4FE2-4402-8244-52ADBEC06D46}" presName="composite3" presStyleCnt="0"/>
      <dgm:spPr/>
    </dgm:pt>
    <dgm:pt modelId="{B6646147-483C-4512-A837-EDFEF9F75183}" type="pres">
      <dgm:prSet presAssocID="{B57D5737-4FE2-4402-8244-52ADBEC06D46}" presName="background3" presStyleLbl="node3" presStyleIdx="3" presStyleCnt="6"/>
      <dgm:spPr/>
    </dgm:pt>
    <dgm:pt modelId="{E95266C6-AC48-49C3-9CCD-E9481D045F86}" type="pres">
      <dgm:prSet presAssocID="{B57D5737-4FE2-4402-8244-52ADBEC06D46}" presName="text3" presStyleLbl="fgAcc3" presStyleIdx="3" presStyleCnt="6">
        <dgm:presLayoutVars>
          <dgm:chPref val="3"/>
        </dgm:presLayoutVars>
      </dgm:prSet>
      <dgm:spPr/>
      <dgm:t>
        <a:bodyPr/>
        <a:lstStyle/>
        <a:p>
          <a:endParaRPr lang="pt-BR"/>
        </a:p>
      </dgm:t>
    </dgm:pt>
    <dgm:pt modelId="{0DDE81C5-0E02-46E1-9E8C-647CDF151269}" type="pres">
      <dgm:prSet presAssocID="{B57D5737-4FE2-4402-8244-52ADBEC06D46}" presName="hierChild4" presStyleCnt="0"/>
      <dgm:spPr/>
    </dgm:pt>
    <dgm:pt modelId="{C7F60B26-C3BC-435A-9C3D-27D1FAC82065}" type="pres">
      <dgm:prSet presAssocID="{2255CDF6-1A25-48F4-AB92-53B78346950F}" presName="Name23" presStyleLbl="parChTrans1D4" presStyleIdx="2" presStyleCnt="9"/>
      <dgm:spPr/>
      <dgm:t>
        <a:bodyPr/>
        <a:lstStyle/>
        <a:p>
          <a:endParaRPr lang="pt-BR"/>
        </a:p>
      </dgm:t>
    </dgm:pt>
    <dgm:pt modelId="{B871B0A3-9813-4727-A6D5-BB68CF5E2035}" type="pres">
      <dgm:prSet presAssocID="{8D98ACB6-9B68-4C3F-A025-854D785BE419}" presName="hierRoot4" presStyleCnt="0"/>
      <dgm:spPr/>
    </dgm:pt>
    <dgm:pt modelId="{F157AFA1-3DC8-4D8F-8A7D-7FE0843A24E3}" type="pres">
      <dgm:prSet presAssocID="{8D98ACB6-9B68-4C3F-A025-854D785BE419}" presName="composite4" presStyleCnt="0"/>
      <dgm:spPr/>
    </dgm:pt>
    <dgm:pt modelId="{2C23F236-5783-42D2-ABAB-7A68FDEA7F59}" type="pres">
      <dgm:prSet presAssocID="{8D98ACB6-9B68-4C3F-A025-854D785BE419}" presName="background4" presStyleLbl="node4" presStyleIdx="2" presStyleCnt="9"/>
      <dgm:spPr/>
    </dgm:pt>
    <dgm:pt modelId="{E81949CE-990B-43DE-8C32-6D16A4F13600}" type="pres">
      <dgm:prSet presAssocID="{8D98ACB6-9B68-4C3F-A025-854D785BE419}" presName="text4" presStyleLbl="fgAcc4" presStyleIdx="2" presStyleCnt="9">
        <dgm:presLayoutVars>
          <dgm:chPref val="3"/>
        </dgm:presLayoutVars>
      </dgm:prSet>
      <dgm:spPr/>
      <dgm:t>
        <a:bodyPr/>
        <a:lstStyle/>
        <a:p>
          <a:endParaRPr lang="pt-BR"/>
        </a:p>
      </dgm:t>
    </dgm:pt>
    <dgm:pt modelId="{CD78B625-E981-474B-A438-AC465B207680}" type="pres">
      <dgm:prSet presAssocID="{8D98ACB6-9B68-4C3F-A025-854D785BE419}" presName="hierChild5" presStyleCnt="0"/>
      <dgm:spPr/>
    </dgm:pt>
    <dgm:pt modelId="{5C43D9E2-0B8D-4044-8643-867612010F69}" type="pres">
      <dgm:prSet presAssocID="{00A8F323-08A8-4E34-AA5A-B10A04A5F4C0}" presName="Name23" presStyleLbl="parChTrans1D4" presStyleIdx="3" presStyleCnt="9"/>
      <dgm:spPr/>
      <dgm:t>
        <a:bodyPr/>
        <a:lstStyle/>
        <a:p>
          <a:endParaRPr lang="pt-BR"/>
        </a:p>
      </dgm:t>
    </dgm:pt>
    <dgm:pt modelId="{396527F2-FA37-4798-A45C-E90028DFF8AC}" type="pres">
      <dgm:prSet presAssocID="{C73B79CE-6C20-45C8-A53A-6832BC736B05}" presName="hierRoot4" presStyleCnt="0"/>
      <dgm:spPr/>
    </dgm:pt>
    <dgm:pt modelId="{A97C1012-0D40-4D12-B769-1D9E17463617}" type="pres">
      <dgm:prSet presAssocID="{C73B79CE-6C20-45C8-A53A-6832BC736B05}" presName="composite4" presStyleCnt="0"/>
      <dgm:spPr/>
    </dgm:pt>
    <dgm:pt modelId="{E44A5D08-FE84-40AB-A493-686CC835BD95}" type="pres">
      <dgm:prSet presAssocID="{C73B79CE-6C20-45C8-A53A-6832BC736B05}" presName="background4" presStyleLbl="node4" presStyleIdx="3" presStyleCnt="9"/>
      <dgm:spPr/>
    </dgm:pt>
    <dgm:pt modelId="{601E2988-4287-49DA-A87E-0A1B06F2B5E6}" type="pres">
      <dgm:prSet presAssocID="{C73B79CE-6C20-45C8-A53A-6832BC736B05}" presName="text4" presStyleLbl="fgAcc4" presStyleIdx="3" presStyleCnt="9" custLinFactNeighborX="-16363" custLinFactNeighborY="9749">
        <dgm:presLayoutVars>
          <dgm:chPref val="3"/>
        </dgm:presLayoutVars>
      </dgm:prSet>
      <dgm:spPr/>
      <dgm:t>
        <a:bodyPr/>
        <a:lstStyle/>
        <a:p>
          <a:endParaRPr lang="pt-BR"/>
        </a:p>
      </dgm:t>
    </dgm:pt>
    <dgm:pt modelId="{BA813B16-A5ED-4C1F-A778-96D5E184B638}" type="pres">
      <dgm:prSet presAssocID="{C73B79CE-6C20-45C8-A53A-6832BC736B05}" presName="hierChild5" presStyleCnt="0"/>
      <dgm:spPr/>
    </dgm:pt>
    <dgm:pt modelId="{F2CC3DF0-7F32-47B7-8A05-3A581A7ECF12}" type="pres">
      <dgm:prSet presAssocID="{1D584DD5-B3DC-4380-A766-48F8D7BD3C48}" presName="Name23" presStyleLbl="parChTrans1D4" presStyleIdx="4" presStyleCnt="9"/>
      <dgm:spPr/>
      <dgm:t>
        <a:bodyPr/>
        <a:lstStyle/>
        <a:p>
          <a:endParaRPr lang="pt-BR"/>
        </a:p>
      </dgm:t>
    </dgm:pt>
    <dgm:pt modelId="{D4A8CFB2-BB85-405F-8872-7E584C91AA3E}" type="pres">
      <dgm:prSet presAssocID="{94107637-5354-4E54-A5A7-866A245EC8E4}" presName="hierRoot4" presStyleCnt="0"/>
      <dgm:spPr/>
    </dgm:pt>
    <dgm:pt modelId="{FC5AA4DF-875C-43FE-A07B-BFAE22D48B91}" type="pres">
      <dgm:prSet presAssocID="{94107637-5354-4E54-A5A7-866A245EC8E4}" presName="composite4" presStyleCnt="0"/>
      <dgm:spPr/>
    </dgm:pt>
    <dgm:pt modelId="{0292809B-F449-44BF-A1FF-6733CE496B06}" type="pres">
      <dgm:prSet presAssocID="{94107637-5354-4E54-A5A7-866A245EC8E4}" presName="background4" presStyleLbl="node4" presStyleIdx="4" presStyleCnt="9"/>
      <dgm:spPr/>
    </dgm:pt>
    <dgm:pt modelId="{A7AE51C6-EAA5-4A47-8B2F-27E15566664F}" type="pres">
      <dgm:prSet presAssocID="{94107637-5354-4E54-A5A7-866A245EC8E4}" presName="text4" presStyleLbl="fgAcc4" presStyleIdx="4" presStyleCnt="9">
        <dgm:presLayoutVars>
          <dgm:chPref val="3"/>
        </dgm:presLayoutVars>
      </dgm:prSet>
      <dgm:spPr/>
      <dgm:t>
        <a:bodyPr/>
        <a:lstStyle/>
        <a:p>
          <a:endParaRPr lang="pt-BR"/>
        </a:p>
      </dgm:t>
    </dgm:pt>
    <dgm:pt modelId="{1194E0C7-1BE9-4B25-B461-7B77FFFB1F67}" type="pres">
      <dgm:prSet presAssocID="{94107637-5354-4E54-A5A7-866A245EC8E4}" presName="hierChild5" presStyleCnt="0"/>
      <dgm:spPr/>
    </dgm:pt>
    <dgm:pt modelId="{A6F17206-6EB4-41C4-A99B-98FC35111288}" type="pres">
      <dgm:prSet presAssocID="{94E9E7AF-F717-4539-BF20-E798B9DC57E0}" presName="Name17" presStyleLbl="parChTrans1D3" presStyleIdx="4" presStyleCnt="6"/>
      <dgm:spPr/>
      <dgm:t>
        <a:bodyPr/>
        <a:lstStyle/>
        <a:p>
          <a:endParaRPr lang="pt-BR"/>
        </a:p>
      </dgm:t>
    </dgm:pt>
    <dgm:pt modelId="{9961C8A1-6CA7-491F-96D4-C053BE085E38}" type="pres">
      <dgm:prSet presAssocID="{C1916EA7-4FE2-4B3B-B98E-9FA920E96B2B}" presName="hierRoot3" presStyleCnt="0"/>
      <dgm:spPr/>
    </dgm:pt>
    <dgm:pt modelId="{01B9004E-322F-4F92-A242-FC5CAC3DEB6E}" type="pres">
      <dgm:prSet presAssocID="{C1916EA7-4FE2-4B3B-B98E-9FA920E96B2B}" presName="composite3" presStyleCnt="0"/>
      <dgm:spPr/>
    </dgm:pt>
    <dgm:pt modelId="{A6F4A8BD-56B1-4D45-845B-4D1300972E6B}" type="pres">
      <dgm:prSet presAssocID="{C1916EA7-4FE2-4B3B-B98E-9FA920E96B2B}" presName="background3" presStyleLbl="node3" presStyleIdx="4" presStyleCnt="6"/>
      <dgm:spPr/>
    </dgm:pt>
    <dgm:pt modelId="{4D32C29C-07F4-4518-A641-FD2582C5998D}" type="pres">
      <dgm:prSet presAssocID="{C1916EA7-4FE2-4B3B-B98E-9FA920E96B2B}" presName="text3" presStyleLbl="fgAcc3" presStyleIdx="4" presStyleCnt="6">
        <dgm:presLayoutVars>
          <dgm:chPref val="3"/>
        </dgm:presLayoutVars>
      </dgm:prSet>
      <dgm:spPr/>
      <dgm:t>
        <a:bodyPr/>
        <a:lstStyle/>
        <a:p>
          <a:endParaRPr lang="pt-BR"/>
        </a:p>
      </dgm:t>
    </dgm:pt>
    <dgm:pt modelId="{DC17A414-A022-4D07-ADC2-F92001D7BAA6}" type="pres">
      <dgm:prSet presAssocID="{C1916EA7-4FE2-4B3B-B98E-9FA920E96B2B}" presName="hierChild4" presStyleCnt="0"/>
      <dgm:spPr/>
    </dgm:pt>
    <dgm:pt modelId="{8A79112C-225C-4893-B139-9CE177001420}" type="pres">
      <dgm:prSet presAssocID="{FEEEDC73-1EB4-43D2-861D-3234B3CD5C14}" presName="Name17" presStyleLbl="parChTrans1D3" presStyleIdx="5" presStyleCnt="6"/>
      <dgm:spPr/>
      <dgm:t>
        <a:bodyPr/>
        <a:lstStyle/>
        <a:p>
          <a:endParaRPr lang="pt-BR"/>
        </a:p>
      </dgm:t>
    </dgm:pt>
    <dgm:pt modelId="{4267349D-F053-4BA7-8B1A-EE94FAFDB7F6}" type="pres">
      <dgm:prSet presAssocID="{10ABFCD9-CCBF-48FC-AA8B-9745C6B6E4F5}" presName="hierRoot3" presStyleCnt="0"/>
      <dgm:spPr/>
    </dgm:pt>
    <dgm:pt modelId="{A5E84CC6-6715-40C7-8F02-2B254868BA70}" type="pres">
      <dgm:prSet presAssocID="{10ABFCD9-CCBF-48FC-AA8B-9745C6B6E4F5}" presName="composite3" presStyleCnt="0"/>
      <dgm:spPr/>
    </dgm:pt>
    <dgm:pt modelId="{4F713A69-1586-4D8E-980D-A13604F00456}" type="pres">
      <dgm:prSet presAssocID="{10ABFCD9-CCBF-48FC-AA8B-9745C6B6E4F5}" presName="background3" presStyleLbl="node3" presStyleIdx="5" presStyleCnt="6"/>
      <dgm:spPr/>
    </dgm:pt>
    <dgm:pt modelId="{A4B271D3-7D6C-4C12-AD14-798CBE64069F}" type="pres">
      <dgm:prSet presAssocID="{10ABFCD9-CCBF-48FC-AA8B-9745C6B6E4F5}" presName="text3" presStyleLbl="fgAcc3" presStyleIdx="5" presStyleCnt="6" custScaleX="169139">
        <dgm:presLayoutVars>
          <dgm:chPref val="3"/>
        </dgm:presLayoutVars>
      </dgm:prSet>
      <dgm:spPr/>
      <dgm:t>
        <a:bodyPr/>
        <a:lstStyle/>
        <a:p>
          <a:endParaRPr lang="pt-BR"/>
        </a:p>
      </dgm:t>
    </dgm:pt>
    <dgm:pt modelId="{D8195DE3-A12C-431F-81BF-C870FD65822B}" type="pres">
      <dgm:prSet presAssocID="{10ABFCD9-CCBF-48FC-AA8B-9745C6B6E4F5}" presName="hierChild4" presStyleCnt="0"/>
      <dgm:spPr/>
    </dgm:pt>
    <dgm:pt modelId="{19A0375A-D085-4E7E-8B4B-802FA1E0CBBF}" type="pres">
      <dgm:prSet presAssocID="{3681CA37-8DB6-440C-AA03-DDD10DE8761B}" presName="Name23" presStyleLbl="parChTrans1D4" presStyleIdx="5" presStyleCnt="9"/>
      <dgm:spPr/>
      <dgm:t>
        <a:bodyPr/>
        <a:lstStyle/>
        <a:p>
          <a:endParaRPr lang="pt-BR"/>
        </a:p>
      </dgm:t>
    </dgm:pt>
    <dgm:pt modelId="{5F9CA087-CB5B-4552-B6DF-D91504340944}" type="pres">
      <dgm:prSet presAssocID="{5027A1CD-A8A1-4A5C-B1E0-15087E78C652}" presName="hierRoot4" presStyleCnt="0"/>
      <dgm:spPr/>
    </dgm:pt>
    <dgm:pt modelId="{FFC501EC-BC2C-4996-8F3B-6A0D69280E00}" type="pres">
      <dgm:prSet presAssocID="{5027A1CD-A8A1-4A5C-B1E0-15087E78C652}" presName="composite4" presStyleCnt="0"/>
      <dgm:spPr/>
    </dgm:pt>
    <dgm:pt modelId="{20D8E513-B64E-40B5-A239-5D9906FAAB1A}" type="pres">
      <dgm:prSet presAssocID="{5027A1CD-A8A1-4A5C-B1E0-15087E78C652}" presName="background4" presStyleLbl="node4" presStyleIdx="5" presStyleCnt="9"/>
      <dgm:spPr/>
    </dgm:pt>
    <dgm:pt modelId="{FDB8AB11-3B08-4B2D-AE87-5C553B728E1A}" type="pres">
      <dgm:prSet presAssocID="{5027A1CD-A8A1-4A5C-B1E0-15087E78C652}" presName="text4" presStyleLbl="fgAcc4" presStyleIdx="5" presStyleCnt="9">
        <dgm:presLayoutVars>
          <dgm:chPref val="3"/>
        </dgm:presLayoutVars>
      </dgm:prSet>
      <dgm:spPr/>
      <dgm:t>
        <a:bodyPr/>
        <a:lstStyle/>
        <a:p>
          <a:endParaRPr lang="pt-BR"/>
        </a:p>
      </dgm:t>
    </dgm:pt>
    <dgm:pt modelId="{1BF61CE8-E7CB-4061-968F-59ACD6675F3C}" type="pres">
      <dgm:prSet presAssocID="{5027A1CD-A8A1-4A5C-B1E0-15087E78C652}" presName="hierChild5" presStyleCnt="0"/>
      <dgm:spPr/>
    </dgm:pt>
    <dgm:pt modelId="{3801E373-2E73-4115-BFF5-869711402F08}" type="pres">
      <dgm:prSet presAssocID="{37E29130-46A5-4174-A7C9-60EACC663146}" presName="Name23" presStyleLbl="parChTrans1D4" presStyleIdx="6" presStyleCnt="9"/>
      <dgm:spPr/>
      <dgm:t>
        <a:bodyPr/>
        <a:lstStyle/>
        <a:p>
          <a:endParaRPr lang="pt-BR"/>
        </a:p>
      </dgm:t>
    </dgm:pt>
    <dgm:pt modelId="{59024FAF-F1DB-41F9-A4F5-4D9005C32093}" type="pres">
      <dgm:prSet presAssocID="{14B32957-EA67-4349-B32B-EA4106680AD9}" presName="hierRoot4" presStyleCnt="0"/>
      <dgm:spPr/>
    </dgm:pt>
    <dgm:pt modelId="{7FD3FA9B-B0A1-45F1-81D9-A0E850120B29}" type="pres">
      <dgm:prSet presAssocID="{14B32957-EA67-4349-B32B-EA4106680AD9}" presName="composite4" presStyleCnt="0"/>
      <dgm:spPr/>
    </dgm:pt>
    <dgm:pt modelId="{186CC374-5FC7-4B7C-A7C5-81681772AE2F}" type="pres">
      <dgm:prSet presAssocID="{14B32957-EA67-4349-B32B-EA4106680AD9}" presName="background4" presStyleLbl="node4" presStyleIdx="6" presStyleCnt="9"/>
      <dgm:spPr/>
    </dgm:pt>
    <dgm:pt modelId="{98ED7D49-EC55-48D0-82E1-6DCC10AAE15B}" type="pres">
      <dgm:prSet presAssocID="{14B32957-EA67-4349-B32B-EA4106680AD9}" presName="text4" presStyleLbl="fgAcc4" presStyleIdx="6" presStyleCnt="9">
        <dgm:presLayoutVars>
          <dgm:chPref val="3"/>
        </dgm:presLayoutVars>
      </dgm:prSet>
      <dgm:spPr/>
      <dgm:t>
        <a:bodyPr/>
        <a:lstStyle/>
        <a:p>
          <a:endParaRPr lang="pt-BR"/>
        </a:p>
      </dgm:t>
    </dgm:pt>
    <dgm:pt modelId="{57162EDD-7F8B-4EE5-8B85-16883561D78A}" type="pres">
      <dgm:prSet presAssocID="{14B32957-EA67-4349-B32B-EA4106680AD9}" presName="hierChild5" presStyleCnt="0"/>
      <dgm:spPr/>
    </dgm:pt>
    <dgm:pt modelId="{F9B2FB71-5A62-4705-B89E-E8E05AECB4D7}" type="pres">
      <dgm:prSet presAssocID="{1FDEF522-91ED-4B27-B364-89CCD205A0C3}" presName="Name23" presStyleLbl="parChTrans1D4" presStyleIdx="7" presStyleCnt="9"/>
      <dgm:spPr/>
      <dgm:t>
        <a:bodyPr/>
        <a:lstStyle/>
        <a:p>
          <a:endParaRPr lang="pt-BR"/>
        </a:p>
      </dgm:t>
    </dgm:pt>
    <dgm:pt modelId="{2B604F52-70FB-4342-AF29-5DA08909BBDD}" type="pres">
      <dgm:prSet presAssocID="{5E99BEBE-4034-4771-897D-B63DF6C2E639}" presName="hierRoot4" presStyleCnt="0"/>
      <dgm:spPr/>
    </dgm:pt>
    <dgm:pt modelId="{F8381A27-848C-4BF8-81A7-5EBD17CC54BF}" type="pres">
      <dgm:prSet presAssocID="{5E99BEBE-4034-4771-897D-B63DF6C2E639}" presName="composite4" presStyleCnt="0"/>
      <dgm:spPr/>
    </dgm:pt>
    <dgm:pt modelId="{7D778062-6E80-43CF-893B-D26013525B7C}" type="pres">
      <dgm:prSet presAssocID="{5E99BEBE-4034-4771-897D-B63DF6C2E639}" presName="background4" presStyleLbl="node4" presStyleIdx="7" presStyleCnt="9"/>
      <dgm:spPr/>
    </dgm:pt>
    <dgm:pt modelId="{0342601D-1C9B-424D-9B1F-71B40067C834}" type="pres">
      <dgm:prSet presAssocID="{5E99BEBE-4034-4771-897D-B63DF6C2E639}" presName="text4" presStyleLbl="fgAcc4" presStyleIdx="7" presStyleCnt="9">
        <dgm:presLayoutVars>
          <dgm:chPref val="3"/>
        </dgm:presLayoutVars>
      </dgm:prSet>
      <dgm:spPr/>
      <dgm:t>
        <a:bodyPr/>
        <a:lstStyle/>
        <a:p>
          <a:endParaRPr lang="pt-BR"/>
        </a:p>
      </dgm:t>
    </dgm:pt>
    <dgm:pt modelId="{62A6188D-03F0-4072-9090-5C5A72A3E8F9}" type="pres">
      <dgm:prSet presAssocID="{5E99BEBE-4034-4771-897D-B63DF6C2E639}" presName="hierChild5" presStyleCnt="0"/>
      <dgm:spPr/>
    </dgm:pt>
    <dgm:pt modelId="{1D49C552-2286-40B7-97F7-FAEF4BC12691}" type="pres">
      <dgm:prSet presAssocID="{50B46FBB-1255-4AC1-BA30-D443248EF8DF}" presName="Name23" presStyleLbl="parChTrans1D4" presStyleIdx="8" presStyleCnt="9"/>
      <dgm:spPr/>
      <dgm:t>
        <a:bodyPr/>
        <a:lstStyle/>
        <a:p>
          <a:endParaRPr lang="pt-BR"/>
        </a:p>
      </dgm:t>
    </dgm:pt>
    <dgm:pt modelId="{AD59800C-8C60-4E83-85B4-281F9CA7CEE2}" type="pres">
      <dgm:prSet presAssocID="{9890703F-5C4D-4744-8E9A-868E330F972E}" presName="hierRoot4" presStyleCnt="0"/>
      <dgm:spPr/>
    </dgm:pt>
    <dgm:pt modelId="{60450A60-5AC8-442D-A886-B48116BC3525}" type="pres">
      <dgm:prSet presAssocID="{9890703F-5C4D-4744-8E9A-868E330F972E}" presName="composite4" presStyleCnt="0"/>
      <dgm:spPr/>
    </dgm:pt>
    <dgm:pt modelId="{FC4A3708-366B-46FE-A4CC-F90AA84DC5CF}" type="pres">
      <dgm:prSet presAssocID="{9890703F-5C4D-4744-8E9A-868E330F972E}" presName="background4" presStyleLbl="node4" presStyleIdx="8" presStyleCnt="9"/>
      <dgm:spPr/>
    </dgm:pt>
    <dgm:pt modelId="{935EAFFE-537B-4122-91C3-72FA96AC1B42}" type="pres">
      <dgm:prSet presAssocID="{9890703F-5C4D-4744-8E9A-868E330F972E}" presName="text4" presStyleLbl="fgAcc4" presStyleIdx="8" presStyleCnt="9">
        <dgm:presLayoutVars>
          <dgm:chPref val="3"/>
        </dgm:presLayoutVars>
      </dgm:prSet>
      <dgm:spPr/>
      <dgm:t>
        <a:bodyPr/>
        <a:lstStyle/>
        <a:p>
          <a:endParaRPr lang="pt-BR"/>
        </a:p>
      </dgm:t>
    </dgm:pt>
    <dgm:pt modelId="{4A40AF3F-EFFF-463D-9199-91547DEBC2BF}" type="pres">
      <dgm:prSet presAssocID="{9890703F-5C4D-4744-8E9A-868E330F972E}" presName="hierChild5" presStyleCnt="0"/>
      <dgm:spPr/>
    </dgm:pt>
  </dgm:ptLst>
  <dgm:cxnLst>
    <dgm:cxn modelId="{F644D790-17F8-4A5D-BE90-33F57509026C}" type="presOf" srcId="{94107637-5354-4E54-A5A7-866A245EC8E4}" destId="{A7AE51C6-EAA5-4A47-8B2F-27E15566664F}" srcOrd="0" destOrd="0" presId="urn:microsoft.com/office/officeart/2005/8/layout/hierarchy1"/>
    <dgm:cxn modelId="{27199BF6-6E4B-4BA8-B965-392AE05C86B0}" type="presOf" srcId="{00A8F323-08A8-4E34-AA5A-B10A04A5F4C0}" destId="{5C43D9E2-0B8D-4044-8643-867612010F69}" srcOrd="0" destOrd="0" presId="urn:microsoft.com/office/officeart/2005/8/layout/hierarchy1"/>
    <dgm:cxn modelId="{AC6D031D-1E77-4071-B90D-B0F73B9F46AF}" type="presOf" srcId="{5027A1CD-A8A1-4A5C-B1E0-15087E78C652}" destId="{FDB8AB11-3B08-4B2D-AE87-5C553B728E1A}" srcOrd="0" destOrd="0" presId="urn:microsoft.com/office/officeart/2005/8/layout/hierarchy1"/>
    <dgm:cxn modelId="{4D227F75-9CA3-4F3B-A487-30C06F3BE077}" type="presOf" srcId="{37E29130-46A5-4174-A7C9-60EACC663146}" destId="{3801E373-2E73-4115-BFF5-869711402F08}" srcOrd="0" destOrd="0" presId="urn:microsoft.com/office/officeart/2005/8/layout/hierarchy1"/>
    <dgm:cxn modelId="{F20A04AE-F4B1-402D-8EF1-280991EFDC59}" type="presOf" srcId="{1FDEF522-91ED-4B27-B364-89CCD205A0C3}" destId="{F9B2FB71-5A62-4705-B89E-E8E05AECB4D7}" srcOrd="0" destOrd="0" presId="urn:microsoft.com/office/officeart/2005/8/layout/hierarchy1"/>
    <dgm:cxn modelId="{38894D21-D1B5-4094-9D44-3A6F63364D26}" srcId="{8D3FEC60-183A-41D3-A6AE-D052A31621E3}" destId="{10ABFCD9-CCBF-48FC-AA8B-9745C6B6E4F5}" srcOrd="5" destOrd="0" parTransId="{FEEEDC73-1EB4-43D2-861D-3234B3CD5C14}" sibTransId="{DBE24CCE-E7A7-4D11-9138-A72D1EC3B345}"/>
    <dgm:cxn modelId="{9B8A9653-6313-4CF7-A244-292BBF9F6500}" type="presOf" srcId="{8D3FEC60-183A-41D3-A6AE-D052A31621E3}" destId="{035358E9-1DC6-4C8E-8AB5-CFD5343047F7}" srcOrd="0" destOrd="0" presId="urn:microsoft.com/office/officeart/2005/8/layout/hierarchy1"/>
    <dgm:cxn modelId="{F351ADCC-CB68-4AA9-A0F1-BA1C3A63116B}" type="presOf" srcId="{14B32957-EA67-4349-B32B-EA4106680AD9}" destId="{98ED7D49-EC55-48D0-82E1-6DCC10AAE15B}" srcOrd="0" destOrd="0" presId="urn:microsoft.com/office/officeart/2005/8/layout/hierarchy1"/>
    <dgm:cxn modelId="{613B699E-6792-4DC7-8338-916BA25B9522}" type="presOf" srcId="{9890703F-5C4D-4744-8E9A-868E330F972E}" destId="{935EAFFE-537B-4122-91C3-72FA96AC1B42}" srcOrd="0" destOrd="0" presId="urn:microsoft.com/office/officeart/2005/8/layout/hierarchy1"/>
    <dgm:cxn modelId="{32626188-231E-4A84-A4E6-52CCBEAF368A}" srcId="{8D3FEC60-183A-41D3-A6AE-D052A31621E3}" destId="{C1916EA7-4FE2-4B3B-B98E-9FA920E96B2B}" srcOrd="4" destOrd="0" parTransId="{94E9E7AF-F717-4539-BF20-E798B9DC57E0}" sibTransId="{9EC0867E-DB27-4DD4-96B5-FFE669A57E5F}"/>
    <dgm:cxn modelId="{6E25CE3E-3806-4675-8D33-5CC5A6285348}" srcId="{8D3FEC60-183A-41D3-A6AE-D052A31621E3}" destId="{45554277-6128-44B6-9E5A-9850183454B5}" srcOrd="0" destOrd="0" parTransId="{39632B0F-B357-4EDB-9ABB-7D1294F8DA0C}" sibTransId="{3706A60C-447C-4CA9-BA73-6E23562B65DD}"/>
    <dgm:cxn modelId="{B6A9DC92-6F76-47BC-AC07-9E5937A94DF5}" srcId="{5E99BEBE-4034-4771-897D-B63DF6C2E639}" destId="{9890703F-5C4D-4744-8E9A-868E330F972E}" srcOrd="0" destOrd="0" parTransId="{50B46FBB-1255-4AC1-BA30-D443248EF8DF}" sibTransId="{5FC49699-6B5C-4FC6-BB89-6F1188266F79}"/>
    <dgm:cxn modelId="{E401180E-9F88-4208-AE5A-45E1C8595518}" srcId="{6A6A13C5-829C-4933-A0C3-FE0942D81DB8}" destId="{39CE7256-1CBB-483C-B30B-C00FC7B5BBDF}" srcOrd="0" destOrd="0" parTransId="{A47C92D8-B005-4B81-A086-FAEACFB145B2}" sibTransId="{F26EC842-3A51-473E-9B7D-D5ACBFBE06EC}"/>
    <dgm:cxn modelId="{4D0E5B9A-828C-4EAA-B65E-31DB62EFA2A0}" type="presOf" srcId="{7BBBCF19-29EA-490E-B0A0-A2A78E8FBDB4}" destId="{B01FE89E-203A-4BD1-91F2-DE85BB45DFD6}" srcOrd="0" destOrd="0" presId="urn:microsoft.com/office/officeart/2005/8/layout/hierarchy1"/>
    <dgm:cxn modelId="{EA6D09D8-9A2A-4416-BF1D-DA0B503DBE84}" type="presOf" srcId="{94E9E7AF-F717-4539-BF20-E798B9DC57E0}" destId="{A6F17206-6EB4-41C4-A99B-98FC35111288}" srcOrd="0" destOrd="0" presId="urn:microsoft.com/office/officeart/2005/8/layout/hierarchy1"/>
    <dgm:cxn modelId="{4EDB2D3D-30B4-4A28-BB1D-E71315C098C8}" type="presOf" srcId="{D42F4749-FBDB-4452-897B-19494D43FFF3}" destId="{B253CF29-159C-4126-8B07-0B1876FA45F0}" srcOrd="0" destOrd="0" presId="urn:microsoft.com/office/officeart/2005/8/layout/hierarchy1"/>
    <dgm:cxn modelId="{B937A277-DC53-42FA-8FD9-821E31660BC9}" type="presOf" srcId="{10ABFCD9-CCBF-48FC-AA8B-9745C6B6E4F5}" destId="{A4B271D3-7D6C-4C12-AD14-798CBE64069F}" srcOrd="0" destOrd="0" presId="urn:microsoft.com/office/officeart/2005/8/layout/hierarchy1"/>
    <dgm:cxn modelId="{950E9F99-155F-4A00-9B8A-7A7BC11DD1A6}" type="presOf" srcId="{B94F9B18-C406-4AAF-878B-1BE11177E8A9}" destId="{2C7E9302-8AD6-4EAE-96C6-97376401DE7D}" srcOrd="0" destOrd="0" presId="urn:microsoft.com/office/officeart/2005/8/layout/hierarchy1"/>
    <dgm:cxn modelId="{DA74463F-3D78-45A0-AB6B-2E735A245FFC}" type="presOf" srcId="{D6578F09-3D53-4B05-A4B4-C3B143F36AAA}" destId="{8308A326-DE68-42D5-8C86-30E2529D4783}" srcOrd="0" destOrd="0" presId="urn:microsoft.com/office/officeart/2005/8/layout/hierarchy1"/>
    <dgm:cxn modelId="{68B52A66-018D-43EC-8D0B-3A80CF3C50F2}" srcId="{8D3FEC60-183A-41D3-A6AE-D052A31621E3}" destId="{B57D5737-4FE2-4402-8244-52ADBEC06D46}" srcOrd="3" destOrd="0" parTransId="{D6578F09-3D53-4B05-A4B4-C3B143F36AAA}" sibTransId="{304A385F-84BC-4642-8E86-B7695E7A1B9E}"/>
    <dgm:cxn modelId="{61A4457F-24FD-4190-88B8-8783B28D460B}" type="presOf" srcId="{FEEEDC73-1EB4-43D2-861D-3234B3CD5C14}" destId="{8A79112C-225C-4893-B139-9CE177001420}" srcOrd="0" destOrd="0" presId="urn:microsoft.com/office/officeart/2005/8/layout/hierarchy1"/>
    <dgm:cxn modelId="{4F3D5CCA-7B62-44E5-BDBE-2DE7094354FA}" type="presOf" srcId="{5C6F46B0-7B47-4210-8385-0EDDD71256C0}" destId="{C9C710D5-2091-457C-A88B-C2E882596808}" srcOrd="0" destOrd="0" presId="urn:microsoft.com/office/officeart/2005/8/layout/hierarchy1"/>
    <dgm:cxn modelId="{3D813712-320E-4C80-A716-9B1E831B49FD}" srcId="{10ABFCD9-CCBF-48FC-AA8B-9745C6B6E4F5}" destId="{5027A1CD-A8A1-4A5C-B1E0-15087E78C652}" srcOrd="0" destOrd="0" parTransId="{3681CA37-8DB6-440C-AA03-DDD10DE8761B}" sibTransId="{CBA41A8F-D9E6-480B-88FE-DFB1047704F1}"/>
    <dgm:cxn modelId="{5567761B-5C7B-4518-823A-E2A8D7AD24EF}" type="presOf" srcId="{39632B0F-B357-4EDB-9ABB-7D1294F8DA0C}" destId="{70EAEF4A-2ED7-4B7C-B7A6-38ACC25E279B}" srcOrd="0" destOrd="0" presId="urn:microsoft.com/office/officeart/2005/8/layout/hierarchy1"/>
    <dgm:cxn modelId="{E89B1C15-744C-401C-A64F-8E35A601B02D}" type="presOf" srcId="{1D584DD5-B3DC-4380-A766-48F8D7BD3C48}" destId="{F2CC3DF0-7F32-47B7-8A05-3A581A7ECF12}" srcOrd="0" destOrd="0" presId="urn:microsoft.com/office/officeart/2005/8/layout/hierarchy1"/>
    <dgm:cxn modelId="{C7D88222-5629-4162-A9BF-D0A5ECBBB3A1}" srcId="{8D3FEC60-183A-41D3-A6AE-D052A31621E3}" destId="{1C60937C-3DEE-444D-82C6-A4329606E0BB}" srcOrd="2" destOrd="0" parTransId="{A4012E00-FE66-4008-84AD-ABF847CB9C9D}" sibTransId="{330EAD46-13FB-46BE-8E1F-A709223D96BC}"/>
    <dgm:cxn modelId="{9A01C34E-6E80-423C-B314-0ED0ED08DFA5}" type="presOf" srcId="{50B46FBB-1255-4AC1-BA30-D443248EF8DF}" destId="{1D49C552-2286-40B7-97F7-FAEF4BC12691}" srcOrd="0" destOrd="0" presId="urn:microsoft.com/office/officeart/2005/8/layout/hierarchy1"/>
    <dgm:cxn modelId="{05E1E602-CA22-45BC-B009-40AD619581D9}" type="presOf" srcId="{3681CA37-8DB6-440C-AA03-DDD10DE8761B}" destId="{19A0375A-D085-4E7E-8B4B-802FA1E0CBBF}" srcOrd="0" destOrd="0" presId="urn:microsoft.com/office/officeart/2005/8/layout/hierarchy1"/>
    <dgm:cxn modelId="{389BFBDB-7A28-487A-9893-BD05E7922630}" srcId="{B57D5737-4FE2-4402-8244-52ADBEC06D46}" destId="{94107637-5354-4E54-A5A7-866A245EC8E4}" srcOrd="1" destOrd="0" parTransId="{1D584DD5-B3DC-4380-A766-48F8D7BD3C48}" sibTransId="{42B82A4A-A250-495F-AAB1-07C54A07833E}"/>
    <dgm:cxn modelId="{CD40F3BE-3A84-41B8-84B7-5B72C5F3B829}" type="presOf" srcId="{5E99BEBE-4034-4771-897D-B63DF6C2E639}" destId="{0342601D-1C9B-424D-9B1F-71B40067C834}" srcOrd="0" destOrd="0" presId="urn:microsoft.com/office/officeart/2005/8/layout/hierarchy1"/>
    <dgm:cxn modelId="{C9416ABE-8995-4F27-89F2-299DC909B5AD}" srcId="{8D98ACB6-9B68-4C3F-A025-854D785BE419}" destId="{C73B79CE-6C20-45C8-A53A-6832BC736B05}" srcOrd="0" destOrd="0" parTransId="{00A8F323-08A8-4E34-AA5A-B10A04A5F4C0}" sibTransId="{B1FDC76B-6560-44DA-88D3-2549B356119A}"/>
    <dgm:cxn modelId="{DE57E884-FF42-46A7-846D-5ABAB0FB9935}" type="presOf" srcId="{8D98ACB6-9B68-4C3F-A025-854D785BE419}" destId="{E81949CE-990B-43DE-8C32-6D16A4F13600}" srcOrd="0" destOrd="0" presId="urn:microsoft.com/office/officeart/2005/8/layout/hierarchy1"/>
    <dgm:cxn modelId="{ABDE71A0-09C1-41F1-913D-30B3E1988C31}" srcId="{5027A1CD-A8A1-4A5C-B1E0-15087E78C652}" destId="{14B32957-EA67-4349-B32B-EA4106680AD9}" srcOrd="0" destOrd="0" parTransId="{37E29130-46A5-4174-A7C9-60EACC663146}" sibTransId="{9FC3468A-961F-4559-8C4A-1D134E250351}"/>
    <dgm:cxn modelId="{72F33BC2-7FD5-42D7-941F-94F11DE0C9E6}" type="presOf" srcId="{B57D5737-4FE2-4402-8244-52ADBEC06D46}" destId="{E95266C6-AC48-49C3-9CCD-E9481D045F86}" srcOrd="0" destOrd="0" presId="urn:microsoft.com/office/officeart/2005/8/layout/hierarchy1"/>
    <dgm:cxn modelId="{5FACD064-C74E-4A0A-BE24-0402491905EC}" srcId="{BFAED878-E8A1-447A-B678-603FCD21031D}" destId="{D42F4749-FBDB-4452-897B-19494D43FFF3}" srcOrd="0" destOrd="0" parTransId="{72D9A0F3-6295-48AE-A0DF-265F6EB1B470}" sibTransId="{1266EF58-E912-45DA-8036-5D0BC299A641}"/>
    <dgm:cxn modelId="{B13A4A76-326B-42ED-8B93-E9C1D2A9FA0A}" type="presOf" srcId="{A4012E00-FE66-4008-84AD-ABF847CB9C9D}" destId="{27FA1CAB-CB01-45EA-9683-E46F4F7519DC}" srcOrd="0" destOrd="0" presId="urn:microsoft.com/office/officeart/2005/8/layout/hierarchy1"/>
    <dgm:cxn modelId="{1976EBCB-1428-4CCA-B6AE-EB89B9627B7B}" type="presOf" srcId="{7DC2956D-0212-4D08-AF6D-A341710F72A6}" destId="{9CE0B2F9-CB4D-44FC-9C4E-5CB86B21ABFB}" srcOrd="0" destOrd="0" presId="urn:microsoft.com/office/officeart/2005/8/layout/hierarchy1"/>
    <dgm:cxn modelId="{9FBAC18C-9B07-4AFC-A257-4EDE8AC21C6E}" type="presOf" srcId="{C1916EA7-4FE2-4B3B-B98E-9FA920E96B2B}" destId="{4D32C29C-07F4-4518-A641-FD2582C5998D}" srcOrd="0" destOrd="0" presId="urn:microsoft.com/office/officeart/2005/8/layout/hierarchy1"/>
    <dgm:cxn modelId="{B9B03376-23B1-4E05-8527-7A2401E09EE8}" type="presOf" srcId="{39CE7256-1CBB-483C-B30B-C00FC7B5BBDF}" destId="{45746983-6FA9-4611-90C9-972F0EDA2143}" srcOrd="0" destOrd="0" presId="urn:microsoft.com/office/officeart/2005/8/layout/hierarchy1"/>
    <dgm:cxn modelId="{AA4F8475-CBFE-4CD5-A39C-72211AED013E}" srcId="{8D3FEC60-183A-41D3-A6AE-D052A31621E3}" destId="{BFAED878-E8A1-447A-B678-603FCD21031D}" srcOrd="1" destOrd="0" parTransId="{5C6F46B0-7B47-4210-8385-0EDDD71256C0}" sibTransId="{04C647D7-CE26-46C0-83CE-E01FCE805E72}"/>
    <dgm:cxn modelId="{10300609-BA31-4474-A88D-3D381136F09A}" srcId="{1C60937C-3DEE-444D-82C6-A4329606E0BB}" destId="{B94F9B18-C406-4AAF-878B-1BE11177E8A9}" srcOrd="0" destOrd="0" parTransId="{7DC2956D-0212-4D08-AF6D-A341710F72A6}" sibTransId="{A354529D-22E1-4CBB-8526-F7299927C621}"/>
    <dgm:cxn modelId="{9C291839-C964-428E-9A87-489E87AA0B08}" type="presOf" srcId="{1C60937C-3DEE-444D-82C6-A4329606E0BB}" destId="{7D83009C-673B-4360-A2FA-829155AEFAB5}" srcOrd="0" destOrd="0" presId="urn:microsoft.com/office/officeart/2005/8/layout/hierarchy1"/>
    <dgm:cxn modelId="{13F0388A-387A-4BB4-BDC8-0E6BBBD825D9}" srcId="{B57D5737-4FE2-4402-8244-52ADBEC06D46}" destId="{8D98ACB6-9B68-4C3F-A025-854D785BE419}" srcOrd="0" destOrd="0" parTransId="{2255CDF6-1A25-48F4-AB92-53B78346950F}" sibTransId="{EFD5C865-891B-4E40-BA07-3636178774BE}"/>
    <dgm:cxn modelId="{4854BAFB-FFAD-414C-B7D8-9FA2A0641549}" type="presOf" srcId="{6A6A13C5-829C-4933-A0C3-FE0942D81DB8}" destId="{DF46A918-3550-4F2B-BED3-D2C8145B500D}" srcOrd="0" destOrd="0" presId="urn:microsoft.com/office/officeart/2005/8/layout/hierarchy1"/>
    <dgm:cxn modelId="{9163356A-159E-4FB4-A950-004A19EFCC24}" type="presOf" srcId="{72D9A0F3-6295-48AE-A0DF-265F6EB1B470}" destId="{AB160DC8-4E1D-4DEA-A27C-5DBF6C8CA6F1}" srcOrd="0" destOrd="0" presId="urn:microsoft.com/office/officeart/2005/8/layout/hierarchy1"/>
    <dgm:cxn modelId="{CDFADEDF-B954-4D67-BD74-6276F4066BD9}" type="presOf" srcId="{BFAED878-E8A1-447A-B678-603FCD21031D}" destId="{6C4EA6F6-D328-444D-80A8-82EF4EBEEAB0}" srcOrd="0" destOrd="0" presId="urn:microsoft.com/office/officeart/2005/8/layout/hierarchy1"/>
    <dgm:cxn modelId="{ED5090BD-C32C-4443-9E6E-EFAB0E5EA0C8}" type="presOf" srcId="{C73B79CE-6C20-45C8-A53A-6832BC736B05}" destId="{601E2988-4287-49DA-A87E-0A1B06F2B5E6}" srcOrd="0" destOrd="0" presId="urn:microsoft.com/office/officeart/2005/8/layout/hierarchy1"/>
    <dgm:cxn modelId="{35EECC65-C376-485D-81FF-7A375DB7BA3D}" type="presOf" srcId="{45554277-6128-44B6-9E5A-9850183454B5}" destId="{D55765CF-66C0-4B8B-BCD8-88DD47C8F935}" srcOrd="0" destOrd="0" presId="urn:microsoft.com/office/officeart/2005/8/layout/hierarchy1"/>
    <dgm:cxn modelId="{BA3C47F6-5B87-4024-B3BE-272F33DB1B94}" srcId="{10ABFCD9-CCBF-48FC-AA8B-9745C6B6E4F5}" destId="{5E99BEBE-4034-4771-897D-B63DF6C2E639}" srcOrd="1" destOrd="0" parTransId="{1FDEF522-91ED-4B27-B364-89CCD205A0C3}" sibTransId="{8DC6C063-5F5A-407A-AFD6-3DA41496FC3B}"/>
    <dgm:cxn modelId="{B0D12A43-54B8-4413-AA88-815962433168}" srcId="{39CE7256-1CBB-483C-B30B-C00FC7B5BBDF}" destId="{8D3FEC60-183A-41D3-A6AE-D052A31621E3}" srcOrd="0" destOrd="0" parTransId="{7BBBCF19-29EA-490E-B0A0-A2A78E8FBDB4}" sibTransId="{B3285221-130A-4148-9359-7D5445671AEB}"/>
    <dgm:cxn modelId="{F2856C89-53BA-4A32-86FB-E401620A8D76}" type="presOf" srcId="{2255CDF6-1A25-48F4-AB92-53B78346950F}" destId="{C7F60B26-C3BC-435A-9C3D-27D1FAC82065}" srcOrd="0" destOrd="0" presId="urn:microsoft.com/office/officeart/2005/8/layout/hierarchy1"/>
    <dgm:cxn modelId="{AD10808F-92B4-4BE0-94AC-7CDCA9A40F99}" type="presParOf" srcId="{DF46A918-3550-4F2B-BED3-D2C8145B500D}" destId="{2AB82F54-747C-45E8-B435-600F0B8083F4}" srcOrd="0" destOrd="0" presId="urn:microsoft.com/office/officeart/2005/8/layout/hierarchy1"/>
    <dgm:cxn modelId="{634C1837-BDA0-49E4-AAF4-8854D345A5AB}" type="presParOf" srcId="{2AB82F54-747C-45E8-B435-600F0B8083F4}" destId="{3E4EE256-2570-4E34-8C7F-BBA7E38E44B6}" srcOrd="0" destOrd="0" presId="urn:microsoft.com/office/officeart/2005/8/layout/hierarchy1"/>
    <dgm:cxn modelId="{C69E1919-4F22-455D-A214-137B98C02DB0}" type="presParOf" srcId="{3E4EE256-2570-4E34-8C7F-BBA7E38E44B6}" destId="{FBFBC89E-D687-49EA-9305-0B0090961400}" srcOrd="0" destOrd="0" presId="urn:microsoft.com/office/officeart/2005/8/layout/hierarchy1"/>
    <dgm:cxn modelId="{D1F370D5-E6A6-4116-94BD-48A633940A32}" type="presParOf" srcId="{3E4EE256-2570-4E34-8C7F-BBA7E38E44B6}" destId="{45746983-6FA9-4611-90C9-972F0EDA2143}" srcOrd="1" destOrd="0" presId="urn:microsoft.com/office/officeart/2005/8/layout/hierarchy1"/>
    <dgm:cxn modelId="{AE87DF5D-4B2C-4EBD-9A4A-5C5A421FF920}" type="presParOf" srcId="{2AB82F54-747C-45E8-B435-600F0B8083F4}" destId="{DCE1189D-E4F0-4B9A-AB76-109595A6F58E}" srcOrd="1" destOrd="0" presId="urn:microsoft.com/office/officeart/2005/8/layout/hierarchy1"/>
    <dgm:cxn modelId="{BFF7E4D9-40F3-4DF3-8CD9-05BA14AF54A2}" type="presParOf" srcId="{DCE1189D-E4F0-4B9A-AB76-109595A6F58E}" destId="{B01FE89E-203A-4BD1-91F2-DE85BB45DFD6}" srcOrd="0" destOrd="0" presId="urn:microsoft.com/office/officeart/2005/8/layout/hierarchy1"/>
    <dgm:cxn modelId="{76780DCE-C17C-4C84-BE7B-B7BBD5E67E2F}" type="presParOf" srcId="{DCE1189D-E4F0-4B9A-AB76-109595A6F58E}" destId="{0DB5F8DE-B69E-41C4-ABD3-DE66D3392850}" srcOrd="1" destOrd="0" presId="urn:microsoft.com/office/officeart/2005/8/layout/hierarchy1"/>
    <dgm:cxn modelId="{EB6EC1E6-6886-415F-9448-24144A86BB00}" type="presParOf" srcId="{0DB5F8DE-B69E-41C4-ABD3-DE66D3392850}" destId="{2616F89E-7009-4BDF-BD22-1C68D7261A41}" srcOrd="0" destOrd="0" presId="urn:microsoft.com/office/officeart/2005/8/layout/hierarchy1"/>
    <dgm:cxn modelId="{B362835C-6CEC-48ED-ACEB-153A45D1C367}" type="presParOf" srcId="{2616F89E-7009-4BDF-BD22-1C68D7261A41}" destId="{F5300DA8-6B22-49A7-B0F0-73D4FFC5080A}" srcOrd="0" destOrd="0" presId="urn:microsoft.com/office/officeart/2005/8/layout/hierarchy1"/>
    <dgm:cxn modelId="{1E84C573-08ED-42D7-8F19-A7BC739CE68C}" type="presParOf" srcId="{2616F89E-7009-4BDF-BD22-1C68D7261A41}" destId="{035358E9-1DC6-4C8E-8AB5-CFD5343047F7}" srcOrd="1" destOrd="0" presId="urn:microsoft.com/office/officeart/2005/8/layout/hierarchy1"/>
    <dgm:cxn modelId="{91A09CF1-2F2C-48F1-A459-0D320E0583B3}" type="presParOf" srcId="{0DB5F8DE-B69E-41C4-ABD3-DE66D3392850}" destId="{B981E75D-F256-4233-8056-100DB6693761}" srcOrd="1" destOrd="0" presId="urn:microsoft.com/office/officeart/2005/8/layout/hierarchy1"/>
    <dgm:cxn modelId="{9B5CFD55-BB44-465C-9224-0EC9401DAEEF}" type="presParOf" srcId="{B981E75D-F256-4233-8056-100DB6693761}" destId="{70EAEF4A-2ED7-4B7C-B7A6-38ACC25E279B}" srcOrd="0" destOrd="0" presId="urn:microsoft.com/office/officeart/2005/8/layout/hierarchy1"/>
    <dgm:cxn modelId="{FDD51B9F-E4D6-4A67-96F2-3037151A8A89}" type="presParOf" srcId="{B981E75D-F256-4233-8056-100DB6693761}" destId="{6BEF9A47-8DDB-4823-8604-40C3762FEA6C}" srcOrd="1" destOrd="0" presId="urn:microsoft.com/office/officeart/2005/8/layout/hierarchy1"/>
    <dgm:cxn modelId="{70BBA07D-2FF9-4C30-BAC1-ED511102CB76}" type="presParOf" srcId="{6BEF9A47-8DDB-4823-8604-40C3762FEA6C}" destId="{BE264452-ADE2-4970-AE77-24852C83B9F8}" srcOrd="0" destOrd="0" presId="urn:microsoft.com/office/officeart/2005/8/layout/hierarchy1"/>
    <dgm:cxn modelId="{B4D7E098-7F06-41E0-B80F-71D1EE8B71F3}" type="presParOf" srcId="{BE264452-ADE2-4970-AE77-24852C83B9F8}" destId="{DAF3C941-69C5-4287-9058-53EC122AF336}" srcOrd="0" destOrd="0" presId="urn:microsoft.com/office/officeart/2005/8/layout/hierarchy1"/>
    <dgm:cxn modelId="{E7F2FD9E-F7A9-40E6-B42E-583D1EC7384F}" type="presParOf" srcId="{BE264452-ADE2-4970-AE77-24852C83B9F8}" destId="{D55765CF-66C0-4B8B-BCD8-88DD47C8F935}" srcOrd="1" destOrd="0" presId="urn:microsoft.com/office/officeart/2005/8/layout/hierarchy1"/>
    <dgm:cxn modelId="{C0808123-AF9D-4823-BFC1-CFF550C80CC6}" type="presParOf" srcId="{6BEF9A47-8DDB-4823-8604-40C3762FEA6C}" destId="{673B81A5-501A-4C1D-B026-1D9738B5EF35}" srcOrd="1" destOrd="0" presId="urn:microsoft.com/office/officeart/2005/8/layout/hierarchy1"/>
    <dgm:cxn modelId="{5BD77941-08F1-4712-9AC3-45DB31F54E9F}" type="presParOf" srcId="{B981E75D-F256-4233-8056-100DB6693761}" destId="{C9C710D5-2091-457C-A88B-C2E882596808}" srcOrd="2" destOrd="0" presId="urn:microsoft.com/office/officeart/2005/8/layout/hierarchy1"/>
    <dgm:cxn modelId="{F84EAD0A-9098-4F2C-B142-27CF841190BB}" type="presParOf" srcId="{B981E75D-F256-4233-8056-100DB6693761}" destId="{14E06CF5-5C46-4D13-96FE-6226AE7FA8C3}" srcOrd="3" destOrd="0" presId="urn:microsoft.com/office/officeart/2005/8/layout/hierarchy1"/>
    <dgm:cxn modelId="{1B1BA941-8F83-4748-B587-C9C2D8294934}" type="presParOf" srcId="{14E06CF5-5C46-4D13-96FE-6226AE7FA8C3}" destId="{FEEF89F0-0E15-4D58-87CD-04A31FA194D3}" srcOrd="0" destOrd="0" presId="urn:microsoft.com/office/officeart/2005/8/layout/hierarchy1"/>
    <dgm:cxn modelId="{6B48593C-EC29-4484-996F-5614224ECC07}" type="presParOf" srcId="{FEEF89F0-0E15-4D58-87CD-04A31FA194D3}" destId="{0B5DCBDB-BB56-4AE7-9D66-780494BF7204}" srcOrd="0" destOrd="0" presId="urn:microsoft.com/office/officeart/2005/8/layout/hierarchy1"/>
    <dgm:cxn modelId="{28C3A405-D710-4CF9-990D-075F527E7968}" type="presParOf" srcId="{FEEF89F0-0E15-4D58-87CD-04A31FA194D3}" destId="{6C4EA6F6-D328-444D-80A8-82EF4EBEEAB0}" srcOrd="1" destOrd="0" presId="urn:microsoft.com/office/officeart/2005/8/layout/hierarchy1"/>
    <dgm:cxn modelId="{993EC824-6C48-4E3F-AE6B-339035E3DD79}" type="presParOf" srcId="{14E06CF5-5C46-4D13-96FE-6226AE7FA8C3}" destId="{7A68402A-C7AF-4F9D-91EF-BEBEDC3D8A09}" srcOrd="1" destOrd="0" presId="urn:microsoft.com/office/officeart/2005/8/layout/hierarchy1"/>
    <dgm:cxn modelId="{0906E3AE-790A-4D98-9735-16DD2A120429}" type="presParOf" srcId="{7A68402A-C7AF-4F9D-91EF-BEBEDC3D8A09}" destId="{AB160DC8-4E1D-4DEA-A27C-5DBF6C8CA6F1}" srcOrd="0" destOrd="0" presId="urn:microsoft.com/office/officeart/2005/8/layout/hierarchy1"/>
    <dgm:cxn modelId="{CB90D281-6B50-4C90-A4E9-C616FBA82307}" type="presParOf" srcId="{7A68402A-C7AF-4F9D-91EF-BEBEDC3D8A09}" destId="{28AA5813-F2E2-42CB-BA7F-B68CA76738FA}" srcOrd="1" destOrd="0" presId="urn:microsoft.com/office/officeart/2005/8/layout/hierarchy1"/>
    <dgm:cxn modelId="{BD4DF0CE-1EA3-4EF4-85EF-8C48EFA9F592}" type="presParOf" srcId="{28AA5813-F2E2-42CB-BA7F-B68CA76738FA}" destId="{D1BBDE0A-F70E-4915-8CEF-E080189E541C}" srcOrd="0" destOrd="0" presId="urn:microsoft.com/office/officeart/2005/8/layout/hierarchy1"/>
    <dgm:cxn modelId="{C90248B2-B9C9-4F55-ACA9-B6A9C648F186}" type="presParOf" srcId="{D1BBDE0A-F70E-4915-8CEF-E080189E541C}" destId="{23607F89-5E34-48AD-B6AD-1A2CFA2CE45B}" srcOrd="0" destOrd="0" presId="urn:microsoft.com/office/officeart/2005/8/layout/hierarchy1"/>
    <dgm:cxn modelId="{B8D2EAC6-08D4-4362-9041-56F628EFE58F}" type="presParOf" srcId="{D1BBDE0A-F70E-4915-8CEF-E080189E541C}" destId="{B253CF29-159C-4126-8B07-0B1876FA45F0}" srcOrd="1" destOrd="0" presId="urn:microsoft.com/office/officeart/2005/8/layout/hierarchy1"/>
    <dgm:cxn modelId="{6E8D359E-5A46-4B17-B452-38D7D244F9E3}" type="presParOf" srcId="{28AA5813-F2E2-42CB-BA7F-B68CA76738FA}" destId="{EF4BBDD9-036A-451F-8778-69CE34D0DFB3}" srcOrd="1" destOrd="0" presId="urn:microsoft.com/office/officeart/2005/8/layout/hierarchy1"/>
    <dgm:cxn modelId="{585E1631-6B3A-4C7E-BEA8-650390EB4677}" type="presParOf" srcId="{B981E75D-F256-4233-8056-100DB6693761}" destId="{27FA1CAB-CB01-45EA-9683-E46F4F7519DC}" srcOrd="4" destOrd="0" presId="urn:microsoft.com/office/officeart/2005/8/layout/hierarchy1"/>
    <dgm:cxn modelId="{956E3B58-587A-420F-9068-3911852C86C9}" type="presParOf" srcId="{B981E75D-F256-4233-8056-100DB6693761}" destId="{D7F10926-B39C-40E3-AFD4-5758487769B7}" srcOrd="5" destOrd="0" presId="urn:microsoft.com/office/officeart/2005/8/layout/hierarchy1"/>
    <dgm:cxn modelId="{64E40581-E15F-4AAF-946F-AA32A5AE8923}" type="presParOf" srcId="{D7F10926-B39C-40E3-AFD4-5758487769B7}" destId="{2CB92CFF-A543-47A8-A819-BE7055F8C515}" srcOrd="0" destOrd="0" presId="urn:microsoft.com/office/officeart/2005/8/layout/hierarchy1"/>
    <dgm:cxn modelId="{C5FB09D3-212B-4643-A9B1-2CC8EED02F61}" type="presParOf" srcId="{2CB92CFF-A543-47A8-A819-BE7055F8C515}" destId="{0D10918F-608F-4719-AE47-39F2358AD5CD}" srcOrd="0" destOrd="0" presId="urn:microsoft.com/office/officeart/2005/8/layout/hierarchy1"/>
    <dgm:cxn modelId="{E6EDF343-ADAC-48D3-BAE6-E461EF133D37}" type="presParOf" srcId="{2CB92CFF-A543-47A8-A819-BE7055F8C515}" destId="{7D83009C-673B-4360-A2FA-829155AEFAB5}" srcOrd="1" destOrd="0" presId="urn:microsoft.com/office/officeart/2005/8/layout/hierarchy1"/>
    <dgm:cxn modelId="{FD89697B-5792-4D6A-BBE5-36BE8671E596}" type="presParOf" srcId="{D7F10926-B39C-40E3-AFD4-5758487769B7}" destId="{C05AF566-1530-4C8D-BE38-8155993691D6}" srcOrd="1" destOrd="0" presId="urn:microsoft.com/office/officeart/2005/8/layout/hierarchy1"/>
    <dgm:cxn modelId="{5DA3C40A-EEB1-4C90-94D9-A466AE6139C5}" type="presParOf" srcId="{C05AF566-1530-4C8D-BE38-8155993691D6}" destId="{9CE0B2F9-CB4D-44FC-9C4E-5CB86B21ABFB}" srcOrd="0" destOrd="0" presId="urn:microsoft.com/office/officeart/2005/8/layout/hierarchy1"/>
    <dgm:cxn modelId="{9AC5BDB1-B3F9-4151-8A1B-8967C2C0D010}" type="presParOf" srcId="{C05AF566-1530-4C8D-BE38-8155993691D6}" destId="{B352CF7F-953C-47F6-B784-305E3C4AAA1C}" srcOrd="1" destOrd="0" presId="urn:microsoft.com/office/officeart/2005/8/layout/hierarchy1"/>
    <dgm:cxn modelId="{D527EB86-C8A2-46D8-9698-311FED46309E}" type="presParOf" srcId="{B352CF7F-953C-47F6-B784-305E3C4AAA1C}" destId="{9A5F0F9B-D20E-43AD-8652-597C20C67C0B}" srcOrd="0" destOrd="0" presId="urn:microsoft.com/office/officeart/2005/8/layout/hierarchy1"/>
    <dgm:cxn modelId="{9DFC992A-00DB-4161-A739-19ECAF6D574E}" type="presParOf" srcId="{9A5F0F9B-D20E-43AD-8652-597C20C67C0B}" destId="{5948A8BB-4049-404C-829C-60E0E1A2C275}" srcOrd="0" destOrd="0" presId="urn:microsoft.com/office/officeart/2005/8/layout/hierarchy1"/>
    <dgm:cxn modelId="{09BBF5DF-C6A0-4DB9-954D-90DAE4D4D10D}" type="presParOf" srcId="{9A5F0F9B-D20E-43AD-8652-597C20C67C0B}" destId="{2C7E9302-8AD6-4EAE-96C6-97376401DE7D}" srcOrd="1" destOrd="0" presId="urn:microsoft.com/office/officeart/2005/8/layout/hierarchy1"/>
    <dgm:cxn modelId="{7521DC94-B136-4503-BA0C-85FB2CAF9CC2}" type="presParOf" srcId="{B352CF7F-953C-47F6-B784-305E3C4AAA1C}" destId="{1A75B2A6-CDEB-4228-B760-EC39BE13FED7}" srcOrd="1" destOrd="0" presId="urn:microsoft.com/office/officeart/2005/8/layout/hierarchy1"/>
    <dgm:cxn modelId="{17F7DA09-4AF6-4BB6-95E7-44042D898B64}" type="presParOf" srcId="{B981E75D-F256-4233-8056-100DB6693761}" destId="{8308A326-DE68-42D5-8C86-30E2529D4783}" srcOrd="6" destOrd="0" presId="urn:microsoft.com/office/officeart/2005/8/layout/hierarchy1"/>
    <dgm:cxn modelId="{FE0AD1F9-35FA-4DD4-8C5B-CEF0A49D675F}" type="presParOf" srcId="{B981E75D-F256-4233-8056-100DB6693761}" destId="{F9F12E82-53A7-4B9A-9BBD-78514CAE7C6A}" srcOrd="7" destOrd="0" presId="urn:microsoft.com/office/officeart/2005/8/layout/hierarchy1"/>
    <dgm:cxn modelId="{78614F7F-BD7E-43EF-BD3C-E4C85091D451}" type="presParOf" srcId="{F9F12E82-53A7-4B9A-9BBD-78514CAE7C6A}" destId="{920DE81D-67C5-4D51-8EBF-B364734CF76A}" srcOrd="0" destOrd="0" presId="urn:microsoft.com/office/officeart/2005/8/layout/hierarchy1"/>
    <dgm:cxn modelId="{6A55C5DA-815A-4468-B727-31106D8D0619}" type="presParOf" srcId="{920DE81D-67C5-4D51-8EBF-B364734CF76A}" destId="{B6646147-483C-4512-A837-EDFEF9F75183}" srcOrd="0" destOrd="0" presId="urn:microsoft.com/office/officeart/2005/8/layout/hierarchy1"/>
    <dgm:cxn modelId="{67D49C0E-8664-4DE2-A553-6817462B2111}" type="presParOf" srcId="{920DE81D-67C5-4D51-8EBF-B364734CF76A}" destId="{E95266C6-AC48-49C3-9CCD-E9481D045F86}" srcOrd="1" destOrd="0" presId="urn:microsoft.com/office/officeart/2005/8/layout/hierarchy1"/>
    <dgm:cxn modelId="{48A1B7C1-DFC2-46B5-A51D-1595515D0AE2}" type="presParOf" srcId="{F9F12E82-53A7-4B9A-9BBD-78514CAE7C6A}" destId="{0DDE81C5-0E02-46E1-9E8C-647CDF151269}" srcOrd="1" destOrd="0" presId="urn:microsoft.com/office/officeart/2005/8/layout/hierarchy1"/>
    <dgm:cxn modelId="{D9CC42E7-6A29-4B6E-BE2D-78636A7EEEF3}" type="presParOf" srcId="{0DDE81C5-0E02-46E1-9E8C-647CDF151269}" destId="{C7F60B26-C3BC-435A-9C3D-27D1FAC82065}" srcOrd="0" destOrd="0" presId="urn:microsoft.com/office/officeart/2005/8/layout/hierarchy1"/>
    <dgm:cxn modelId="{48729DE9-FDCC-4CF3-BA18-CCCD11854C32}" type="presParOf" srcId="{0DDE81C5-0E02-46E1-9E8C-647CDF151269}" destId="{B871B0A3-9813-4727-A6D5-BB68CF5E2035}" srcOrd="1" destOrd="0" presId="urn:microsoft.com/office/officeart/2005/8/layout/hierarchy1"/>
    <dgm:cxn modelId="{6E19114C-F5F2-416D-B6C0-5FF34F526456}" type="presParOf" srcId="{B871B0A3-9813-4727-A6D5-BB68CF5E2035}" destId="{F157AFA1-3DC8-4D8F-8A7D-7FE0843A24E3}" srcOrd="0" destOrd="0" presId="urn:microsoft.com/office/officeart/2005/8/layout/hierarchy1"/>
    <dgm:cxn modelId="{28133842-4344-4E41-A70D-B2F9967C15A1}" type="presParOf" srcId="{F157AFA1-3DC8-4D8F-8A7D-7FE0843A24E3}" destId="{2C23F236-5783-42D2-ABAB-7A68FDEA7F59}" srcOrd="0" destOrd="0" presId="urn:microsoft.com/office/officeart/2005/8/layout/hierarchy1"/>
    <dgm:cxn modelId="{9275FC2E-ED6A-4861-9CD0-16CB1CC66FA9}" type="presParOf" srcId="{F157AFA1-3DC8-4D8F-8A7D-7FE0843A24E3}" destId="{E81949CE-990B-43DE-8C32-6D16A4F13600}" srcOrd="1" destOrd="0" presId="urn:microsoft.com/office/officeart/2005/8/layout/hierarchy1"/>
    <dgm:cxn modelId="{4F214AE1-1611-4A1F-9302-FC2AF1777505}" type="presParOf" srcId="{B871B0A3-9813-4727-A6D5-BB68CF5E2035}" destId="{CD78B625-E981-474B-A438-AC465B207680}" srcOrd="1" destOrd="0" presId="urn:microsoft.com/office/officeart/2005/8/layout/hierarchy1"/>
    <dgm:cxn modelId="{FEADE13E-CCD2-434C-81F3-2D85E7687B55}" type="presParOf" srcId="{CD78B625-E981-474B-A438-AC465B207680}" destId="{5C43D9E2-0B8D-4044-8643-867612010F69}" srcOrd="0" destOrd="0" presId="urn:microsoft.com/office/officeart/2005/8/layout/hierarchy1"/>
    <dgm:cxn modelId="{2766A2E1-0304-4B55-B3BE-03701337A8DA}" type="presParOf" srcId="{CD78B625-E981-474B-A438-AC465B207680}" destId="{396527F2-FA37-4798-A45C-E90028DFF8AC}" srcOrd="1" destOrd="0" presId="urn:microsoft.com/office/officeart/2005/8/layout/hierarchy1"/>
    <dgm:cxn modelId="{C68D5410-3A15-4BE0-AA00-2F6A0D977C5C}" type="presParOf" srcId="{396527F2-FA37-4798-A45C-E90028DFF8AC}" destId="{A97C1012-0D40-4D12-B769-1D9E17463617}" srcOrd="0" destOrd="0" presId="urn:microsoft.com/office/officeart/2005/8/layout/hierarchy1"/>
    <dgm:cxn modelId="{770837E7-41B4-4969-BBAF-52B51585F7FA}" type="presParOf" srcId="{A97C1012-0D40-4D12-B769-1D9E17463617}" destId="{E44A5D08-FE84-40AB-A493-686CC835BD95}" srcOrd="0" destOrd="0" presId="urn:microsoft.com/office/officeart/2005/8/layout/hierarchy1"/>
    <dgm:cxn modelId="{6507D104-3F41-45A0-9E9C-1A1D478AE38D}" type="presParOf" srcId="{A97C1012-0D40-4D12-B769-1D9E17463617}" destId="{601E2988-4287-49DA-A87E-0A1B06F2B5E6}" srcOrd="1" destOrd="0" presId="urn:microsoft.com/office/officeart/2005/8/layout/hierarchy1"/>
    <dgm:cxn modelId="{81B456CE-404F-46B3-9D4F-E16B6A39A069}" type="presParOf" srcId="{396527F2-FA37-4798-A45C-E90028DFF8AC}" destId="{BA813B16-A5ED-4C1F-A778-96D5E184B638}" srcOrd="1" destOrd="0" presId="urn:microsoft.com/office/officeart/2005/8/layout/hierarchy1"/>
    <dgm:cxn modelId="{CEB36E47-3C24-4780-BA52-1F890C372FAC}" type="presParOf" srcId="{0DDE81C5-0E02-46E1-9E8C-647CDF151269}" destId="{F2CC3DF0-7F32-47B7-8A05-3A581A7ECF12}" srcOrd="2" destOrd="0" presId="urn:microsoft.com/office/officeart/2005/8/layout/hierarchy1"/>
    <dgm:cxn modelId="{959CCEBD-3E5A-4E87-9EC8-06FF49D69EA4}" type="presParOf" srcId="{0DDE81C5-0E02-46E1-9E8C-647CDF151269}" destId="{D4A8CFB2-BB85-405F-8872-7E584C91AA3E}" srcOrd="3" destOrd="0" presId="urn:microsoft.com/office/officeart/2005/8/layout/hierarchy1"/>
    <dgm:cxn modelId="{370092B4-7929-4E82-859B-ECBE600F2208}" type="presParOf" srcId="{D4A8CFB2-BB85-405F-8872-7E584C91AA3E}" destId="{FC5AA4DF-875C-43FE-A07B-BFAE22D48B91}" srcOrd="0" destOrd="0" presId="urn:microsoft.com/office/officeart/2005/8/layout/hierarchy1"/>
    <dgm:cxn modelId="{D20560C0-A218-4E37-9CE5-85D43B815881}" type="presParOf" srcId="{FC5AA4DF-875C-43FE-A07B-BFAE22D48B91}" destId="{0292809B-F449-44BF-A1FF-6733CE496B06}" srcOrd="0" destOrd="0" presId="urn:microsoft.com/office/officeart/2005/8/layout/hierarchy1"/>
    <dgm:cxn modelId="{07BFDD01-B1B8-4E26-99FA-8FEC0A8B34FD}" type="presParOf" srcId="{FC5AA4DF-875C-43FE-A07B-BFAE22D48B91}" destId="{A7AE51C6-EAA5-4A47-8B2F-27E15566664F}" srcOrd="1" destOrd="0" presId="urn:microsoft.com/office/officeart/2005/8/layout/hierarchy1"/>
    <dgm:cxn modelId="{73424B70-684F-4578-B7F5-72BD96B04A25}" type="presParOf" srcId="{D4A8CFB2-BB85-405F-8872-7E584C91AA3E}" destId="{1194E0C7-1BE9-4B25-B461-7B77FFFB1F67}" srcOrd="1" destOrd="0" presId="urn:microsoft.com/office/officeart/2005/8/layout/hierarchy1"/>
    <dgm:cxn modelId="{8D028921-3A4A-4238-88B0-0504C2B452CD}" type="presParOf" srcId="{B981E75D-F256-4233-8056-100DB6693761}" destId="{A6F17206-6EB4-41C4-A99B-98FC35111288}" srcOrd="8" destOrd="0" presId="urn:microsoft.com/office/officeart/2005/8/layout/hierarchy1"/>
    <dgm:cxn modelId="{DF6DD8FA-2687-4BE9-BF3D-7F3A608F16C8}" type="presParOf" srcId="{B981E75D-F256-4233-8056-100DB6693761}" destId="{9961C8A1-6CA7-491F-96D4-C053BE085E38}" srcOrd="9" destOrd="0" presId="urn:microsoft.com/office/officeart/2005/8/layout/hierarchy1"/>
    <dgm:cxn modelId="{95E14276-305C-4ECE-A36E-54643BE866ED}" type="presParOf" srcId="{9961C8A1-6CA7-491F-96D4-C053BE085E38}" destId="{01B9004E-322F-4F92-A242-FC5CAC3DEB6E}" srcOrd="0" destOrd="0" presId="urn:microsoft.com/office/officeart/2005/8/layout/hierarchy1"/>
    <dgm:cxn modelId="{AA0BCD98-96E4-4371-A579-FC59B9E82A23}" type="presParOf" srcId="{01B9004E-322F-4F92-A242-FC5CAC3DEB6E}" destId="{A6F4A8BD-56B1-4D45-845B-4D1300972E6B}" srcOrd="0" destOrd="0" presId="urn:microsoft.com/office/officeart/2005/8/layout/hierarchy1"/>
    <dgm:cxn modelId="{14578585-4F5A-4E17-B8A0-E567B64290C9}" type="presParOf" srcId="{01B9004E-322F-4F92-A242-FC5CAC3DEB6E}" destId="{4D32C29C-07F4-4518-A641-FD2582C5998D}" srcOrd="1" destOrd="0" presId="urn:microsoft.com/office/officeart/2005/8/layout/hierarchy1"/>
    <dgm:cxn modelId="{6A5D3F5E-32F6-4F0F-956E-F35D53DE3EC8}" type="presParOf" srcId="{9961C8A1-6CA7-491F-96D4-C053BE085E38}" destId="{DC17A414-A022-4D07-ADC2-F92001D7BAA6}" srcOrd="1" destOrd="0" presId="urn:microsoft.com/office/officeart/2005/8/layout/hierarchy1"/>
    <dgm:cxn modelId="{9337775F-929A-4170-829B-E30049128129}" type="presParOf" srcId="{B981E75D-F256-4233-8056-100DB6693761}" destId="{8A79112C-225C-4893-B139-9CE177001420}" srcOrd="10" destOrd="0" presId="urn:microsoft.com/office/officeart/2005/8/layout/hierarchy1"/>
    <dgm:cxn modelId="{B0D0940A-D0DD-4EDC-BC8E-A9EF5333708E}" type="presParOf" srcId="{B981E75D-F256-4233-8056-100DB6693761}" destId="{4267349D-F053-4BA7-8B1A-EE94FAFDB7F6}" srcOrd="11" destOrd="0" presId="urn:microsoft.com/office/officeart/2005/8/layout/hierarchy1"/>
    <dgm:cxn modelId="{D9659254-D62E-4CCE-9217-071FAE59C120}" type="presParOf" srcId="{4267349D-F053-4BA7-8B1A-EE94FAFDB7F6}" destId="{A5E84CC6-6715-40C7-8F02-2B254868BA70}" srcOrd="0" destOrd="0" presId="urn:microsoft.com/office/officeart/2005/8/layout/hierarchy1"/>
    <dgm:cxn modelId="{C2F33059-0BD5-4E48-9B38-A4CC2EBA4CD3}" type="presParOf" srcId="{A5E84CC6-6715-40C7-8F02-2B254868BA70}" destId="{4F713A69-1586-4D8E-980D-A13604F00456}" srcOrd="0" destOrd="0" presId="urn:microsoft.com/office/officeart/2005/8/layout/hierarchy1"/>
    <dgm:cxn modelId="{972A0074-8FAB-4112-BF54-5E84F3457739}" type="presParOf" srcId="{A5E84CC6-6715-40C7-8F02-2B254868BA70}" destId="{A4B271D3-7D6C-4C12-AD14-798CBE64069F}" srcOrd="1" destOrd="0" presId="urn:microsoft.com/office/officeart/2005/8/layout/hierarchy1"/>
    <dgm:cxn modelId="{0747D69B-75FA-4437-A442-44C754DC7102}" type="presParOf" srcId="{4267349D-F053-4BA7-8B1A-EE94FAFDB7F6}" destId="{D8195DE3-A12C-431F-81BF-C870FD65822B}" srcOrd="1" destOrd="0" presId="urn:microsoft.com/office/officeart/2005/8/layout/hierarchy1"/>
    <dgm:cxn modelId="{6398DBBD-0D99-4101-9957-9B4E5986A605}" type="presParOf" srcId="{D8195DE3-A12C-431F-81BF-C870FD65822B}" destId="{19A0375A-D085-4E7E-8B4B-802FA1E0CBBF}" srcOrd="0" destOrd="0" presId="urn:microsoft.com/office/officeart/2005/8/layout/hierarchy1"/>
    <dgm:cxn modelId="{7A7FCB8A-36B1-42A8-8514-E12F6C0BBB19}" type="presParOf" srcId="{D8195DE3-A12C-431F-81BF-C870FD65822B}" destId="{5F9CA087-CB5B-4552-B6DF-D91504340944}" srcOrd="1" destOrd="0" presId="urn:microsoft.com/office/officeart/2005/8/layout/hierarchy1"/>
    <dgm:cxn modelId="{6544D81F-5A11-4BE9-AF42-75F4A1373416}" type="presParOf" srcId="{5F9CA087-CB5B-4552-B6DF-D91504340944}" destId="{FFC501EC-BC2C-4996-8F3B-6A0D69280E00}" srcOrd="0" destOrd="0" presId="urn:microsoft.com/office/officeart/2005/8/layout/hierarchy1"/>
    <dgm:cxn modelId="{7B6A5CDD-EA95-4349-9A4A-586BF6DFBA31}" type="presParOf" srcId="{FFC501EC-BC2C-4996-8F3B-6A0D69280E00}" destId="{20D8E513-B64E-40B5-A239-5D9906FAAB1A}" srcOrd="0" destOrd="0" presId="urn:microsoft.com/office/officeart/2005/8/layout/hierarchy1"/>
    <dgm:cxn modelId="{0159C3D9-B1EA-4FAA-A2AA-8B3B8B6DDC6D}" type="presParOf" srcId="{FFC501EC-BC2C-4996-8F3B-6A0D69280E00}" destId="{FDB8AB11-3B08-4B2D-AE87-5C553B728E1A}" srcOrd="1" destOrd="0" presId="urn:microsoft.com/office/officeart/2005/8/layout/hierarchy1"/>
    <dgm:cxn modelId="{2FC6D113-1A69-4427-8952-DFBB688B58EB}" type="presParOf" srcId="{5F9CA087-CB5B-4552-B6DF-D91504340944}" destId="{1BF61CE8-E7CB-4061-968F-59ACD6675F3C}" srcOrd="1" destOrd="0" presId="urn:microsoft.com/office/officeart/2005/8/layout/hierarchy1"/>
    <dgm:cxn modelId="{012C09C9-9161-4265-99F6-1BF6802AB13A}" type="presParOf" srcId="{1BF61CE8-E7CB-4061-968F-59ACD6675F3C}" destId="{3801E373-2E73-4115-BFF5-869711402F08}" srcOrd="0" destOrd="0" presId="urn:microsoft.com/office/officeart/2005/8/layout/hierarchy1"/>
    <dgm:cxn modelId="{D66F7440-D4A1-4E20-92ED-1DE56D96140D}" type="presParOf" srcId="{1BF61CE8-E7CB-4061-968F-59ACD6675F3C}" destId="{59024FAF-F1DB-41F9-A4F5-4D9005C32093}" srcOrd="1" destOrd="0" presId="urn:microsoft.com/office/officeart/2005/8/layout/hierarchy1"/>
    <dgm:cxn modelId="{1C010ECE-713A-4464-BDA3-83A20D26471A}" type="presParOf" srcId="{59024FAF-F1DB-41F9-A4F5-4D9005C32093}" destId="{7FD3FA9B-B0A1-45F1-81D9-A0E850120B29}" srcOrd="0" destOrd="0" presId="urn:microsoft.com/office/officeart/2005/8/layout/hierarchy1"/>
    <dgm:cxn modelId="{05750549-094F-4A67-9086-182444C61373}" type="presParOf" srcId="{7FD3FA9B-B0A1-45F1-81D9-A0E850120B29}" destId="{186CC374-5FC7-4B7C-A7C5-81681772AE2F}" srcOrd="0" destOrd="0" presId="urn:microsoft.com/office/officeart/2005/8/layout/hierarchy1"/>
    <dgm:cxn modelId="{11BE3F7B-FDCE-4231-ACCC-C795E25A0F56}" type="presParOf" srcId="{7FD3FA9B-B0A1-45F1-81D9-A0E850120B29}" destId="{98ED7D49-EC55-48D0-82E1-6DCC10AAE15B}" srcOrd="1" destOrd="0" presId="urn:microsoft.com/office/officeart/2005/8/layout/hierarchy1"/>
    <dgm:cxn modelId="{49A55D5C-AF3E-4A3A-9E24-1476FE2C2BE5}" type="presParOf" srcId="{59024FAF-F1DB-41F9-A4F5-4D9005C32093}" destId="{57162EDD-7F8B-4EE5-8B85-16883561D78A}" srcOrd="1" destOrd="0" presId="urn:microsoft.com/office/officeart/2005/8/layout/hierarchy1"/>
    <dgm:cxn modelId="{CD58D302-8FDB-43AF-A9CC-5CEF5A2F0B9E}" type="presParOf" srcId="{D8195DE3-A12C-431F-81BF-C870FD65822B}" destId="{F9B2FB71-5A62-4705-B89E-E8E05AECB4D7}" srcOrd="2" destOrd="0" presId="urn:microsoft.com/office/officeart/2005/8/layout/hierarchy1"/>
    <dgm:cxn modelId="{CDE69421-4CD7-4799-8D55-8A40BD8B3D7C}" type="presParOf" srcId="{D8195DE3-A12C-431F-81BF-C870FD65822B}" destId="{2B604F52-70FB-4342-AF29-5DA08909BBDD}" srcOrd="3" destOrd="0" presId="urn:microsoft.com/office/officeart/2005/8/layout/hierarchy1"/>
    <dgm:cxn modelId="{2AB90717-6BDC-4BDA-B9C9-746CA5881850}" type="presParOf" srcId="{2B604F52-70FB-4342-AF29-5DA08909BBDD}" destId="{F8381A27-848C-4BF8-81A7-5EBD17CC54BF}" srcOrd="0" destOrd="0" presId="urn:microsoft.com/office/officeart/2005/8/layout/hierarchy1"/>
    <dgm:cxn modelId="{AC076E1E-4CCA-45B9-83D1-089956F6DE9B}" type="presParOf" srcId="{F8381A27-848C-4BF8-81A7-5EBD17CC54BF}" destId="{7D778062-6E80-43CF-893B-D26013525B7C}" srcOrd="0" destOrd="0" presId="urn:microsoft.com/office/officeart/2005/8/layout/hierarchy1"/>
    <dgm:cxn modelId="{9D48AF5C-777E-4A82-B128-29EF47276317}" type="presParOf" srcId="{F8381A27-848C-4BF8-81A7-5EBD17CC54BF}" destId="{0342601D-1C9B-424D-9B1F-71B40067C834}" srcOrd="1" destOrd="0" presId="urn:microsoft.com/office/officeart/2005/8/layout/hierarchy1"/>
    <dgm:cxn modelId="{CED52E43-A07B-4A12-8C00-325678EB4814}" type="presParOf" srcId="{2B604F52-70FB-4342-AF29-5DA08909BBDD}" destId="{62A6188D-03F0-4072-9090-5C5A72A3E8F9}" srcOrd="1" destOrd="0" presId="urn:microsoft.com/office/officeart/2005/8/layout/hierarchy1"/>
    <dgm:cxn modelId="{3E11ABDF-968C-44C7-BC2B-0F87D4F3E8F6}" type="presParOf" srcId="{62A6188D-03F0-4072-9090-5C5A72A3E8F9}" destId="{1D49C552-2286-40B7-97F7-FAEF4BC12691}" srcOrd="0" destOrd="0" presId="urn:microsoft.com/office/officeart/2005/8/layout/hierarchy1"/>
    <dgm:cxn modelId="{DD35BEFD-256F-45D0-9D07-CC59A932EB85}" type="presParOf" srcId="{62A6188D-03F0-4072-9090-5C5A72A3E8F9}" destId="{AD59800C-8C60-4E83-85B4-281F9CA7CEE2}" srcOrd="1" destOrd="0" presId="urn:microsoft.com/office/officeart/2005/8/layout/hierarchy1"/>
    <dgm:cxn modelId="{15F135F1-AD79-4F9F-BB83-2C22FD85F1B2}" type="presParOf" srcId="{AD59800C-8C60-4E83-85B4-281F9CA7CEE2}" destId="{60450A60-5AC8-442D-A886-B48116BC3525}" srcOrd="0" destOrd="0" presId="urn:microsoft.com/office/officeart/2005/8/layout/hierarchy1"/>
    <dgm:cxn modelId="{71612F05-CBDE-4123-BA49-BD4BA621A7DC}" type="presParOf" srcId="{60450A60-5AC8-442D-A886-B48116BC3525}" destId="{FC4A3708-366B-46FE-A4CC-F90AA84DC5CF}" srcOrd="0" destOrd="0" presId="urn:microsoft.com/office/officeart/2005/8/layout/hierarchy1"/>
    <dgm:cxn modelId="{AE045137-76B1-4284-AEEA-BC023F13852E}" type="presParOf" srcId="{60450A60-5AC8-442D-A886-B48116BC3525}" destId="{935EAFFE-537B-4122-91C3-72FA96AC1B42}" srcOrd="1" destOrd="0" presId="urn:microsoft.com/office/officeart/2005/8/layout/hierarchy1"/>
    <dgm:cxn modelId="{307F3620-D763-4C02-9BE2-13ABE6E1F93D}" type="presParOf" srcId="{AD59800C-8C60-4E83-85B4-281F9CA7CEE2}" destId="{4A40AF3F-EFFF-463D-9199-91547DEBC2BF}" srcOrd="1" destOrd="0" presId="urn:microsoft.com/office/officeart/2005/8/layout/hierarchy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660536BF-3AE9-41C3-AEAA-045869A7BEFB}" type="doc">
      <dgm:prSet loTypeId="urn:microsoft.com/office/officeart/2005/8/layout/process4" loCatId="list" qsTypeId="urn:microsoft.com/office/officeart/2005/8/quickstyle/3d4" qsCatId="3D" csTypeId="urn:microsoft.com/office/officeart/2005/8/colors/accent1_5" csCatId="accent1" phldr="1"/>
      <dgm:spPr/>
      <dgm:t>
        <a:bodyPr/>
        <a:lstStyle/>
        <a:p>
          <a:endParaRPr lang="pt-BR"/>
        </a:p>
      </dgm:t>
    </dgm:pt>
    <dgm:pt modelId="{6A40FAF5-9C3F-4E95-9ED9-55B1AF24E855}">
      <dgm:prSet phldrT="[Texto]" custT="1"/>
      <dgm:spPr/>
      <dgm:t>
        <a:bodyPr/>
        <a:lstStyle/>
        <a:p>
          <a:pPr algn="ctr">
            <a:lnSpc>
              <a:spcPct val="150000"/>
            </a:lnSpc>
          </a:pPr>
          <a:r>
            <a:rPr lang="pt-BR" sz="1800" b="1" dirty="0" smtClean="0">
              <a:solidFill>
                <a:schemeClr val="tx1"/>
              </a:solidFill>
              <a:effectLst>
                <a:outerShdw blurRad="38100" dist="38100" dir="2700000" algn="tl">
                  <a:srgbClr val="000000">
                    <a:alpha val="43137"/>
                  </a:srgbClr>
                </a:outerShdw>
              </a:effectLst>
              <a:latin typeface="Verdana" pitchFamily="34" charset="0"/>
              <a:ea typeface="Verdana" pitchFamily="34" charset="0"/>
              <a:cs typeface="Verdana" pitchFamily="34" charset="0"/>
            </a:rPr>
            <a:t>1º </a:t>
          </a:r>
          <a:endParaRPr lang="pt-BR" sz="1800" b="1" dirty="0">
            <a:solidFill>
              <a:schemeClr val="tx1"/>
            </a:solidFill>
            <a:effectLst>
              <a:outerShdw blurRad="38100" dist="38100" dir="2700000" algn="tl">
                <a:srgbClr val="000000">
                  <a:alpha val="43137"/>
                </a:srgbClr>
              </a:outerShdw>
            </a:effectLst>
            <a:latin typeface="Verdana" pitchFamily="34" charset="0"/>
            <a:ea typeface="Verdana" pitchFamily="34" charset="0"/>
            <a:cs typeface="Verdana" pitchFamily="34" charset="0"/>
          </a:endParaRPr>
        </a:p>
      </dgm:t>
    </dgm:pt>
    <dgm:pt modelId="{FD0E3CDA-E214-48F9-B43E-075BCD935FD5}" type="parTrans" cxnId="{F67F0531-F8DF-4994-9076-DA9137D5A312}">
      <dgm:prSet/>
      <dgm:spPr/>
      <dgm:t>
        <a:bodyPr/>
        <a:lstStyle/>
        <a:p>
          <a:pPr algn="just">
            <a:lnSpc>
              <a:spcPct val="150000"/>
            </a:lnSpc>
          </a:pPr>
          <a:endParaRPr lang="pt-BR" sz="1400">
            <a:latin typeface="Verdana" pitchFamily="34" charset="0"/>
            <a:ea typeface="Verdana" pitchFamily="34" charset="0"/>
            <a:cs typeface="Verdana" pitchFamily="34" charset="0"/>
          </a:endParaRPr>
        </a:p>
      </dgm:t>
    </dgm:pt>
    <dgm:pt modelId="{262FC3BC-3FB9-4C59-8B3F-790E43F0B6FE}" type="sibTrans" cxnId="{F67F0531-F8DF-4994-9076-DA9137D5A312}">
      <dgm:prSet/>
      <dgm:spPr/>
      <dgm:t>
        <a:bodyPr/>
        <a:lstStyle/>
        <a:p>
          <a:pPr algn="just">
            <a:lnSpc>
              <a:spcPct val="150000"/>
            </a:lnSpc>
          </a:pPr>
          <a:endParaRPr lang="pt-BR" sz="1400">
            <a:latin typeface="Verdana" pitchFamily="34" charset="0"/>
            <a:ea typeface="Verdana" pitchFamily="34" charset="0"/>
            <a:cs typeface="Verdana" pitchFamily="34" charset="0"/>
          </a:endParaRPr>
        </a:p>
      </dgm:t>
    </dgm:pt>
    <dgm:pt modelId="{E266DC95-B8A8-4AD0-8651-2D90978743CA}">
      <dgm:prSet phldrT="[Texto]" custT="1"/>
      <dgm:spPr/>
      <dgm:t>
        <a:bodyPr/>
        <a:lstStyle/>
        <a:p>
          <a:pPr algn="just">
            <a:lnSpc>
              <a:spcPct val="150000"/>
            </a:lnSpc>
          </a:pPr>
          <a:r>
            <a:rPr lang="pt-BR" sz="1400" dirty="0" smtClean="0">
              <a:latin typeface="Verdana" pitchFamily="34" charset="0"/>
              <a:ea typeface="Verdana" pitchFamily="34" charset="0"/>
              <a:cs typeface="Verdana" pitchFamily="34" charset="0"/>
            </a:rPr>
            <a:t>Escolha uma palavra-chave (dica: small ou </a:t>
          </a:r>
          <a:r>
            <a:rPr lang="pt-BR" sz="1400" dirty="0" err="1" smtClean="0">
              <a:latin typeface="Verdana" pitchFamily="34" charset="0"/>
              <a:ea typeface="Verdana" pitchFamily="34" charset="0"/>
              <a:cs typeface="Verdana" pitchFamily="34" charset="0"/>
            </a:rPr>
            <a:t>medium</a:t>
          </a:r>
          <a:r>
            <a:rPr lang="pt-BR" sz="1400" dirty="0" smtClean="0">
              <a:latin typeface="Verdana" pitchFamily="34" charset="0"/>
              <a:ea typeface="Verdana" pitchFamily="34" charset="0"/>
              <a:cs typeface="Verdana" pitchFamily="34" charset="0"/>
            </a:rPr>
            <a:t>) e a especifique como o tamanho de fonte para a regra do corpo</a:t>
          </a:r>
          <a:endParaRPr lang="pt-BR" sz="1400" dirty="0">
            <a:latin typeface="Verdana" pitchFamily="34" charset="0"/>
            <a:ea typeface="Verdana" pitchFamily="34" charset="0"/>
            <a:cs typeface="Verdana" pitchFamily="34" charset="0"/>
          </a:endParaRPr>
        </a:p>
      </dgm:t>
    </dgm:pt>
    <dgm:pt modelId="{AFC1C447-5730-4EED-A9D0-5484B3A27C8E}" type="parTrans" cxnId="{8AB45E8C-263B-4664-9510-E065D276437A}">
      <dgm:prSet/>
      <dgm:spPr/>
      <dgm:t>
        <a:bodyPr/>
        <a:lstStyle/>
        <a:p>
          <a:pPr algn="just">
            <a:lnSpc>
              <a:spcPct val="150000"/>
            </a:lnSpc>
          </a:pPr>
          <a:endParaRPr lang="pt-BR" sz="1400">
            <a:latin typeface="Verdana" pitchFamily="34" charset="0"/>
            <a:ea typeface="Verdana" pitchFamily="34" charset="0"/>
            <a:cs typeface="Verdana" pitchFamily="34" charset="0"/>
          </a:endParaRPr>
        </a:p>
      </dgm:t>
    </dgm:pt>
    <dgm:pt modelId="{E2A8226C-3B87-420D-855B-44168DDC6501}" type="sibTrans" cxnId="{8AB45E8C-263B-4664-9510-E065D276437A}">
      <dgm:prSet/>
      <dgm:spPr/>
      <dgm:t>
        <a:bodyPr/>
        <a:lstStyle/>
        <a:p>
          <a:pPr algn="just">
            <a:lnSpc>
              <a:spcPct val="150000"/>
            </a:lnSpc>
          </a:pPr>
          <a:endParaRPr lang="pt-BR" sz="1400">
            <a:latin typeface="Verdana" pitchFamily="34" charset="0"/>
            <a:ea typeface="Verdana" pitchFamily="34" charset="0"/>
            <a:cs typeface="Verdana" pitchFamily="34" charset="0"/>
          </a:endParaRPr>
        </a:p>
      </dgm:t>
    </dgm:pt>
    <dgm:pt modelId="{76BB7E4C-9EA3-4A3F-A5E5-92FE42DE488F}">
      <dgm:prSet phldrT="[Texto]" custT="1"/>
      <dgm:spPr/>
      <dgm:t>
        <a:bodyPr/>
        <a:lstStyle/>
        <a:p>
          <a:pPr algn="ctr">
            <a:lnSpc>
              <a:spcPct val="150000"/>
            </a:lnSpc>
          </a:pPr>
          <a:r>
            <a:rPr lang="pt-BR" sz="1800" b="1" dirty="0" smtClean="0">
              <a:solidFill>
                <a:schemeClr val="tx1"/>
              </a:solidFill>
              <a:effectLst>
                <a:outerShdw blurRad="38100" dist="38100" dir="2700000" algn="tl">
                  <a:srgbClr val="000000">
                    <a:alpha val="43137"/>
                  </a:srgbClr>
                </a:outerShdw>
              </a:effectLst>
              <a:latin typeface="Verdana" pitchFamily="34" charset="0"/>
              <a:ea typeface="Verdana" pitchFamily="34" charset="0"/>
              <a:cs typeface="Verdana" pitchFamily="34" charset="0"/>
            </a:rPr>
            <a:t>2º</a:t>
          </a:r>
          <a:endParaRPr lang="pt-BR" sz="1800" b="1" dirty="0">
            <a:solidFill>
              <a:schemeClr val="tx1"/>
            </a:solidFill>
            <a:effectLst>
              <a:outerShdw blurRad="38100" dist="38100" dir="2700000" algn="tl">
                <a:srgbClr val="000000">
                  <a:alpha val="43137"/>
                </a:srgbClr>
              </a:outerShdw>
            </a:effectLst>
            <a:latin typeface="Verdana" pitchFamily="34" charset="0"/>
            <a:ea typeface="Verdana" pitchFamily="34" charset="0"/>
            <a:cs typeface="Verdana" pitchFamily="34" charset="0"/>
          </a:endParaRPr>
        </a:p>
      </dgm:t>
    </dgm:pt>
    <dgm:pt modelId="{2B44A8CC-CDE3-421F-B204-BD6D219271CB}" type="parTrans" cxnId="{61454331-B8EB-44EB-A51A-C182213CF8FF}">
      <dgm:prSet/>
      <dgm:spPr/>
      <dgm:t>
        <a:bodyPr/>
        <a:lstStyle/>
        <a:p>
          <a:pPr algn="just">
            <a:lnSpc>
              <a:spcPct val="150000"/>
            </a:lnSpc>
          </a:pPr>
          <a:endParaRPr lang="pt-BR" sz="1400">
            <a:latin typeface="Verdana" pitchFamily="34" charset="0"/>
            <a:ea typeface="Verdana" pitchFamily="34" charset="0"/>
            <a:cs typeface="Verdana" pitchFamily="34" charset="0"/>
          </a:endParaRPr>
        </a:p>
      </dgm:t>
    </dgm:pt>
    <dgm:pt modelId="{A6076580-FBBA-44FC-9E21-E987729A719D}" type="sibTrans" cxnId="{61454331-B8EB-44EB-A51A-C182213CF8FF}">
      <dgm:prSet/>
      <dgm:spPr/>
      <dgm:t>
        <a:bodyPr/>
        <a:lstStyle/>
        <a:p>
          <a:pPr algn="just">
            <a:lnSpc>
              <a:spcPct val="150000"/>
            </a:lnSpc>
          </a:pPr>
          <a:endParaRPr lang="pt-BR" sz="1400">
            <a:latin typeface="Verdana" pitchFamily="34" charset="0"/>
            <a:ea typeface="Verdana" pitchFamily="34" charset="0"/>
            <a:cs typeface="Verdana" pitchFamily="34" charset="0"/>
          </a:endParaRPr>
        </a:p>
      </dgm:t>
    </dgm:pt>
    <dgm:pt modelId="{8C913CA4-5663-4D61-B986-F13A6B5E04CD}">
      <dgm:prSet phldrT="[Texto]" custT="1"/>
      <dgm:spPr/>
      <dgm:t>
        <a:bodyPr/>
        <a:lstStyle/>
        <a:p>
          <a:pPr algn="just">
            <a:lnSpc>
              <a:spcPct val="150000"/>
            </a:lnSpc>
          </a:pPr>
          <a:r>
            <a:rPr lang="pt-BR" sz="1400" dirty="0" smtClean="0">
              <a:latin typeface="Verdana" pitchFamily="34" charset="0"/>
              <a:ea typeface="Verdana" pitchFamily="34" charset="0"/>
              <a:cs typeface="Verdana" pitchFamily="34" charset="0"/>
            </a:rPr>
            <a:t>Especifique o tamanho das fontes dos outros elementos com relação ao tamanho da fonte do corpo usando “em” ou porcentagens</a:t>
          </a:r>
          <a:endParaRPr lang="pt-BR" sz="1400" dirty="0">
            <a:latin typeface="Verdana" pitchFamily="34" charset="0"/>
            <a:ea typeface="Verdana" pitchFamily="34" charset="0"/>
            <a:cs typeface="Verdana" pitchFamily="34" charset="0"/>
          </a:endParaRPr>
        </a:p>
      </dgm:t>
    </dgm:pt>
    <dgm:pt modelId="{7E593E11-BBE7-40D0-A631-FDB36CEC1C49}" type="parTrans" cxnId="{248555CB-89F3-47D6-9E8E-AF137DFE88B8}">
      <dgm:prSet/>
      <dgm:spPr/>
      <dgm:t>
        <a:bodyPr/>
        <a:lstStyle/>
        <a:p>
          <a:pPr algn="just">
            <a:lnSpc>
              <a:spcPct val="150000"/>
            </a:lnSpc>
          </a:pPr>
          <a:endParaRPr lang="pt-BR" sz="1400">
            <a:latin typeface="Verdana" pitchFamily="34" charset="0"/>
            <a:ea typeface="Verdana" pitchFamily="34" charset="0"/>
            <a:cs typeface="Verdana" pitchFamily="34" charset="0"/>
          </a:endParaRPr>
        </a:p>
      </dgm:t>
    </dgm:pt>
    <dgm:pt modelId="{5BD7E309-F37A-4909-B126-D94E98EDC1D0}" type="sibTrans" cxnId="{248555CB-89F3-47D6-9E8E-AF137DFE88B8}">
      <dgm:prSet/>
      <dgm:spPr/>
      <dgm:t>
        <a:bodyPr/>
        <a:lstStyle/>
        <a:p>
          <a:pPr algn="just">
            <a:lnSpc>
              <a:spcPct val="150000"/>
            </a:lnSpc>
          </a:pPr>
          <a:endParaRPr lang="pt-BR" sz="1400">
            <a:latin typeface="Verdana" pitchFamily="34" charset="0"/>
            <a:ea typeface="Verdana" pitchFamily="34" charset="0"/>
            <a:cs typeface="Verdana" pitchFamily="34" charset="0"/>
          </a:endParaRPr>
        </a:p>
      </dgm:t>
    </dgm:pt>
    <dgm:pt modelId="{1A795639-6E58-4B33-812E-652A6527D6FA}" type="pres">
      <dgm:prSet presAssocID="{660536BF-3AE9-41C3-AEAA-045869A7BEFB}" presName="Name0" presStyleCnt="0">
        <dgm:presLayoutVars>
          <dgm:dir/>
          <dgm:animLvl val="lvl"/>
          <dgm:resizeHandles val="exact"/>
        </dgm:presLayoutVars>
      </dgm:prSet>
      <dgm:spPr/>
      <dgm:t>
        <a:bodyPr/>
        <a:lstStyle/>
        <a:p>
          <a:endParaRPr lang="pt-BR"/>
        </a:p>
      </dgm:t>
    </dgm:pt>
    <dgm:pt modelId="{2C5349B5-9CCB-4AE7-9F99-341B4488A404}" type="pres">
      <dgm:prSet presAssocID="{76BB7E4C-9EA3-4A3F-A5E5-92FE42DE488F}" presName="boxAndChildren" presStyleCnt="0"/>
      <dgm:spPr/>
    </dgm:pt>
    <dgm:pt modelId="{58938F70-0D1E-42D2-87B9-ED567EDBC529}" type="pres">
      <dgm:prSet presAssocID="{76BB7E4C-9EA3-4A3F-A5E5-92FE42DE488F}" presName="parentTextBox" presStyleLbl="node1" presStyleIdx="0" presStyleCnt="2"/>
      <dgm:spPr/>
      <dgm:t>
        <a:bodyPr/>
        <a:lstStyle/>
        <a:p>
          <a:endParaRPr lang="pt-BR"/>
        </a:p>
      </dgm:t>
    </dgm:pt>
    <dgm:pt modelId="{7C0EDE37-2A1D-49EE-BD53-0F983F7FFE6E}" type="pres">
      <dgm:prSet presAssocID="{76BB7E4C-9EA3-4A3F-A5E5-92FE42DE488F}" presName="entireBox" presStyleLbl="node1" presStyleIdx="0" presStyleCnt="2"/>
      <dgm:spPr/>
      <dgm:t>
        <a:bodyPr/>
        <a:lstStyle/>
        <a:p>
          <a:endParaRPr lang="pt-BR"/>
        </a:p>
      </dgm:t>
    </dgm:pt>
    <dgm:pt modelId="{16A4CD5B-7D6F-47D0-878E-9CA6A4E1D465}" type="pres">
      <dgm:prSet presAssocID="{76BB7E4C-9EA3-4A3F-A5E5-92FE42DE488F}" presName="descendantBox" presStyleCnt="0"/>
      <dgm:spPr/>
    </dgm:pt>
    <dgm:pt modelId="{E3B7FBD1-34E5-4A41-A9FB-765E47691A6A}" type="pres">
      <dgm:prSet presAssocID="{8C913CA4-5663-4D61-B986-F13A6B5E04CD}" presName="childTextBox" presStyleLbl="fgAccFollowNode1" presStyleIdx="0" presStyleCnt="2">
        <dgm:presLayoutVars>
          <dgm:bulletEnabled val="1"/>
        </dgm:presLayoutVars>
      </dgm:prSet>
      <dgm:spPr/>
      <dgm:t>
        <a:bodyPr/>
        <a:lstStyle/>
        <a:p>
          <a:endParaRPr lang="pt-BR"/>
        </a:p>
      </dgm:t>
    </dgm:pt>
    <dgm:pt modelId="{B475008F-2FAA-4A84-B64A-1F102BD13DFF}" type="pres">
      <dgm:prSet presAssocID="{262FC3BC-3FB9-4C59-8B3F-790E43F0B6FE}" presName="sp" presStyleCnt="0"/>
      <dgm:spPr/>
    </dgm:pt>
    <dgm:pt modelId="{148BFC94-0392-4300-8511-6B099A97FC19}" type="pres">
      <dgm:prSet presAssocID="{6A40FAF5-9C3F-4E95-9ED9-55B1AF24E855}" presName="arrowAndChildren" presStyleCnt="0"/>
      <dgm:spPr/>
    </dgm:pt>
    <dgm:pt modelId="{0F752B6E-88CE-422C-AFA6-C83DDD8D2B57}" type="pres">
      <dgm:prSet presAssocID="{6A40FAF5-9C3F-4E95-9ED9-55B1AF24E855}" presName="parentTextArrow" presStyleLbl="node1" presStyleIdx="0" presStyleCnt="2"/>
      <dgm:spPr/>
      <dgm:t>
        <a:bodyPr/>
        <a:lstStyle/>
        <a:p>
          <a:endParaRPr lang="pt-BR"/>
        </a:p>
      </dgm:t>
    </dgm:pt>
    <dgm:pt modelId="{86FD0AC9-1B03-4B86-9007-5B510EA72069}" type="pres">
      <dgm:prSet presAssocID="{6A40FAF5-9C3F-4E95-9ED9-55B1AF24E855}" presName="arrow" presStyleLbl="node1" presStyleIdx="1" presStyleCnt="2"/>
      <dgm:spPr/>
      <dgm:t>
        <a:bodyPr/>
        <a:lstStyle/>
        <a:p>
          <a:endParaRPr lang="pt-BR"/>
        </a:p>
      </dgm:t>
    </dgm:pt>
    <dgm:pt modelId="{1D66CC04-919B-4546-9725-C0529B27ED6B}" type="pres">
      <dgm:prSet presAssocID="{6A40FAF5-9C3F-4E95-9ED9-55B1AF24E855}" presName="descendantArrow" presStyleCnt="0"/>
      <dgm:spPr/>
    </dgm:pt>
    <dgm:pt modelId="{7DB7DFD5-2345-476D-A2E0-9B4352710FEF}" type="pres">
      <dgm:prSet presAssocID="{E266DC95-B8A8-4AD0-8651-2D90978743CA}" presName="childTextArrow" presStyleLbl="fgAccFollowNode1" presStyleIdx="1" presStyleCnt="2">
        <dgm:presLayoutVars>
          <dgm:bulletEnabled val="1"/>
        </dgm:presLayoutVars>
      </dgm:prSet>
      <dgm:spPr/>
      <dgm:t>
        <a:bodyPr/>
        <a:lstStyle/>
        <a:p>
          <a:endParaRPr lang="pt-BR"/>
        </a:p>
      </dgm:t>
    </dgm:pt>
  </dgm:ptLst>
  <dgm:cxnLst>
    <dgm:cxn modelId="{0F301DD7-3C95-4A8D-9834-4BA475E9AA6D}" type="presOf" srcId="{E266DC95-B8A8-4AD0-8651-2D90978743CA}" destId="{7DB7DFD5-2345-476D-A2E0-9B4352710FEF}" srcOrd="0" destOrd="0" presId="urn:microsoft.com/office/officeart/2005/8/layout/process4"/>
    <dgm:cxn modelId="{E6389D34-AC4D-4347-B24E-850DA91DF4F6}" type="presOf" srcId="{76BB7E4C-9EA3-4A3F-A5E5-92FE42DE488F}" destId="{58938F70-0D1E-42D2-87B9-ED567EDBC529}" srcOrd="0" destOrd="0" presId="urn:microsoft.com/office/officeart/2005/8/layout/process4"/>
    <dgm:cxn modelId="{5978F16C-01D7-4024-B51D-784C2D8E0F75}" type="presOf" srcId="{660536BF-3AE9-41C3-AEAA-045869A7BEFB}" destId="{1A795639-6E58-4B33-812E-652A6527D6FA}" srcOrd="0" destOrd="0" presId="urn:microsoft.com/office/officeart/2005/8/layout/process4"/>
    <dgm:cxn modelId="{248555CB-89F3-47D6-9E8E-AF137DFE88B8}" srcId="{76BB7E4C-9EA3-4A3F-A5E5-92FE42DE488F}" destId="{8C913CA4-5663-4D61-B986-F13A6B5E04CD}" srcOrd="0" destOrd="0" parTransId="{7E593E11-BBE7-40D0-A631-FDB36CEC1C49}" sibTransId="{5BD7E309-F37A-4909-B126-D94E98EDC1D0}"/>
    <dgm:cxn modelId="{F67F0531-F8DF-4994-9076-DA9137D5A312}" srcId="{660536BF-3AE9-41C3-AEAA-045869A7BEFB}" destId="{6A40FAF5-9C3F-4E95-9ED9-55B1AF24E855}" srcOrd="0" destOrd="0" parTransId="{FD0E3CDA-E214-48F9-B43E-075BCD935FD5}" sibTransId="{262FC3BC-3FB9-4C59-8B3F-790E43F0B6FE}"/>
    <dgm:cxn modelId="{8AB45E8C-263B-4664-9510-E065D276437A}" srcId="{6A40FAF5-9C3F-4E95-9ED9-55B1AF24E855}" destId="{E266DC95-B8A8-4AD0-8651-2D90978743CA}" srcOrd="0" destOrd="0" parTransId="{AFC1C447-5730-4EED-A9D0-5484B3A27C8E}" sibTransId="{E2A8226C-3B87-420D-855B-44168DDC6501}"/>
    <dgm:cxn modelId="{5ADFFA45-561F-4A2E-B137-376456E51D9B}" type="presOf" srcId="{6A40FAF5-9C3F-4E95-9ED9-55B1AF24E855}" destId="{0F752B6E-88CE-422C-AFA6-C83DDD8D2B57}" srcOrd="0" destOrd="0" presId="urn:microsoft.com/office/officeart/2005/8/layout/process4"/>
    <dgm:cxn modelId="{61454331-B8EB-44EB-A51A-C182213CF8FF}" srcId="{660536BF-3AE9-41C3-AEAA-045869A7BEFB}" destId="{76BB7E4C-9EA3-4A3F-A5E5-92FE42DE488F}" srcOrd="1" destOrd="0" parTransId="{2B44A8CC-CDE3-421F-B204-BD6D219271CB}" sibTransId="{A6076580-FBBA-44FC-9E21-E987729A719D}"/>
    <dgm:cxn modelId="{5C0302D3-7291-43C3-8162-9A5FAEDC0FC4}" type="presOf" srcId="{8C913CA4-5663-4D61-B986-F13A6B5E04CD}" destId="{E3B7FBD1-34E5-4A41-A9FB-765E47691A6A}" srcOrd="0" destOrd="0" presId="urn:microsoft.com/office/officeart/2005/8/layout/process4"/>
    <dgm:cxn modelId="{068D41D5-D784-4A00-9AC8-DCE792B7F550}" type="presOf" srcId="{6A40FAF5-9C3F-4E95-9ED9-55B1AF24E855}" destId="{86FD0AC9-1B03-4B86-9007-5B510EA72069}" srcOrd="1" destOrd="0" presId="urn:microsoft.com/office/officeart/2005/8/layout/process4"/>
    <dgm:cxn modelId="{129BB1C5-1DED-455B-B9A0-19FA2BC39B2C}" type="presOf" srcId="{76BB7E4C-9EA3-4A3F-A5E5-92FE42DE488F}" destId="{7C0EDE37-2A1D-49EE-BD53-0F983F7FFE6E}" srcOrd="1" destOrd="0" presId="urn:microsoft.com/office/officeart/2005/8/layout/process4"/>
    <dgm:cxn modelId="{6F56AD31-9766-4945-BA2A-9B596830A1CD}" type="presParOf" srcId="{1A795639-6E58-4B33-812E-652A6527D6FA}" destId="{2C5349B5-9CCB-4AE7-9F99-341B4488A404}" srcOrd="0" destOrd="0" presId="urn:microsoft.com/office/officeart/2005/8/layout/process4"/>
    <dgm:cxn modelId="{59D4B0F0-B70A-4E07-B5BC-03A78E1CA0AC}" type="presParOf" srcId="{2C5349B5-9CCB-4AE7-9F99-341B4488A404}" destId="{58938F70-0D1E-42D2-87B9-ED567EDBC529}" srcOrd="0" destOrd="0" presId="urn:microsoft.com/office/officeart/2005/8/layout/process4"/>
    <dgm:cxn modelId="{FFF23D19-F705-41A9-A360-77B3A207094F}" type="presParOf" srcId="{2C5349B5-9CCB-4AE7-9F99-341B4488A404}" destId="{7C0EDE37-2A1D-49EE-BD53-0F983F7FFE6E}" srcOrd="1" destOrd="0" presId="urn:microsoft.com/office/officeart/2005/8/layout/process4"/>
    <dgm:cxn modelId="{C7BCEFDB-8572-42B7-9995-396C27AFE447}" type="presParOf" srcId="{2C5349B5-9CCB-4AE7-9F99-341B4488A404}" destId="{16A4CD5B-7D6F-47D0-878E-9CA6A4E1D465}" srcOrd="2" destOrd="0" presId="urn:microsoft.com/office/officeart/2005/8/layout/process4"/>
    <dgm:cxn modelId="{16083032-2979-4E64-94E1-56699373DECA}" type="presParOf" srcId="{16A4CD5B-7D6F-47D0-878E-9CA6A4E1D465}" destId="{E3B7FBD1-34E5-4A41-A9FB-765E47691A6A}" srcOrd="0" destOrd="0" presId="urn:microsoft.com/office/officeart/2005/8/layout/process4"/>
    <dgm:cxn modelId="{06FC97D3-D0B3-48F9-9CBA-D1D1251A6034}" type="presParOf" srcId="{1A795639-6E58-4B33-812E-652A6527D6FA}" destId="{B475008F-2FAA-4A84-B64A-1F102BD13DFF}" srcOrd="1" destOrd="0" presId="urn:microsoft.com/office/officeart/2005/8/layout/process4"/>
    <dgm:cxn modelId="{5E39093F-D6F4-47B9-9823-725FE006ED08}" type="presParOf" srcId="{1A795639-6E58-4B33-812E-652A6527D6FA}" destId="{148BFC94-0392-4300-8511-6B099A97FC19}" srcOrd="2" destOrd="0" presId="urn:microsoft.com/office/officeart/2005/8/layout/process4"/>
    <dgm:cxn modelId="{6B0028DF-F558-4642-9E92-0F9001D1B24E}" type="presParOf" srcId="{148BFC94-0392-4300-8511-6B099A97FC19}" destId="{0F752B6E-88CE-422C-AFA6-C83DDD8D2B57}" srcOrd="0" destOrd="0" presId="urn:microsoft.com/office/officeart/2005/8/layout/process4"/>
    <dgm:cxn modelId="{BBBE58C9-BF42-40A2-AEC2-BFE4E6D4482A}" type="presParOf" srcId="{148BFC94-0392-4300-8511-6B099A97FC19}" destId="{86FD0AC9-1B03-4B86-9007-5B510EA72069}" srcOrd="1" destOrd="0" presId="urn:microsoft.com/office/officeart/2005/8/layout/process4"/>
    <dgm:cxn modelId="{00265765-5A69-4496-8878-65B37B5F98B5}" type="presParOf" srcId="{148BFC94-0392-4300-8511-6B099A97FC19}" destId="{1D66CC04-919B-4546-9725-C0529B27ED6B}" srcOrd="2" destOrd="0" presId="urn:microsoft.com/office/officeart/2005/8/layout/process4"/>
    <dgm:cxn modelId="{3248EC2E-6A68-463A-B96A-6508F2B39177}" type="presParOf" srcId="{1D66CC04-919B-4546-9725-C0529B27ED6B}" destId="{7DB7DFD5-2345-476D-A2E0-9B4352710FEF}" srcOrd="0"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1864A209-081A-45BD-A573-F41B5C9D77C7}" type="doc">
      <dgm:prSet loTypeId="urn:microsoft.com/office/officeart/2005/8/layout/vList6" loCatId="process" qsTypeId="urn:microsoft.com/office/officeart/2005/8/quickstyle/simple5" qsCatId="simple" csTypeId="urn:microsoft.com/office/officeart/2005/8/colors/accent1_2" csCatId="accent1" phldr="1"/>
      <dgm:spPr/>
      <dgm:t>
        <a:bodyPr/>
        <a:lstStyle/>
        <a:p>
          <a:endParaRPr lang="pt-BR"/>
        </a:p>
      </dgm:t>
    </dgm:pt>
    <dgm:pt modelId="{3BF2F4E0-1B7D-4F2A-9A63-D8BACC9CB6C6}">
      <dgm:prSet phldrT="[Texto]" custT="1"/>
      <dgm:spPr/>
      <dgm:t>
        <a:bodyPr/>
        <a:lstStyle/>
        <a:p>
          <a:r>
            <a:rPr lang="pt-BR" sz="2800" dirty="0" smtClean="0"/>
            <a:t>a:link</a:t>
          </a:r>
          <a:endParaRPr lang="pt-BR" sz="2800" dirty="0"/>
        </a:p>
      </dgm:t>
    </dgm:pt>
    <dgm:pt modelId="{2146E8EC-D558-498A-B99E-CBD41B590F8D}" type="parTrans" cxnId="{ED7C1F09-4881-493A-8175-49725B139B1C}">
      <dgm:prSet/>
      <dgm:spPr/>
      <dgm:t>
        <a:bodyPr/>
        <a:lstStyle/>
        <a:p>
          <a:endParaRPr lang="pt-BR" sz="1600"/>
        </a:p>
      </dgm:t>
    </dgm:pt>
    <dgm:pt modelId="{08771058-245A-40D0-9713-B9E475C71153}" type="sibTrans" cxnId="{ED7C1F09-4881-493A-8175-49725B139B1C}">
      <dgm:prSet/>
      <dgm:spPr/>
      <dgm:t>
        <a:bodyPr/>
        <a:lstStyle/>
        <a:p>
          <a:endParaRPr lang="pt-BR" sz="1600"/>
        </a:p>
      </dgm:t>
    </dgm:pt>
    <dgm:pt modelId="{1E0F6607-87D3-45BD-99CE-FD6DB04FC2EE}">
      <dgm:prSet phldrT="[Texto]" custT="1"/>
      <dgm:spPr/>
      <dgm:t>
        <a:bodyPr/>
        <a:lstStyle/>
        <a:p>
          <a:r>
            <a:rPr lang="pt-BR" sz="1800" dirty="0" smtClean="0"/>
            <a:t>Estiliza links não visitados</a:t>
          </a:r>
          <a:endParaRPr lang="pt-BR" sz="1800" dirty="0"/>
        </a:p>
      </dgm:t>
    </dgm:pt>
    <dgm:pt modelId="{9C30086E-8F7D-4A83-8AF9-FE5EBC12E4E5}" type="parTrans" cxnId="{06C1CF2D-6C14-4F6D-B7EF-2B32F6556CB8}">
      <dgm:prSet/>
      <dgm:spPr/>
      <dgm:t>
        <a:bodyPr/>
        <a:lstStyle/>
        <a:p>
          <a:endParaRPr lang="pt-BR" sz="1600"/>
        </a:p>
      </dgm:t>
    </dgm:pt>
    <dgm:pt modelId="{3E3FA0C5-1439-4632-8095-EBD84962AD3E}" type="sibTrans" cxnId="{06C1CF2D-6C14-4F6D-B7EF-2B32F6556CB8}">
      <dgm:prSet/>
      <dgm:spPr/>
      <dgm:t>
        <a:bodyPr/>
        <a:lstStyle/>
        <a:p>
          <a:endParaRPr lang="pt-BR" sz="1600"/>
        </a:p>
      </dgm:t>
    </dgm:pt>
    <dgm:pt modelId="{D56E6D2E-C81A-490E-879D-DD607D19ED40}">
      <dgm:prSet phldrT="[Texto]" custT="1"/>
      <dgm:spPr/>
      <dgm:t>
        <a:bodyPr/>
        <a:lstStyle/>
        <a:p>
          <a:r>
            <a:rPr lang="pt-BR" sz="2800" dirty="0" smtClean="0"/>
            <a:t>a:visited</a:t>
          </a:r>
          <a:endParaRPr lang="pt-BR" sz="2800" dirty="0"/>
        </a:p>
      </dgm:t>
    </dgm:pt>
    <dgm:pt modelId="{6A9BC113-856F-4C07-9C58-1EC1E26BD21B}" type="parTrans" cxnId="{8652A8B6-F788-4C86-BF83-29367067A46A}">
      <dgm:prSet/>
      <dgm:spPr/>
      <dgm:t>
        <a:bodyPr/>
        <a:lstStyle/>
        <a:p>
          <a:endParaRPr lang="pt-BR" sz="1600"/>
        </a:p>
      </dgm:t>
    </dgm:pt>
    <dgm:pt modelId="{96BF7F96-38C9-4734-A1D6-06AF2FB94FE7}" type="sibTrans" cxnId="{8652A8B6-F788-4C86-BF83-29367067A46A}">
      <dgm:prSet/>
      <dgm:spPr/>
      <dgm:t>
        <a:bodyPr/>
        <a:lstStyle/>
        <a:p>
          <a:endParaRPr lang="pt-BR" sz="1600"/>
        </a:p>
      </dgm:t>
    </dgm:pt>
    <dgm:pt modelId="{8DB46F9D-680F-4756-978C-E34C4ED69529}">
      <dgm:prSet phldrT="[Texto]" custT="1"/>
      <dgm:spPr/>
      <dgm:t>
        <a:bodyPr/>
        <a:lstStyle/>
        <a:p>
          <a:r>
            <a:rPr lang="pt-BR" sz="1800" dirty="0" smtClean="0"/>
            <a:t>Estiliza links visitados</a:t>
          </a:r>
          <a:endParaRPr lang="pt-BR" sz="1800" dirty="0"/>
        </a:p>
      </dgm:t>
    </dgm:pt>
    <dgm:pt modelId="{EC36F066-34E1-4EDC-92D3-998F9F223217}" type="parTrans" cxnId="{4FC07251-BAC5-48B4-9B3D-DCB0CA222DF9}">
      <dgm:prSet/>
      <dgm:spPr/>
      <dgm:t>
        <a:bodyPr/>
        <a:lstStyle/>
        <a:p>
          <a:endParaRPr lang="pt-BR" sz="1600"/>
        </a:p>
      </dgm:t>
    </dgm:pt>
    <dgm:pt modelId="{38EAF1E4-CD79-4B8B-A455-6910F267EE0B}" type="sibTrans" cxnId="{4FC07251-BAC5-48B4-9B3D-DCB0CA222DF9}">
      <dgm:prSet/>
      <dgm:spPr/>
      <dgm:t>
        <a:bodyPr/>
        <a:lstStyle/>
        <a:p>
          <a:endParaRPr lang="pt-BR" sz="1600"/>
        </a:p>
      </dgm:t>
    </dgm:pt>
    <dgm:pt modelId="{8B319C5B-CF11-46C5-94C4-44DA9BCB4CF9}">
      <dgm:prSet phldrT="[Texto]" custT="1"/>
      <dgm:spPr/>
      <dgm:t>
        <a:bodyPr/>
        <a:lstStyle/>
        <a:p>
          <a:r>
            <a:rPr lang="pt-BR" sz="2800" dirty="0" smtClean="0"/>
            <a:t>a:hover</a:t>
          </a:r>
          <a:endParaRPr lang="pt-BR" sz="2800" dirty="0"/>
        </a:p>
      </dgm:t>
    </dgm:pt>
    <dgm:pt modelId="{733EBFB8-A8E9-4668-AADD-41CE07B3ACEB}" type="parTrans" cxnId="{B8008BFD-7278-49FB-B607-0E7AECDDBF17}">
      <dgm:prSet/>
      <dgm:spPr/>
      <dgm:t>
        <a:bodyPr/>
        <a:lstStyle/>
        <a:p>
          <a:endParaRPr lang="pt-BR" sz="1600"/>
        </a:p>
      </dgm:t>
    </dgm:pt>
    <dgm:pt modelId="{22AE78D8-679A-4646-BA58-C1313C73B9F0}" type="sibTrans" cxnId="{B8008BFD-7278-49FB-B607-0E7AECDDBF17}">
      <dgm:prSet/>
      <dgm:spPr/>
      <dgm:t>
        <a:bodyPr/>
        <a:lstStyle/>
        <a:p>
          <a:endParaRPr lang="pt-BR" sz="1600"/>
        </a:p>
      </dgm:t>
    </dgm:pt>
    <dgm:pt modelId="{303D458E-F06C-4308-8381-C386231FB159}">
      <dgm:prSet phldrT="[Texto]" custT="1"/>
      <dgm:spPr/>
      <dgm:t>
        <a:bodyPr/>
        <a:lstStyle/>
        <a:p>
          <a:r>
            <a:rPr lang="pt-BR" sz="2800" dirty="0" smtClean="0"/>
            <a:t>a:active</a:t>
          </a:r>
          <a:endParaRPr lang="pt-BR" sz="2800" dirty="0"/>
        </a:p>
      </dgm:t>
    </dgm:pt>
    <dgm:pt modelId="{18345FED-4D60-4D29-B06D-B9DBA68FBA5B}" type="parTrans" cxnId="{34FB2280-16EE-4632-B7B7-8CE3C77BA368}">
      <dgm:prSet/>
      <dgm:spPr/>
      <dgm:t>
        <a:bodyPr/>
        <a:lstStyle/>
        <a:p>
          <a:endParaRPr lang="pt-BR" sz="1600"/>
        </a:p>
      </dgm:t>
    </dgm:pt>
    <dgm:pt modelId="{EF44BA48-CBC6-434F-B9E6-BD6835DF75E0}" type="sibTrans" cxnId="{34FB2280-16EE-4632-B7B7-8CE3C77BA368}">
      <dgm:prSet/>
      <dgm:spPr/>
      <dgm:t>
        <a:bodyPr/>
        <a:lstStyle/>
        <a:p>
          <a:endParaRPr lang="pt-BR" sz="1600"/>
        </a:p>
      </dgm:t>
    </dgm:pt>
    <dgm:pt modelId="{CB3801CB-C500-402B-99CC-68036615B3C4}">
      <dgm:prSet custT="1"/>
      <dgm:spPr/>
      <dgm:t>
        <a:bodyPr/>
        <a:lstStyle/>
        <a:p>
          <a:r>
            <a:rPr lang="pt-BR" sz="1800" dirty="0" smtClean="0"/>
            <a:t>Estiliza um link ao passar o mouse </a:t>
          </a:r>
          <a:endParaRPr lang="pt-BR" sz="1800" dirty="0"/>
        </a:p>
      </dgm:t>
    </dgm:pt>
    <dgm:pt modelId="{F0294C2C-00C1-435D-B4E3-4569968E0591}" type="parTrans" cxnId="{FDB2EB23-F66E-4CBF-A3AD-AB55F27A6838}">
      <dgm:prSet/>
      <dgm:spPr/>
      <dgm:t>
        <a:bodyPr/>
        <a:lstStyle/>
        <a:p>
          <a:endParaRPr lang="pt-BR"/>
        </a:p>
      </dgm:t>
    </dgm:pt>
    <dgm:pt modelId="{559449E1-6CBF-49D4-B64F-8CF6D18C394F}" type="sibTrans" cxnId="{FDB2EB23-F66E-4CBF-A3AD-AB55F27A6838}">
      <dgm:prSet/>
      <dgm:spPr/>
      <dgm:t>
        <a:bodyPr/>
        <a:lstStyle/>
        <a:p>
          <a:endParaRPr lang="pt-BR"/>
        </a:p>
      </dgm:t>
    </dgm:pt>
    <dgm:pt modelId="{E7C6CD45-F2F9-42ED-A2B8-2E1CC9B2F2F3}">
      <dgm:prSet custT="1"/>
      <dgm:spPr/>
      <dgm:t>
        <a:bodyPr/>
        <a:lstStyle/>
        <a:p>
          <a:r>
            <a:rPr lang="pt-BR" sz="1800" dirty="0" smtClean="0"/>
            <a:t>Estiliza um link no momento do clique do mouse</a:t>
          </a:r>
          <a:endParaRPr lang="pt-BR" sz="1800" dirty="0"/>
        </a:p>
      </dgm:t>
    </dgm:pt>
    <dgm:pt modelId="{5C2950C4-0F97-4209-97AC-8915BD1E22E8}" type="parTrans" cxnId="{47CACDC6-5527-4C9E-9A4E-8C1A40C279DE}">
      <dgm:prSet/>
      <dgm:spPr/>
      <dgm:t>
        <a:bodyPr/>
        <a:lstStyle/>
        <a:p>
          <a:endParaRPr lang="pt-BR"/>
        </a:p>
      </dgm:t>
    </dgm:pt>
    <dgm:pt modelId="{52784BA4-C6F5-41A1-AB92-59E689DF9B1D}" type="sibTrans" cxnId="{47CACDC6-5527-4C9E-9A4E-8C1A40C279DE}">
      <dgm:prSet/>
      <dgm:spPr/>
      <dgm:t>
        <a:bodyPr/>
        <a:lstStyle/>
        <a:p>
          <a:endParaRPr lang="pt-BR"/>
        </a:p>
      </dgm:t>
    </dgm:pt>
    <dgm:pt modelId="{436284BA-5317-43C7-90BF-CEB54923126E}">
      <dgm:prSet phldrT="[Texto]" custT="1"/>
      <dgm:spPr/>
      <dgm:t>
        <a:bodyPr/>
        <a:lstStyle/>
        <a:p>
          <a:endParaRPr lang="pt-BR" sz="900" dirty="0"/>
        </a:p>
      </dgm:t>
    </dgm:pt>
    <dgm:pt modelId="{7B05ABDC-2A33-4D7F-8830-238F625D25E2}" type="parTrans" cxnId="{A8DCA5BF-0198-4E6F-AEB4-192CBAF7B808}">
      <dgm:prSet/>
      <dgm:spPr/>
      <dgm:t>
        <a:bodyPr/>
        <a:lstStyle/>
        <a:p>
          <a:endParaRPr lang="pt-BR"/>
        </a:p>
      </dgm:t>
    </dgm:pt>
    <dgm:pt modelId="{9B6B7CFB-D9A3-4E60-929B-8A2B3B1E59C7}" type="sibTrans" cxnId="{A8DCA5BF-0198-4E6F-AEB4-192CBAF7B808}">
      <dgm:prSet/>
      <dgm:spPr/>
      <dgm:t>
        <a:bodyPr/>
        <a:lstStyle/>
        <a:p>
          <a:endParaRPr lang="pt-BR"/>
        </a:p>
      </dgm:t>
    </dgm:pt>
    <dgm:pt modelId="{B2A1F398-7E3E-4E45-9B82-44D5A2E5C749}">
      <dgm:prSet phldrT="[Texto]" custT="1"/>
      <dgm:spPr/>
      <dgm:t>
        <a:bodyPr/>
        <a:lstStyle/>
        <a:p>
          <a:endParaRPr lang="pt-BR" sz="1050" dirty="0"/>
        </a:p>
      </dgm:t>
    </dgm:pt>
    <dgm:pt modelId="{F11034C1-F820-4F4C-99A3-95382D483C06}" type="parTrans" cxnId="{8DA42AF1-F3E0-4FEA-89D9-1822037293AF}">
      <dgm:prSet/>
      <dgm:spPr/>
      <dgm:t>
        <a:bodyPr/>
        <a:lstStyle/>
        <a:p>
          <a:endParaRPr lang="pt-BR"/>
        </a:p>
      </dgm:t>
    </dgm:pt>
    <dgm:pt modelId="{CE8B691C-29C5-4783-9C1B-A088445667BE}" type="sibTrans" cxnId="{8DA42AF1-F3E0-4FEA-89D9-1822037293AF}">
      <dgm:prSet/>
      <dgm:spPr/>
      <dgm:t>
        <a:bodyPr/>
        <a:lstStyle/>
        <a:p>
          <a:endParaRPr lang="pt-BR"/>
        </a:p>
      </dgm:t>
    </dgm:pt>
    <dgm:pt modelId="{52C5CD59-DF6D-473C-9CBA-FDC6A9D07148}">
      <dgm:prSet custT="1"/>
      <dgm:spPr/>
      <dgm:t>
        <a:bodyPr/>
        <a:lstStyle/>
        <a:p>
          <a:endParaRPr lang="pt-BR" sz="1000" dirty="0"/>
        </a:p>
      </dgm:t>
    </dgm:pt>
    <dgm:pt modelId="{90062B6D-5F04-42D9-9680-F0E6CF576F66}" type="parTrans" cxnId="{7F0AD904-2A67-49EC-ABF2-5B82012E838D}">
      <dgm:prSet/>
      <dgm:spPr/>
      <dgm:t>
        <a:bodyPr/>
        <a:lstStyle/>
        <a:p>
          <a:endParaRPr lang="pt-BR"/>
        </a:p>
      </dgm:t>
    </dgm:pt>
    <dgm:pt modelId="{537EA8AB-6320-44F6-A6E1-56454830668B}" type="sibTrans" cxnId="{7F0AD904-2A67-49EC-ABF2-5B82012E838D}">
      <dgm:prSet/>
      <dgm:spPr/>
      <dgm:t>
        <a:bodyPr/>
        <a:lstStyle/>
        <a:p>
          <a:endParaRPr lang="pt-BR"/>
        </a:p>
      </dgm:t>
    </dgm:pt>
    <dgm:pt modelId="{EA583FFB-616F-4AF5-9F10-2132A41F063D}" type="pres">
      <dgm:prSet presAssocID="{1864A209-081A-45BD-A573-F41B5C9D77C7}" presName="Name0" presStyleCnt="0">
        <dgm:presLayoutVars>
          <dgm:dir/>
          <dgm:animLvl val="lvl"/>
          <dgm:resizeHandles/>
        </dgm:presLayoutVars>
      </dgm:prSet>
      <dgm:spPr/>
      <dgm:t>
        <a:bodyPr/>
        <a:lstStyle/>
        <a:p>
          <a:endParaRPr lang="pt-BR"/>
        </a:p>
      </dgm:t>
    </dgm:pt>
    <dgm:pt modelId="{FC93EC87-CEC8-4EEE-B4F3-79388120829A}" type="pres">
      <dgm:prSet presAssocID="{3BF2F4E0-1B7D-4F2A-9A63-D8BACC9CB6C6}" presName="linNode" presStyleCnt="0"/>
      <dgm:spPr/>
    </dgm:pt>
    <dgm:pt modelId="{16EB6B27-FAD8-4FBB-B5E9-8AB07FF496A0}" type="pres">
      <dgm:prSet presAssocID="{3BF2F4E0-1B7D-4F2A-9A63-D8BACC9CB6C6}" presName="parentShp" presStyleLbl="node1" presStyleIdx="0" presStyleCnt="4">
        <dgm:presLayoutVars>
          <dgm:bulletEnabled val="1"/>
        </dgm:presLayoutVars>
      </dgm:prSet>
      <dgm:spPr/>
      <dgm:t>
        <a:bodyPr/>
        <a:lstStyle/>
        <a:p>
          <a:endParaRPr lang="pt-BR"/>
        </a:p>
      </dgm:t>
    </dgm:pt>
    <dgm:pt modelId="{47157ADE-6600-4639-B0C2-5BE3A80233F8}" type="pres">
      <dgm:prSet presAssocID="{3BF2F4E0-1B7D-4F2A-9A63-D8BACC9CB6C6}" presName="childShp" presStyleLbl="bgAccFollowNode1" presStyleIdx="0" presStyleCnt="4">
        <dgm:presLayoutVars>
          <dgm:bulletEnabled val="1"/>
        </dgm:presLayoutVars>
      </dgm:prSet>
      <dgm:spPr/>
      <dgm:t>
        <a:bodyPr/>
        <a:lstStyle/>
        <a:p>
          <a:endParaRPr lang="pt-BR"/>
        </a:p>
      </dgm:t>
    </dgm:pt>
    <dgm:pt modelId="{FA3FCB31-23AB-4836-9128-9E7F5909788E}" type="pres">
      <dgm:prSet presAssocID="{08771058-245A-40D0-9713-B9E475C71153}" presName="spacing" presStyleCnt="0"/>
      <dgm:spPr/>
    </dgm:pt>
    <dgm:pt modelId="{0B83A16A-A8C9-4040-8304-812825AA6CC1}" type="pres">
      <dgm:prSet presAssocID="{D56E6D2E-C81A-490E-879D-DD607D19ED40}" presName="linNode" presStyleCnt="0"/>
      <dgm:spPr/>
    </dgm:pt>
    <dgm:pt modelId="{565FBE1D-13C3-40F7-AE3B-720FD19FA8CF}" type="pres">
      <dgm:prSet presAssocID="{D56E6D2E-C81A-490E-879D-DD607D19ED40}" presName="parentShp" presStyleLbl="node1" presStyleIdx="1" presStyleCnt="4">
        <dgm:presLayoutVars>
          <dgm:bulletEnabled val="1"/>
        </dgm:presLayoutVars>
      </dgm:prSet>
      <dgm:spPr/>
      <dgm:t>
        <a:bodyPr/>
        <a:lstStyle/>
        <a:p>
          <a:endParaRPr lang="pt-BR"/>
        </a:p>
      </dgm:t>
    </dgm:pt>
    <dgm:pt modelId="{1398EAC3-34ED-40C9-9881-66A4AE500EE0}" type="pres">
      <dgm:prSet presAssocID="{D56E6D2E-C81A-490E-879D-DD607D19ED40}" presName="childShp" presStyleLbl="bgAccFollowNode1" presStyleIdx="1" presStyleCnt="4">
        <dgm:presLayoutVars>
          <dgm:bulletEnabled val="1"/>
        </dgm:presLayoutVars>
      </dgm:prSet>
      <dgm:spPr/>
      <dgm:t>
        <a:bodyPr/>
        <a:lstStyle/>
        <a:p>
          <a:endParaRPr lang="pt-BR"/>
        </a:p>
      </dgm:t>
    </dgm:pt>
    <dgm:pt modelId="{46651E8B-1307-4586-821F-59C8CE24B363}" type="pres">
      <dgm:prSet presAssocID="{96BF7F96-38C9-4734-A1D6-06AF2FB94FE7}" presName="spacing" presStyleCnt="0"/>
      <dgm:spPr/>
    </dgm:pt>
    <dgm:pt modelId="{544A50FA-EFE3-48AF-8622-16EDB78EFB2E}" type="pres">
      <dgm:prSet presAssocID="{8B319C5B-CF11-46C5-94C4-44DA9BCB4CF9}" presName="linNode" presStyleCnt="0"/>
      <dgm:spPr/>
    </dgm:pt>
    <dgm:pt modelId="{39A97A28-5E37-460C-A01B-FD9EA56D0992}" type="pres">
      <dgm:prSet presAssocID="{8B319C5B-CF11-46C5-94C4-44DA9BCB4CF9}" presName="parentShp" presStyleLbl="node1" presStyleIdx="2" presStyleCnt="4">
        <dgm:presLayoutVars>
          <dgm:bulletEnabled val="1"/>
        </dgm:presLayoutVars>
      </dgm:prSet>
      <dgm:spPr/>
      <dgm:t>
        <a:bodyPr/>
        <a:lstStyle/>
        <a:p>
          <a:endParaRPr lang="pt-BR"/>
        </a:p>
      </dgm:t>
    </dgm:pt>
    <dgm:pt modelId="{847AE765-0D67-4B0F-96B6-53C20C9BC0A2}" type="pres">
      <dgm:prSet presAssocID="{8B319C5B-CF11-46C5-94C4-44DA9BCB4CF9}" presName="childShp" presStyleLbl="bgAccFollowNode1" presStyleIdx="2" presStyleCnt="4" custLinFactNeighborX="-412">
        <dgm:presLayoutVars>
          <dgm:bulletEnabled val="1"/>
        </dgm:presLayoutVars>
      </dgm:prSet>
      <dgm:spPr/>
      <dgm:t>
        <a:bodyPr/>
        <a:lstStyle/>
        <a:p>
          <a:endParaRPr lang="pt-BR"/>
        </a:p>
      </dgm:t>
    </dgm:pt>
    <dgm:pt modelId="{BEBD9E70-038F-486A-85B0-4F322272ECBA}" type="pres">
      <dgm:prSet presAssocID="{22AE78D8-679A-4646-BA58-C1313C73B9F0}" presName="spacing" presStyleCnt="0"/>
      <dgm:spPr/>
    </dgm:pt>
    <dgm:pt modelId="{A3BD475C-EC58-41C6-B2A1-1BED9BF9655A}" type="pres">
      <dgm:prSet presAssocID="{303D458E-F06C-4308-8381-C386231FB159}" presName="linNode" presStyleCnt="0"/>
      <dgm:spPr/>
    </dgm:pt>
    <dgm:pt modelId="{F458A418-CBDF-4C4A-B364-0AF22551D5E8}" type="pres">
      <dgm:prSet presAssocID="{303D458E-F06C-4308-8381-C386231FB159}" presName="parentShp" presStyleLbl="node1" presStyleIdx="3" presStyleCnt="4">
        <dgm:presLayoutVars>
          <dgm:bulletEnabled val="1"/>
        </dgm:presLayoutVars>
      </dgm:prSet>
      <dgm:spPr/>
      <dgm:t>
        <a:bodyPr/>
        <a:lstStyle/>
        <a:p>
          <a:endParaRPr lang="pt-BR"/>
        </a:p>
      </dgm:t>
    </dgm:pt>
    <dgm:pt modelId="{06EBD870-A22F-4E45-9825-504E1444272C}" type="pres">
      <dgm:prSet presAssocID="{303D458E-F06C-4308-8381-C386231FB159}" presName="childShp" presStyleLbl="bgAccFollowNode1" presStyleIdx="3" presStyleCnt="4">
        <dgm:presLayoutVars>
          <dgm:bulletEnabled val="1"/>
        </dgm:presLayoutVars>
      </dgm:prSet>
      <dgm:spPr/>
      <dgm:t>
        <a:bodyPr/>
        <a:lstStyle/>
        <a:p>
          <a:endParaRPr lang="pt-BR"/>
        </a:p>
      </dgm:t>
    </dgm:pt>
  </dgm:ptLst>
  <dgm:cxnLst>
    <dgm:cxn modelId="{34FB2280-16EE-4632-B7B7-8CE3C77BA368}" srcId="{1864A209-081A-45BD-A573-F41B5C9D77C7}" destId="{303D458E-F06C-4308-8381-C386231FB159}" srcOrd="3" destOrd="0" parTransId="{18345FED-4D60-4D29-B06D-B9DBA68FBA5B}" sibTransId="{EF44BA48-CBC6-434F-B9E6-BD6835DF75E0}"/>
    <dgm:cxn modelId="{8652A8B6-F788-4C86-BF83-29367067A46A}" srcId="{1864A209-081A-45BD-A573-F41B5C9D77C7}" destId="{D56E6D2E-C81A-490E-879D-DD607D19ED40}" srcOrd="1" destOrd="0" parTransId="{6A9BC113-856F-4C07-9C58-1EC1E26BD21B}" sibTransId="{96BF7F96-38C9-4734-A1D6-06AF2FB94FE7}"/>
    <dgm:cxn modelId="{5F1C0EFC-A7EE-4682-B71D-07FF550C9B7A}" type="presOf" srcId="{436284BA-5317-43C7-90BF-CEB54923126E}" destId="{47157ADE-6600-4639-B0C2-5BE3A80233F8}" srcOrd="0" destOrd="0" presId="urn:microsoft.com/office/officeart/2005/8/layout/vList6"/>
    <dgm:cxn modelId="{074A9F2A-AFF6-457C-8EF8-7FF82B4C43AA}" type="presOf" srcId="{B2A1F398-7E3E-4E45-9B82-44D5A2E5C749}" destId="{1398EAC3-34ED-40C9-9881-66A4AE500EE0}" srcOrd="0" destOrd="0" presId="urn:microsoft.com/office/officeart/2005/8/layout/vList6"/>
    <dgm:cxn modelId="{B8008BFD-7278-49FB-B607-0E7AECDDBF17}" srcId="{1864A209-081A-45BD-A573-F41B5C9D77C7}" destId="{8B319C5B-CF11-46C5-94C4-44DA9BCB4CF9}" srcOrd="2" destOrd="0" parTransId="{733EBFB8-A8E9-4668-AADD-41CE07B3ACEB}" sibTransId="{22AE78D8-679A-4646-BA58-C1313C73B9F0}"/>
    <dgm:cxn modelId="{ED7C1F09-4881-493A-8175-49725B139B1C}" srcId="{1864A209-081A-45BD-A573-F41B5C9D77C7}" destId="{3BF2F4E0-1B7D-4F2A-9A63-D8BACC9CB6C6}" srcOrd="0" destOrd="0" parTransId="{2146E8EC-D558-498A-B99E-CBD41B590F8D}" sibTransId="{08771058-245A-40D0-9713-B9E475C71153}"/>
    <dgm:cxn modelId="{06C1CF2D-6C14-4F6D-B7EF-2B32F6556CB8}" srcId="{3BF2F4E0-1B7D-4F2A-9A63-D8BACC9CB6C6}" destId="{1E0F6607-87D3-45BD-99CE-FD6DB04FC2EE}" srcOrd="1" destOrd="0" parTransId="{9C30086E-8F7D-4A83-8AF9-FE5EBC12E4E5}" sibTransId="{3E3FA0C5-1439-4632-8095-EBD84962AD3E}"/>
    <dgm:cxn modelId="{39F88501-03D2-4CF8-ABB7-251D1ACEEC11}" type="presOf" srcId="{D56E6D2E-C81A-490E-879D-DD607D19ED40}" destId="{565FBE1D-13C3-40F7-AE3B-720FD19FA8CF}" srcOrd="0" destOrd="0" presId="urn:microsoft.com/office/officeart/2005/8/layout/vList6"/>
    <dgm:cxn modelId="{7F0AD904-2A67-49EC-ABF2-5B82012E838D}" srcId="{8B319C5B-CF11-46C5-94C4-44DA9BCB4CF9}" destId="{52C5CD59-DF6D-473C-9CBA-FDC6A9D07148}" srcOrd="0" destOrd="0" parTransId="{90062B6D-5F04-42D9-9680-F0E6CF576F66}" sibTransId="{537EA8AB-6320-44F6-A6E1-56454830668B}"/>
    <dgm:cxn modelId="{DC9C6E25-D124-4622-A956-27C6D955DCCF}" type="presOf" srcId="{1E0F6607-87D3-45BD-99CE-FD6DB04FC2EE}" destId="{47157ADE-6600-4639-B0C2-5BE3A80233F8}" srcOrd="0" destOrd="1" presId="urn:microsoft.com/office/officeart/2005/8/layout/vList6"/>
    <dgm:cxn modelId="{FDB2EB23-F66E-4CBF-A3AD-AB55F27A6838}" srcId="{8B319C5B-CF11-46C5-94C4-44DA9BCB4CF9}" destId="{CB3801CB-C500-402B-99CC-68036615B3C4}" srcOrd="1" destOrd="0" parTransId="{F0294C2C-00C1-435D-B4E3-4569968E0591}" sibTransId="{559449E1-6CBF-49D4-B64F-8CF6D18C394F}"/>
    <dgm:cxn modelId="{265397D0-747B-4093-83AF-A169E8568927}" type="presOf" srcId="{8DB46F9D-680F-4756-978C-E34C4ED69529}" destId="{1398EAC3-34ED-40C9-9881-66A4AE500EE0}" srcOrd="0" destOrd="1" presId="urn:microsoft.com/office/officeart/2005/8/layout/vList6"/>
    <dgm:cxn modelId="{469EEDD5-13A0-4EE4-9AA5-DDA592D073C9}" type="presOf" srcId="{CB3801CB-C500-402B-99CC-68036615B3C4}" destId="{847AE765-0D67-4B0F-96B6-53C20C9BC0A2}" srcOrd="0" destOrd="1" presId="urn:microsoft.com/office/officeart/2005/8/layout/vList6"/>
    <dgm:cxn modelId="{47CACDC6-5527-4C9E-9A4E-8C1A40C279DE}" srcId="{303D458E-F06C-4308-8381-C386231FB159}" destId="{E7C6CD45-F2F9-42ED-A2B8-2E1CC9B2F2F3}" srcOrd="0" destOrd="0" parTransId="{5C2950C4-0F97-4209-97AC-8915BD1E22E8}" sibTransId="{52784BA4-C6F5-41A1-AB92-59E689DF9B1D}"/>
    <dgm:cxn modelId="{9AA415AD-EF01-4445-BEE2-99C8E82D3559}" type="presOf" srcId="{E7C6CD45-F2F9-42ED-A2B8-2E1CC9B2F2F3}" destId="{06EBD870-A22F-4E45-9825-504E1444272C}" srcOrd="0" destOrd="0" presId="urn:microsoft.com/office/officeart/2005/8/layout/vList6"/>
    <dgm:cxn modelId="{51090128-B8A7-4724-B98B-1B6F3E5939FD}" type="presOf" srcId="{303D458E-F06C-4308-8381-C386231FB159}" destId="{F458A418-CBDF-4C4A-B364-0AF22551D5E8}" srcOrd="0" destOrd="0" presId="urn:microsoft.com/office/officeart/2005/8/layout/vList6"/>
    <dgm:cxn modelId="{8DA42AF1-F3E0-4FEA-89D9-1822037293AF}" srcId="{D56E6D2E-C81A-490E-879D-DD607D19ED40}" destId="{B2A1F398-7E3E-4E45-9B82-44D5A2E5C749}" srcOrd="0" destOrd="0" parTransId="{F11034C1-F820-4F4C-99A3-95382D483C06}" sibTransId="{CE8B691C-29C5-4783-9C1B-A088445667BE}"/>
    <dgm:cxn modelId="{6CD096BF-9549-49C1-AADD-E98C80646E98}" type="presOf" srcId="{3BF2F4E0-1B7D-4F2A-9A63-D8BACC9CB6C6}" destId="{16EB6B27-FAD8-4FBB-B5E9-8AB07FF496A0}" srcOrd="0" destOrd="0" presId="urn:microsoft.com/office/officeart/2005/8/layout/vList6"/>
    <dgm:cxn modelId="{4FC07251-BAC5-48B4-9B3D-DCB0CA222DF9}" srcId="{D56E6D2E-C81A-490E-879D-DD607D19ED40}" destId="{8DB46F9D-680F-4756-978C-E34C4ED69529}" srcOrd="1" destOrd="0" parTransId="{EC36F066-34E1-4EDC-92D3-998F9F223217}" sibTransId="{38EAF1E4-CD79-4B8B-A455-6910F267EE0B}"/>
    <dgm:cxn modelId="{7BE98FC8-2595-43E1-849D-73E12860D08E}" type="presOf" srcId="{1864A209-081A-45BD-A573-F41B5C9D77C7}" destId="{EA583FFB-616F-4AF5-9F10-2132A41F063D}" srcOrd="0" destOrd="0" presId="urn:microsoft.com/office/officeart/2005/8/layout/vList6"/>
    <dgm:cxn modelId="{1F851DC5-B964-46B6-9082-A7471B09121C}" type="presOf" srcId="{8B319C5B-CF11-46C5-94C4-44DA9BCB4CF9}" destId="{39A97A28-5E37-460C-A01B-FD9EA56D0992}" srcOrd="0" destOrd="0" presId="urn:microsoft.com/office/officeart/2005/8/layout/vList6"/>
    <dgm:cxn modelId="{A8DCA5BF-0198-4E6F-AEB4-192CBAF7B808}" srcId="{3BF2F4E0-1B7D-4F2A-9A63-D8BACC9CB6C6}" destId="{436284BA-5317-43C7-90BF-CEB54923126E}" srcOrd="0" destOrd="0" parTransId="{7B05ABDC-2A33-4D7F-8830-238F625D25E2}" sibTransId="{9B6B7CFB-D9A3-4E60-929B-8A2B3B1E59C7}"/>
    <dgm:cxn modelId="{DEC687DD-ECF1-42C6-B234-5E4D5F3C97B2}" type="presOf" srcId="{52C5CD59-DF6D-473C-9CBA-FDC6A9D07148}" destId="{847AE765-0D67-4B0F-96B6-53C20C9BC0A2}" srcOrd="0" destOrd="0" presId="urn:microsoft.com/office/officeart/2005/8/layout/vList6"/>
    <dgm:cxn modelId="{F4EFF898-41BE-4A75-AA7E-BBD38AD79161}" type="presParOf" srcId="{EA583FFB-616F-4AF5-9F10-2132A41F063D}" destId="{FC93EC87-CEC8-4EEE-B4F3-79388120829A}" srcOrd="0" destOrd="0" presId="urn:microsoft.com/office/officeart/2005/8/layout/vList6"/>
    <dgm:cxn modelId="{FB44C415-CC57-4DCF-AFA6-6B77B59016A3}" type="presParOf" srcId="{FC93EC87-CEC8-4EEE-B4F3-79388120829A}" destId="{16EB6B27-FAD8-4FBB-B5E9-8AB07FF496A0}" srcOrd="0" destOrd="0" presId="urn:microsoft.com/office/officeart/2005/8/layout/vList6"/>
    <dgm:cxn modelId="{38C4D2BD-CE31-42E1-82EC-B060798E8443}" type="presParOf" srcId="{FC93EC87-CEC8-4EEE-B4F3-79388120829A}" destId="{47157ADE-6600-4639-B0C2-5BE3A80233F8}" srcOrd="1" destOrd="0" presId="urn:microsoft.com/office/officeart/2005/8/layout/vList6"/>
    <dgm:cxn modelId="{1E94F601-901B-42E8-8F20-BC64E74B4E3F}" type="presParOf" srcId="{EA583FFB-616F-4AF5-9F10-2132A41F063D}" destId="{FA3FCB31-23AB-4836-9128-9E7F5909788E}" srcOrd="1" destOrd="0" presId="urn:microsoft.com/office/officeart/2005/8/layout/vList6"/>
    <dgm:cxn modelId="{370FEC5D-FA27-4933-A3FA-3DCC219C9324}" type="presParOf" srcId="{EA583FFB-616F-4AF5-9F10-2132A41F063D}" destId="{0B83A16A-A8C9-4040-8304-812825AA6CC1}" srcOrd="2" destOrd="0" presId="urn:microsoft.com/office/officeart/2005/8/layout/vList6"/>
    <dgm:cxn modelId="{7645D62F-2E44-4E3B-B95C-52819B4E1378}" type="presParOf" srcId="{0B83A16A-A8C9-4040-8304-812825AA6CC1}" destId="{565FBE1D-13C3-40F7-AE3B-720FD19FA8CF}" srcOrd="0" destOrd="0" presId="urn:microsoft.com/office/officeart/2005/8/layout/vList6"/>
    <dgm:cxn modelId="{20B84DC9-3854-45AE-9777-26ACDB397D18}" type="presParOf" srcId="{0B83A16A-A8C9-4040-8304-812825AA6CC1}" destId="{1398EAC3-34ED-40C9-9881-66A4AE500EE0}" srcOrd="1" destOrd="0" presId="urn:microsoft.com/office/officeart/2005/8/layout/vList6"/>
    <dgm:cxn modelId="{FDB69054-710A-4DCE-93A4-6364E288EA05}" type="presParOf" srcId="{EA583FFB-616F-4AF5-9F10-2132A41F063D}" destId="{46651E8B-1307-4586-821F-59C8CE24B363}" srcOrd="3" destOrd="0" presId="urn:microsoft.com/office/officeart/2005/8/layout/vList6"/>
    <dgm:cxn modelId="{BE56C9A5-D34F-46C1-B615-48B465A8B756}" type="presParOf" srcId="{EA583FFB-616F-4AF5-9F10-2132A41F063D}" destId="{544A50FA-EFE3-48AF-8622-16EDB78EFB2E}" srcOrd="4" destOrd="0" presId="urn:microsoft.com/office/officeart/2005/8/layout/vList6"/>
    <dgm:cxn modelId="{163E9EC2-C1DD-47A2-BAE2-38C300D6BDD3}" type="presParOf" srcId="{544A50FA-EFE3-48AF-8622-16EDB78EFB2E}" destId="{39A97A28-5E37-460C-A01B-FD9EA56D0992}" srcOrd="0" destOrd="0" presId="urn:microsoft.com/office/officeart/2005/8/layout/vList6"/>
    <dgm:cxn modelId="{C680EB47-14A5-485F-9940-9876156E0EB7}" type="presParOf" srcId="{544A50FA-EFE3-48AF-8622-16EDB78EFB2E}" destId="{847AE765-0D67-4B0F-96B6-53C20C9BC0A2}" srcOrd="1" destOrd="0" presId="urn:microsoft.com/office/officeart/2005/8/layout/vList6"/>
    <dgm:cxn modelId="{8D267415-AE2B-42E1-A2E4-1DEF23557374}" type="presParOf" srcId="{EA583FFB-616F-4AF5-9F10-2132A41F063D}" destId="{BEBD9E70-038F-486A-85B0-4F322272ECBA}" srcOrd="5" destOrd="0" presId="urn:microsoft.com/office/officeart/2005/8/layout/vList6"/>
    <dgm:cxn modelId="{DE5C7F4C-5C95-4247-8F74-B675DAD53DAD}" type="presParOf" srcId="{EA583FFB-616F-4AF5-9F10-2132A41F063D}" destId="{A3BD475C-EC58-41C6-B2A1-1BED9BF9655A}" srcOrd="6" destOrd="0" presId="urn:microsoft.com/office/officeart/2005/8/layout/vList6"/>
    <dgm:cxn modelId="{16BE53D0-B158-4A16-BD98-F0EE0F05F68E}" type="presParOf" srcId="{A3BD475C-EC58-41C6-B2A1-1BED9BF9655A}" destId="{F458A418-CBDF-4C4A-B364-0AF22551D5E8}" srcOrd="0" destOrd="0" presId="urn:microsoft.com/office/officeart/2005/8/layout/vList6"/>
    <dgm:cxn modelId="{2378C6EF-8965-4099-8A1A-E5252D594A9A}" type="presParOf" srcId="{A3BD475C-EC58-41C6-B2A1-1BED9BF9655A}" destId="{06EBD870-A22F-4E45-9825-504E1444272C}" srcOrd="1" destOrd="0" presId="urn:microsoft.com/office/officeart/2005/8/layout/v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CEF74A3-21D1-449C-B80E-112110C63850}" type="doc">
      <dgm:prSet loTypeId="urn:microsoft.com/office/officeart/2005/8/layout/vList5" loCatId="list" qsTypeId="urn:microsoft.com/office/officeart/2005/8/quickstyle/3d2" qsCatId="3D" csTypeId="urn:microsoft.com/office/officeart/2005/8/colors/colorful3" csCatId="colorful" phldr="1"/>
      <dgm:spPr/>
      <dgm:t>
        <a:bodyPr/>
        <a:lstStyle/>
        <a:p>
          <a:endParaRPr lang="pt-BR"/>
        </a:p>
      </dgm:t>
    </dgm:pt>
    <dgm:pt modelId="{F5A52740-516C-41BB-B09B-75FFEC1F1701}">
      <dgm:prSet phldrT="[Texto]" custT="1"/>
      <dgm:spPr/>
      <dgm:t>
        <a:bodyPr/>
        <a:lstStyle/>
        <a:p>
          <a:r>
            <a:rPr lang="pt-BR" sz="1800" b="0" dirty="0" smtClean="0"/>
            <a:t>&lt;sup&gt; ... &lt;/sup&gt;</a:t>
          </a:r>
          <a:endParaRPr lang="pt-BR" sz="1800" b="0" dirty="0"/>
        </a:p>
      </dgm:t>
    </dgm:pt>
    <dgm:pt modelId="{827AD1D6-34DA-4090-B948-DBAD389A8F85}" type="parTrans" cxnId="{C053C92F-3DDC-46B1-94E5-6D8BC8DBD224}">
      <dgm:prSet/>
      <dgm:spPr/>
      <dgm:t>
        <a:bodyPr/>
        <a:lstStyle/>
        <a:p>
          <a:endParaRPr lang="pt-BR" sz="1100"/>
        </a:p>
      </dgm:t>
    </dgm:pt>
    <dgm:pt modelId="{4D98698F-AE23-42B3-A9D3-64A632925D3B}" type="sibTrans" cxnId="{C053C92F-3DDC-46B1-94E5-6D8BC8DBD224}">
      <dgm:prSet/>
      <dgm:spPr/>
      <dgm:t>
        <a:bodyPr/>
        <a:lstStyle/>
        <a:p>
          <a:endParaRPr lang="pt-BR" sz="1100"/>
        </a:p>
      </dgm:t>
    </dgm:pt>
    <dgm:pt modelId="{16FD69A0-E844-4FA4-A72D-F3D1BD192790}">
      <dgm:prSet phldrT="[Texto]" custT="1"/>
      <dgm:spPr/>
      <dgm:t>
        <a:bodyPr/>
        <a:lstStyle/>
        <a:p>
          <a:r>
            <a:rPr lang="pt-BR" sz="1400" dirty="0" smtClean="0"/>
            <a:t>Coloca a informação acima da linha do texto (sobrescrito)</a:t>
          </a:r>
          <a:endParaRPr lang="pt-BR" sz="1400" dirty="0"/>
        </a:p>
      </dgm:t>
    </dgm:pt>
    <dgm:pt modelId="{7000064E-E20B-4105-85ED-BA0ADB1F0883}" type="parTrans" cxnId="{9F2B83D4-4D09-481E-9663-DC231B58B862}">
      <dgm:prSet/>
      <dgm:spPr/>
      <dgm:t>
        <a:bodyPr/>
        <a:lstStyle/>
        <a:p>
          <a:endParaRPr lang="pt-BR" sz="1100"/>
        </a:p>
      </dgm:t>
    </dgm:pt>
    <dgm:pt modelId="{AE984495-A491-4A20-8148-11134DCFE3AE}" type="sibTrans" cxnId="{9F2B83D4-4D09-481E-9663-DC231B58B862}">
      <dgm:prSet/>
      <dgm:spPr/>
      <dgm:t>
        <a:bodyPr/>
        <a:lstStyle/>
        <a:p>
          <a:endParaRPr lang="pt-BR" sz="1100"/>
        </a:p>
      </dgm:t>
    </dgm:pt>
    <dgm:pt modelId="{BE837874-0B5E-43D9-A13F-BA5AE257BC3C}">
      <dgm:prSet phldrT="[Texto]" custT="1"/>
      <dgm:spPr/>
      <dgm:t>
        <a:bodyPr/>
        <a:lstStyle/>
        <a:p>
          <a:r>
            <a:rPr lang="pt-BR" sz="1800" b="0" dirty="0" smtClean="0"/>
            <a:t>&lt;sub&gt; ... &lt;/sub&gt;</a:t>
          </a:r>
          <a:endParaRPr lang="pt-BR" sz="1800" b="0" dirty="0"/>
        </a:p>
      </dgm:t>
    </dgm:pt>
    <dgm:pt modelId="{2BEC27F2-A917-44B2-9610-21B69F9F1BBA}" type="parTrans" cxnId="{7B4B7768-8469-451B-8CA2-A398D6EDA157}">
      <dgm:prSet/>
      <dgm:spPr/>
      <dgm:t>
        <a:bodyPr/>
        <a:lstStyle/>
        <a:p>
          <a:endParaRPr lang="pt-BR" sz="1100"/>
        </a:p>
      </dgm:t>
    </dgm:pt>
    <dgm:pt modelId="{D61AA20B-AC74-446D-8F08-C55F681AE926}" type="sibTrans" cxnId="{7B4B7768-8469-451B-8CA2-A398D6EDA157}">
      <dgm:prSet/>
      <dgm:spPr/>
      <dgm:t>
        <a:bodyPr/>
        <a:lstStyle/>
        <a:p>
          <a:endParaRPr lang="pt-BR" sz="1100"/>
        </a:p>
      </dgm:t>
    </dgm:pt>
    <dgm:pt modelId="{5C798EEC-E34A-4B51-A557-F451A98D19FF}">
      <dgm:prSet phldrT="[Texto]" custT="1"/>
      <dgm:spPr/>
      <dgm:t>
        <a:bodyPr/>
        <a:lstStyle/>
        <a:p>
          <a:r>
            <a:rPr lang="pt-BR" sz="1400" dirty="0" smtClean="0"/>
            <a:t>Coloca a informação abaixo da linha do texto (subscrito)</a:t>
          </a:r>
          <a:endParaRPr lang="pt-BR" sz="1400" dirty="0"/>
        </a:p>
      </dgm:t>
    </dgm:pt>
    <dgm:pt modelId="{B7C37032-476F-476A-AB2A-41C34BFD9018}" type="parTrans" cxnId="{D07FED54-AEB3-4BAC-8FAB-EA4CFE0CCE97}">
      <dgm:prSet/>
      <dgm:spPr/>
      <dgm:t>
        <a:bodyPr/>
        <a:lstStyle/>
        <a:p>
          <a:endParaRPr lang="pt-BR" sz="1100"/>
        </a:p>
      </dgm:t>
    </dgm:pt>
    <dgm:pt modelId="{502135CE-9A27-4F48-9F2D-FD801A507555}" type="sibTrans" cxnId="{D07FED54-AEB3-4BAC-8FAB-EA4CFE0CCE97}">
      <dgm:prSet/>
      <dgm:spPr/>
      <dgm:t>
        <a:bodyPr/>
        <a:lstStyle/>
        <a:p>
          <a:endParaRPr lang="pt-BR" sz="1100"/>
        </a:p>
      </dgm:t>
    </dgm:pt>
    <dgm:pt modelId="{CFA2A0DD-14B7-47F6-9272-846E8A9A3800}">
      <dgm:prSet custT="1"/>
      <dgm:spPr/>
      <dgm:t>
        <a:bodyPr/>
        <a:lstStyle/>
        <a:p>
          <a:r>
            <a:rPr lang="pt-BR" sz="1800" b="0" dirty="0" smtClean="0"/>
            <a:t>&lt;p&gt; ... &lt;/p&gt;</a:t>
          </a:r>
          <a:endParaRPr lang="pt-BR" sz="1800" b="0" dirty="0"/>
        </a:p>
      </dgm:t>
    </dgm:pt>
    <dgm:pt modelId="{CBF76E8F-81C3-44EA-B56F-2845977CAF2D}" type="parTrans" cxnId="{4EA24812-F26B-4B95-A3EE-E11B63AE5D9C}">
      <dgm:prSet/>
      <dgm:spPr/>
      <dgm:t>
        <a:bodyPr/>
        <a:lstStyle/>
        <a:p>
          <a:endParaRPr lang="pt-BR" sz="1100"/>
        </a:p>
      </dgm:t>
    </dgm:pt>
    <dgm:pt modelId="{57F06359-92E4-47E4-BD48-C05B9234A1A1}" type="sibTrans" cxnId="{4EA24812-F26B-4B95-A3EE-E11B63AE5D9C}">
      <dgm:prSet/>
      <dgm:spPr/>
      <dgm:t>
        <a:bodyPr/>
        <a:lstStyle/>
        <a:p>
          <a:endParaRPr lang="pt-BR" sz="1100"/>
        </a:p>
      </dgm:t>
    </dgm:pt>
    <dgm:pt modelId="{A71ABF99-50D5-4CBA-BC91-D5F2083C5B34}">
      <dgm:prSet custT="1"/>
      <dgm:spPr/>
      <dgm:t>
        <a:bodyPr/>
        <a:lstStyle/>
        <a:p>
          <a:r>
            <a:rPr lang="pt-BR" sz="1800" b="0" dirty="0" smtClean="0"/>
            <a:t>&lt;center&gt;* ... &lt;/center&gt;</a:t>
          </a:r>
          <a:endParaRPr lang="pt-BR" sz="1800" b="0" dirty="0"/>
        </a:p>
      </dgm:t>
    </dgm:pt>
    <dgm:pt modelId="{37706759-AB97-46E9-91B2-A005ACEFC9A0}" type="parTrans" cxnId="{A14C6A87-089B-4659-A9CA-7FB58A6A01B8}">
      <dgm:prSet/>
      <dgm:spPr/>
      <dgm:t>
        <a:bodyPr/>
        <a:lstStyle/>
        <a:p>
          <a:endParaRPr lang="pt-BR" sz="1100"/>
        </a:p>
      </dgm:t>
    </dgm:pt>
    <dgm:pt modelId="{93D1FF72-5AF8-4329-A452-6129996039C1}" type="sibTrans" cxnId="{A14C6A87-089B-4659-A9CA-7FB58A6A01B8}">
      <dgm:prSet/>
      <dgm:spPr/>
      <dgm:t>
        <a:bodyPr/>
        <a:lstStyle/>
        <a:p>
          <a:endParaRPr lang="pt-BR" sz="1100"/>
        </a:p>
      </dgm:t>
    </dgm:pt>
    <dgm:pt modelId="{B9CDDAE8-C646-4BE3-91B8-608D90167CBE}">
      <dgm:prSet custT="1"/>
      <dgm:spPr/>
      <dgm:t>
        <a:bodyPr/>
        <a:lstStyle/>
        <a:p>
          <a:r>
            <a:rPr lang="pt-BR" sz="1400" dirty="0" smtClean="0"/>
            <a:t>Define um parágrafo</a:t>
          </a:r>
          <a:endParaRPr lang="pt-BR" sz="1400" dirty="0"/>
        </a:p>
      </dgm:t>
    </dgm:pt>
    <dgm:pt modelId="{7D139DA9-574A-4991-B1CF-CF90344EBE4E}" type="parTrans" cxnId="{829A2FE6-84DD-4A80-BDEF-8248A1D433D6}">
      <dgm:prSet/>
      <dgm:spPr/>
      <dgm:t>
        <a:bodyPr/>
        <a:lstStyle/>
        <a:p>
          <a:endParaRPr lang="pt-BR" sz="1100"/>
        </a:p>
      </dgm:t>
    </dgm:pt>
    <dgm:pt modelId="{1EE89C5D-2CE2-42DB-9E90-C7322B984BBC}" type="sibTrans" cxnId="{829A2FE6-84DD-4A80-BDEF-8248A1D433D6}">
      <dgm:prSet/>
      <dgm:spPr/>
      <dgm:t>
        <a:bodyPr/>
        <a:lstStyle/>
        <a:p>
          <a:endParaRPr lang="pt-BR" sz="1100"/>
        </a:p>
      </dgm:t>
    </dgm:pt>
    <dgm:pt modelId="{C69BE241-D94D-4059-8D4E-5986BF022226}">
      <dgm:prSet custT="1"/>
      <dgm:spPr/>
      <dgm:t>
        <a:bodyPr/>
        <a:lstStyle/>
        <a:p>
          <a:r>
            <a:rPr lang="pt-BR" sz="1400" dirty="0" smtClean="0"/>
            <a:t>Centraliza as informações</a:t>
          </a:r>
          <a:endParaRPr lang="pt-BR" sz="1400" dirty="0"/>
        </a:p>
      </dgm:t>
    </dgm:pt>
    <dgm:pt modelId="{C61BBF58-0BA9-40DB-AA9E-9CDF8280FB0E}" type="parTrans" cxnId="{75252AB7-5001-4E6F-A5CC-657B97C5275C}">
      <dgm:prSet/>
      <dgm:spPr/>
      <dgm:t>
        <a:bodyPr/>
        <a:lstStyle/>
        <a:p>
          <a:endParaRPr lang="pt-BR" sz="1100"/>
        </a:p>
      </dgm:t>
    </dgm:pt>
    <dgm:pt modelId="{D4A72000-8E94-460A-96E1-54F3CCC083B8}" type="sibTrans" cxnId="{75252AB7-5001-4E6F-A5CC-657B97C5275C}">
      <dgm:prSet/>
      <dgm:spPr/>
      <dgm:t>
        <a:bodyPr/>
        <a:lstStyle/>
        <a:p>
          <a:endParaRPr lang="pt-BR" sz="1100"/>
        </a:p>
      </dgm:t>
    </dgm:pt>
    <dgm:pt modelId="{83FF8834-8A4A-44F6-8C6F-FC2ABE720FB6}">
      <dgm:prSet custT="1"/>
      <dgm:spPr/>
      <dgm:t>
        <a:bodyPr/>
        <a:lstStyle/>
        <a:p>
          <a:r>
            <a:rPr lang="pt-BR" sz="1800" b="0" dirty="0" smtClean="0"/>
            <a:t>&lt;h1&gt;, &lt;h2&gt;, ...&lt;h6&gt;</a:t>
          </a:r>
          <a:endParaRPr lang="pt-BR" sz="1800" b="0" dirty="0"/>
        </a:p>
      </dgm:t>
    </dgm:pt>
    <dgm:pt modelId="{886EC72B-43AF-44A6-B69A-8B78F308995F}" type="parTrans" cxnId="{EA95D981-4732-4154-A6C7-1521FCBBCF96}">
      <dgm:prSet/>
      <dgm:spPr/>
      <dgm:t>
        <a:bodyPr/>
        <a:lstStyle/>
        <a:p>
          <a:endParaRPr lang="pt-BR"/>
        </a:p>
      </dgm:t>
    </dgm:pt>
    <dgm:pt modelId="{57B1632A-DBFC-4E44-8150-FA8758FBD188}" type="sibTrans" cxnId="{EA95D981-4732-4154-A6C7-1521FCBBCF96}">
      <dgm:prSet/>
      <dgm:spPr/>
      <dgm:t>
        <a:bodyPr/>
        <a:lstStyle/>
        <a:p>
          <a:endParaRPr lang="pt-BR"/>
        </a:p>
      </dgm:t>
    </dgm:pt>
    <dgm:pt modelId="{1DE6D3B1-CA5F-4533-BAEE-C66831FBB210}">
      <dgm:prSet custT="1"/>
      <dgm:spPr/>
      <dgm:t>
        <a:bodyPr/>
        <a:lstStyle/>
        <a:p>
          <a:r>
            <a:rPr lang="pt-BR" sz="1400" dirty="0" smtClean="0"/>
            <a:t>Define títulos HTML</a:t>
          </a:r>
          <a:endParaRPr lang="pt-BR" sz="1400" dirty="0"/>
        </a:p>
      </dgm:t>
    </dgm:pt>
    <dgm:pt modelId="{8E8C4B64-DCAD-4514-9881-0AD9118D1D6C}" type="parTrans" cxnId="{43A4F9B6-1FD0-419E-8081-68796F4B5164}">
      <dgm:prSet/>
      <dgm:spPr/>
      <dgm:t>
        <a:bodyPr/>
        <a:lstStyle/>
        <a:p>
          <a:endParaRPr lang="pt-BR"/>
        </a:p>
      </dgm:t>
    </dgm:pt>
    <dgm:pt modelId="{2E2FC572-9AA0-40BC-93E9-354DB56320CE}" type="sibTrans" cxnId="{43A4F9B6-1FD0-419E-8081-68796F4B5164}">
      <dgm:prSet/>
      <dgm:spPr/>
      <dgm:t>
        <a:bodyPr/>
        <a:lstStyle/>
        <a:p>
          <a:endParaRPr lang="pt-BR"/>
        </a:p>
      </dgm:t>
    </dgm:pt>
    <dgm:pt modelId="{E7FADDBF-80B2-4333-8C2B-75A74368245B}" type="pres">
      <dgm:prSet presAssocID="{1CEF74A3-21D1-449C-B80E-112110C63850}" presName="Name0" presStyleCnt="0">
        <dgm:presLayoutVars>
          <dgm:dir/>
          <dgm:animLvl val="lvl"/>
          <dgm:resizeHandles val="exact"/>
        </dgm:presLayoutVars>
      </dgm:prSet>
      <dgm:spPr/>
      <dgm:t>
        <a:bodyPr/>
        <a:lstStyle/>
        <a:p>
          <a:endParaRPr lang="pt-BR"/>
        </a:p>
      </dgm:t>
    </dgm:pt>
    <dgm:pt modelId="{A2C8E510-2895-4508-95F0-14EF47951DA9}" type="pres">
      <dgm:prSet presAssocID="{83FF8834-8A4A-44F6-8C6F-FC2ABE720FB6}" presName="linNode" presStyleCnt="0"/>
      <dgm:spPr/>
      <dgm:t>
        <a:bodyPr/>
        <a:lstStyle/>
        <a:p>
          <a:endParaRPr lang="pt-BR"/>
        </a:p>
      </dgm:t>
    </dgm:pt>
    <dgm:pt modelId="{4E6F42E3-EAFB-42DB-A57D-F89AA0F24DCB}" type="pres">
      <dgm:prSet presAssocID="{83FF8834-8A4A-44F6-8C6F-FC2ABE720FB6}" presName="parentText" presStyleLbl="node1" presStyleIdx="0" presStyleCnt="5">
        <dgm:presLayoutVars>
          <dgm:chMax val="1"/>
          <dgm:bulletEnabled val="1"/>
        </dgm:presLayoutVars>
      </dgm:prSet>
      <dgm:spPr/>
      <dgm:t>
        <a:bodyPr/>
        <a:lstStyle/>
        <a:p>
          <a:endParaRPr lang="pt-BR"/>
        </a:p>
      </dgm:t>
    </dgm:pt>
    <dgm:pt modelId="{FF464A0A-A4BA-4D73-98E4-C5EC140BCA56}" type="pres">
      <dgm:prSet presAssocID="{83FF8834-8A4A-44F6-8C6F-FC2ABE720FB6}" presName="descendantText" presStyleLbl="alignAccFollowNode1" presStyleIdx="0" presStyleCnt="5">
        <dgm:presLayoutVars>
          <dgm:bulletEnabled val="1"/>
        </dgm:presLayoutVars>
      </dgm:prSet>
      <dgm:spPr/>
      <dgm:t>
        <a:bodyPr/>
        <a:lstStyle/>
        <a:p>
          <a:endParaRPr lang="pt-BR"/>
        </a:p>
      </dgm:t>
    </dgm:pt>
    <dgm:pt modelId="{F0C4D925-976E-4934-B50D-4520428A5280}" type="pres">
      <dgm:prSet presAssocID="{57B1632A-DBFC-4E44-8150-FA8758FBD188}" presName="sp" presStyleCnt="0"/>
      <dgm:spPr/>
      <dgm:t>
        <a:bodyPr/>
        <a:lstStyle/>
        <a:p>
          <a:endParaRPr lang="pt-BR"/>
        </a:p>
      </dgm:t>
    </dgm:pt>
    <dgm:pt modelId="{4F309ABD-F4A5-4164-BC51-5E47873369BE}" type="pres">
      <dgm:prSet presAssocID="{F5A52740-516C-41BB-B09B-75FFEC1F1701}" presName="linNode" presStyleCnt="0"/>
      <dgm:spPr/>
      <dgm:t>
        <a:bodyPr/>
        <a:lstStyle/>
        <a:p>
          <a:endParaRPr lang="pt-BR"/>
        </a:p>
      </dgm:t>
    </dgm:pt>
    <dgm:pt modelId="{596C7CAF-3A13-4E3B-9A22-77C2EA3FF113}" type="pres">
      <dgm:prSet presAssocID="{F5A52740-516C-41BB-B09B-75FFEC1F1701}" presName="parentText" presStyleLbl="node1" presStyleIdx="1" presStyleCnt="5">
        <dgm:presLayoutVars>
          <dgm:chMax val="1"/>
          <dgm:bulletEnabled val="1"/>
        </dgm:presLayoutVars>
      </dgm:prSet>
      <dgm:spPr/>
      <dgm:t>
        <a:bodyPr/>
        <a:lstStyle/>
        <a:p>
          <a:endParaRPr lang="pt-BR"/>
        </a:p>
      </dgm:t>
    </dgm:pt>
    <dgm:pt modelId="{CCB50608-2F7E-4111-9B66-90800301FD02}" type="pres">
      <dgm:prSet presAssocID="{F5A52740-516C-41BB-B09B-75FFEC1F1701}" presName="descendantText" presStyleLbl="alignAccFollowNode1" presStyleIdx="1" presStyleCnt="5">
        <dgm:presLayoutVars>
          <dgm:bulletEnabled val="1"/>
        </dgm:presLayoutVars>
      </dgm:prSet>
      <dgm:spPr/>
      <dgm:t>
        <a:bodyPr/>
        <a:lstStyle/>
        <a:p>
          <a:endParaRPr lang="pt-BR"/>
        </a:p>
      </dgm:t>
    </dgm:pt>
    <dgm:pt modelId="{F75F39F3-9C29-4F70-885D-30DEABE1E32B}" type="pres">
      <dgm:prSet presAssocID="{4D98698F-AE23-42B3-A9D3-64A632925D3B}" presName="sp" presStyleCnt="0"/>
      <dgm:spPr/>
      <dgm:t>
        <a:bodyPr/>
        <a:lstStyle/>
        <a:p>
          <a:endParaRPr lang="pt-BR"/>
        </a:p>
      </dgm:t>
    </dgm:pt>
    <dgm:pt modelId="{13B752E2-810A-49C4-8E7B-C2F00256E4FF}" type="pres">
      <dgm:prSet presAssocID="{BE837874-0B5E-43D9-A13F-BA5AE257BC3C}" presName="linNode" presStyleCnt="0"/>
      <dgm:spPr/>
      <dgm:t>
        <a:bodyPr/>
        <a:lstStyle/>
        <a:p>
          <a:endParaRPr lang="pt-BR"/>
        </a:p>
      </dgm:t>
    </dgm:pt>
    <dgm:pt modelId="{00416286-8386-495D-976B-47735DB21001}" type="pres">
      <dgm:prSet presAssocID="{BE837874-0B5E-43D9-A13F-BA5AE257BC3C}" presName="parentText" presStyleLbl="node1" presStyleIdx="2" presStyleCnt="5">
        <dgm:presLayoutVars>
          <dgm:chMax val="1"/>
          <dgm:bulletEnabled val="1"/>
        </dgm:presLayoutVars>
      </dgm:prSet>
      <dgm:spPr/>
      <dgm:t>
        <a:bodyPr/>
        <a:lstStyle/>
        <a:p>
          <a:endParaRPr lang="pt-BR"/>
        </a:p>
      </dgm:t>
    </dgm:pt>
    <dgm:pt modelId="{5335DBDA-3F10-4C6E-9A78-B4E297D64C26}" type="pres">
      <dgm:prSet presAssocID="{BE837874-0B5E-43D9-A13F-BA5AE257BC3C}" presName="descendantText" presStyleLbl="alignAccFollowNode1" presStyleIdx="2" presStyleCnt="5">
        <dgm:presLayoutVars>
          <dgm:bulletEnabled val="1"/>
        </dgm:presLayoutVars>
      </dgm:prSet>
      <dgm:spPr/>
      <dgm:t>
        <a:bodyPr/>
        <a:lstStyle/>
        <a:p>
          <a:endParaRPr lang="pt-BR"/>
        </a:p>
      </dgm:t>
    </dgm:pt>
    <dgm:pt modelId="{1F35C4BE-34B6-4032-B867-9A4E75B0AE05}" type="pres">
      <dgm:prSet presAssocID="{D61AA20B-AC74-446D-8F08-C55F681AE926}" presName="sp" presStyleCnt="0"/>
      <dgm:spPr/>
      <dgm:t>
        <a:bodyPr/>
        <a:lstStyle/>
        <a:p>
          <a:endParaRPr lang="pt-BR"/>
        </a:p>
      </dgm:t>
    </dgm:pt>
    <dgm:pt modelId="{F56C06A6-5893-4496-AEAB-DF6B7AA59098}" type="pres">
      <dgm:prSet presAssocID="{CFA2A0DD-14B7-47F6-9272-846E8A9A3800}" presName="linNode" presStyleCnt="0"/>
      <dgm:spPr/>
      <dgm:t>
        <a:bodyPr/>
        <a:lstStyle/>
        <a:p>
          <a:endParaRPr lang="pt-BR"/>
        </a:p>
      </dgm:t>
    </dgm:pt>
    <dgm:pt modelId="{B39D6D2F-B1E6-41E8-A311-198D62E9CA1A}" type="pres">
      <dgm:prSet presAssocID="{CFA2A0DD-14B7-47F6-9272-846E8A9A3800}" presName="parentText" presStyleLbl="node1" presStyleIdx="3" presStyleCnt="5">
        <dgm:presLayoutVars>
          <dgm:chMax val="1"/>
          <dgm:bulletEnabled val="1"/>
        </dgm:presLayoutVars>
      </dgm:prSet>
      <dgm:spPr/>
      <dgm:t>
        <a:bodyPr/>
        <a:lstStyle/>
        <a:p>
          <a:endParaRPr lang="pt-BR"/>
        </a:p>
      </dgm:t>
    </dgm:pt>
    <dgm:pt modelId="{4456ECD8-0698-40FC-A967-9F79A4077C17}" type="pres">
      <dgm:prSet presAssocID="{CFA2A0DD-14B7-47F6-9272-846E8A9A3800}" presName="descendantText" presStyleLbl="alignAccFollowNode1" presStyleIdx="3" presStyleCnt="5">
        <dgm:presLayoutVars>
          <dgm:bulletEnabled val="1"/>
        </dgm:presLayoutVars>
      </dgm:prSet>
      <dgm:spPr/>
      <dgm:t>
        <a:bodyPr/>
        <a:lstStyle/>
        <a:p>
          <a:endParaRPr lang="pt-BR"/>
        </a:p>
      </dgm:t>
    </dgm:pt>
    <dgm:pt modelId="{A197FF74-BEA8-4A25-B39C-3EE1C91E3F9C}" type="pres">
      <dgm:prSet presAssocID="{57F06359-92E4-47E4-BD48-C05B9234A1A1}" presName="sp" presStyleCnt="0"/>
      <dgm:spPr/>
      <dgm:t>
        <a:bodyPr/>
        <a:lstStyle/>
        <a:p>
          <a:endParaRPr lang="pt-BR"/>
        </a:p>
      </dgm:t>
    </dgm:pt>
    <dgm:pt modelId="{474C8FE9-9D63-40C2-AF0E-A153A6035645}" type="pres">
      <dgm:prSet presAssocID="{A71ABF99-50D5-4CBA-BC91-D5F2083C5B34}" presName="linNode" presStyleCnt="0"/>
      <dgm:spPr/>
      <dgm:t>
        <a:bodyPr/>
        <a:lstStyle/>
        <a:p>
          <a:endParaRPr lang="pt-BR"/>
        </a:p>
      </dgm:t>
    </dgm:pt>
    <dgm:pt modelId="{314CAA0E-C13D-4AF7-B148-7F6E9E71D664}" type="pres">
      <dgm:prSet presAssocID="{A71ABF99-50D5-4CBA-BC91-D5F2083C5B34}" presName="parentText" presStyleLbl="node1" presStyleIdx="4" presStyleCnt="5">
        <dgm:presLayoutVars>
          <dgm:chMax val="1"/>
          <dgm:bulletEnabled val="1"/>
        </dgm:presLayoutVars>
      </dgm:prSet>
      <dgm:spPr/>
      <dgm:t>
        <a:bodyPr/>
        <a:lstStyle/>
        <a:p>
          <a:endParaRPr lang="pt-BR"/>
        </a:p>
      </dgm:t>
    </dgm:pt>
    <dgm:pt modelId="{39371637-968D-46A4-B8E0-770A1C534F64}" type="pres">
      <dgm:prSet presAssocID="{A71ABF99-50D5-4CBA-BC91-D5F2083C5B34}" presName="descendantText" presStyleLbl="alignAccFollowNode1" presStyleIdx="4" presStyleCnt="5">
        <dgm:presLayoutVars>
          <dgm:bulletEnabled val="1"/>
        </dgm:presLayoutVars>
      </dgm:prSet>
      <dgm:spPr/>
      <dgm:t>
        <a:bodyPr/>
        <a:lstStyle/>
        <a:p>
          <a:endParaRPr lang="pt-BR"/>
        </a:p>
      </dgm:t>
    </dgm:pt>
  </dgm:ptLst>
  <dgm:cxnLst>
    <dgm:cxn modelId="{D07FED54-AEB3-4BAC-8FAB-EA4CFE0CCE97}" srcId="{BE837874-0B5E-43D9-A13F-BA5AE257BC3C}" destId="{5C798EEC-E34A-4B51-A557-F451A98D19FF}" srcOrd="0" destOrd="0" parTransId="{B7C37032-476F-476A-AB2A-41C34BFD9018}" sibTransId="{502135CE-9A27-4F48-9F2D-FD801A507555}"/>
    <dgm:cxn modelId="{9F2B83D4-4D09-481E-9663-DC231B58B862}" srcId="{F5A52740-516C-41BB-B09B-75FFEC1F1701}" destId="{16FD69A0-E844-4FA4-A72D-F3D1BD192790}" srcOrd="0" destOrd="0" parTransId="{7000064E-E20B-4105-85ED-BA0ADB1F0883}" sibTransId="{AE984495-A491-4A20-8148-11134DCFE3AE}"/>
    <dgm:cxn modelId="{43A4F9B6-1FD0-419E-8081-68796F4B5164}" srcId="{83FF8834-8A4A-44F6-8C6F-FC2ABE720FB6}" destId="{1DE6D3B1-CA5F-4533-BAEE-C66831FBB210}" srcOrd="0" destOrd="0" parTransId="{8E8C4B64-DCAD-4514-9881-0AD9118D1D6C}" sibTransId="{2E2FC572-9AA0-40BC-93E9-354DB56320CE}"/>
    <dgm:cxn modelId="{99C762A3-2634-4D11-AF6D-BA7FBDAF718F}" type="presOf" srcId="{A71ABF99-50D5-4CBA-BC91-D5F2083C5B34}" destId="{314CAA0E-C13D-4AF7-B148-7F6E9E71D664}" srcOrd="0" destOrd="0" presId="urn:microsoft.com/office/officeart/2005/8/layout/vList5"/>
    <dgm:cxn modelId="{08E9F677-6BF2-484A-9678-EC6C5AFC0AB9}" type="presOf" srcId="{1DE6D3B1-CA5F-4533-BAEE-C66831FBB210}" destId="{FF464A0A-A4BA-4D73-98E4-C5EC140BCA56}" srcOrd="0" destOrd="0" presId="urn:microsoft.com/office/officeart/2005/8/layout/vList5"/>
    <dgm:cxn modelId="{41167628-3AC4-40F2-A9BA-55636E9938E3}" type="presOf" srcId="{BE837874-0B5E-43D9-A13F-BA5AE257BC3C}" destId="{00416286-8386-495D-976B-47735DB21001}" srcOrd="0" destOrd="0" presId="urn:microsoft.com/office/officeart/2005/8/layout/vList5"/>
    <dgm:cxn modelId="{8CCC2886-48FA-4B50-8853-62EF3AEE0A7D}" type="presOf" srcId="{1CEF74A3-21D1-449C-B80E-112110C63850}" destId="{E7FADDBF-80B2-4333-8C2B-75A74368245B}" srcOrd="0" destOrd="0" presId="urn:microsoft.com/office/officeart/2005/8/layout/vList5"/>
    <dgm:cxn modelId="{EA64D38A-F73B-43C2-8F50-8CDEB7673B1B}" type="presOf" srcId="{C69BE241-D94D-4059-8D4E-5986BF022226}" destId="{39371637-968D-46A4-B8E0-770A1C534F64}" srcOrd="0" destOrd="0" presId="urn:microsoft.com/office/officeart/2005/8/layout/vList5"/>
    <dgm:cxn modelId="{75252AB7-5001-4E6F-A5CC-657B97C5275C}" srcId="{A71ABF99-50D5-4CBA-BC91-D5F2083C5B34}" destId="{C69BE241-D94D-4059-8D4E-5986BF022226}" srcOrd="0" destOrd="0" parTransId="{C61BBF58-0BA9-40DB-AA9E-9CDF8280FB0E}" sibTransId="{D4A72000-8E94-460A-96E1-54F3CCC083B8}"/>
    <dgm:cxn modelId="{7B4B7768-8469-451B-8CA2-A398D6EDA157}" srcId="{1CEF74A3-21D1-449C-B80E-112110C63850}" destId="{BE837874-0B5E-43D9-A13F-BA5AE257BC3C}" srcOrd="2" destOrd="0" parTransId="{2BEC27F2-A917-44B2-9610-21B69F9F1BBA}" sibTransId="{D61AA20B-AC74-446D-8F08-C55F681AE926}"/>
    <dgm:cxn modelId="{829A2FE6-84DD-4A80-BDEF-8248A1D433D6}" srcId="{CFA2A0DD-14B7-47F6-9272-846E8A9A3800}" destId="{B9CDDAE8-C646-4BE3-91B8-608D90167CBE}" srcOrd="0" destOrd="0" parTransId="{7D139DA9-574A-4991-B1CF-CF90344EBE4E}" sibTransId="{1EE89C5D-2CE2-42DB-9E90-C7322B984BBC}"/>
    <dgm:cxn modelId="{4EA24812-F26B-4B95-A3EE-E11B63AE5D9C}" srcId="{1CEF74A3-21D1-449C-B80E-112110C63850}" destId="{CFA2A0DD-14B7-47F6-9272-846E8A9A3800}" srcOrd="3" destOrd="0" parTransId="{CBF76E8F-81C3-44EA-B56F-2845977CAF2D}" sibTransId="{57F06359-92E4-47E4-BD48-C05B9234A1A1}"/>
    <dgm:cxn modelId="{98F5EC8F-60A3-490B-BEEE-BD6A4C93551F}" type="presOf" srcId="{F5A52740-516C-41BB-B09B-75FFEC1F1701}" destId="{596C7CAF-3A13-4E3B-9A22-77C2EA3FF113}" srcOrd="0" destOrd="0" presId="urn:microsoft.com/office/officeart/2005/8/layout/vList5"/>
    <dgm:cxn modelId="{E0C11E0D-B02C-4D62-B714-0C5FA48CA2AB}" type="presOf" srcId="{B9CDDAE8-C646-4BE3-91B8-608D90167CBE}" destId="{4456ECD8-0698-40FC-A967-9F79A4077C17}" srcOrd="0" destOrd="0" presId="urn:microsoft.com/office/officeart/2005/8/layout/vList5"/>
    <dgm:cxn modelId="{88795773-ADE6-4D83-9D16-1C010C1C5509}" type="presOf" srcId="{16FD69A0-E844-4FA4-A72D-F3D1BD192790}" destId="{CCB50608-2F7E-4111-9B66-90800301FD02}" srcOrd="0" destOrd="0" presId="urn:microsoft.com/office/officeart/2005/8/layout/vList5"/>
    <dgm:cxn modelId="{08875A80-9498-48E3-A43E-8E9666A3E080}" type="presOf" srcId="{5C798EEC-E34A-4B51-A557-F451A98D19FF}" destId="{5335DBDA-3F10-4C6E-9A78-B4E297D64C26}" srcOrd="0" destOrd="0" presId="urn:microsoft.com/office/officeart/2005/8/layout/vList5"/>
    <dgm:cxn modelId="{26B1E065-069B-4622-8232-5CE9913DF311}" type="presOf" srcId="{83FF8834-8A4A-44F6-8C6F-FC2ABE720FB6}" destId="{4E6F42E3-EAFB-42DB-A57D-F89AA0F24DCB}" srcOrd="0" destOrd="0" presId="urn:microsoft.com/office/officeart/2005/8/layout/vList5"/>
    <dgm:cxn modelId="{EA95D981-4732-4154-A6C7-1521FCBBCF96}" srcId="{1CEF74A3-21D1-449C-B80E-112110C63850}" destId="{83FF8834-8A4A-44F6-8C6F-FC2ABE720FB6}" srcOrd="0" destOrd="0" parTransId="{886EC72B-43AF-44A6-B69A-8B78F308995F}" sibTransId="{57B1632A-DBFC-4E44-8150-FA8758FBD188}"/>
    <dgm:cxn modelId="{13A26F0A-B887-45AA-896C-E6E4C7595521}" type="presOf" srcId="{CFA2A0DD-14B7-47F6-9272-846E8A9A3800}" destId="{B39D6D2F-B1E6-41E8-A311-198D62E9CA1A}" srcOrd="0" destOrd="0" presId="urn:microsoft.com/office/officeart/2005/8/layout/vList5"/>
    <dgm:cxn modelId="{C053C92F-3DDC-46B1-94E5-6D8BC8DBD224}" srcId="{1CEF74A3-21D1-449C-B80E-112110C63850}" destId="{F5A52740-516C-41BB-B09B-75FFEC1F1701}" srcOrd="1" destOrd="0" parTransId="{827AD1D6-34DA-4090-B948-DBAD389A8F85}" sibTransId="{4D98698F-AE23-42B3-A9D3-64A632925D3B}"/>
    <dgm:cxn modelId="{A14C6A87-089B-4659-A9CA-7FB58A6A01B8}" srcId="{1CEF74A3-21D1-449C-B80E-112110C63850}" destId="{A71ABF99-50D5-4CBA-BC91-D5F2083C5B34}" srcOrd="4" destOrd="0" parTransId="{37706759-AB97-46E9-91B2-A005ACEFC9A0}" sibTransId="{93D1FF72-5AF8-4329-A452-6129996039C1}"/>
    <dgm:cxn modelId="{0EC76BA9-DBA0-43EE-B65C-07D17634CAE8}" type="presParOf" srcId="{E7FADDBF-80B2-4333-8C2B-75A74368245B}" destId="{A2C8E510-2895-4508-95F0-14EF47951DA9}" srcOrd="0" destOrd="0" presId="urn:microsoft.com/office/officeart/2005/8/layout/vList5"/>
    <dgm:cxn modelId="{0098BDF9-4F22-44FD-8789-15DCBD473DEE}" type="presParOf" srcId="{A2C8E510-2895-4508-95F0-14EF47951DA9}" destId="{4E6F42E3-EAFB-42DB-A57D-F89AA0F24DCB}" srcOrd="0" destOrd="0" presId="urn:microsoft.com/office/officeart/2005/8/layout/vList5"/>
    <dgm:cxn modelId="{64B68266-B55A-4D11-9138-C28E6997DC9B}" type="presParOf" srcId="{A2C8E510-2895-4508-95F0-14EF47951DA9}" destId="{FF464A0A-A4BA-4D73-98E4-C5EC140BCA56}" srcOrd="1" destOrd="0" presId="urn:microsoft.com/office/officeart/2005/8/layout/vList5"/>
    <dgm:cxn modelId="{9C74B4FC-5C6A-44D6-ABA6-45BA33C5632F}" type="presParOf" srcId="{E7FADDBF-80B2-4333-8C2B-75A74368245B}" destId="{F0C4D925-976E-4934-B50D-4520428A5280}" srcOrd="1" destOrd="0" presId="urn:microsoft.com/office/officeart/2005/8/layout/vList5"/>
    <dgm:cxn modelId="{59F12A60-ABC5-4D83-A424-3FFA227FB393}" type="presParOf" srcId="{E7FADDBF-80B2-4333-8C2B-75A74368245B}" destId="{4F309ABD-F4A5-4164-BC51-5E47873369BE}" srcOrd="2" destOrd="0" presId="urn:microsoft.com/office/officeart/2005/8/layout/vList5"/>
    <dgm:cxn modelId="{CF2E3B44-09AB-4D3F-BF19-E8727801ECB6}" type="presParOf" srcId="{4F309ABD-F4A5-4164-BC51-5E47873369BE}" destId="{596C7CAF-3A13-4E3B-9A22-77C2EA3FF113}" srcOrd="0" destOrd="0" presId="urn:microsoft.com/office/officeart/2005/8/layout/vList5"/>
    <dgm:cxn modelId="{93BD46C5-0AE7-4F8C-AA61-E878BF802A85}" type="presParOf" srcId="{4F309ABD-F4A5-4164-BC51-5E47873369BE}" destId="{CCB50608-2F7E-4111-9B66-90800301FD02}" srcOrd="1" destOrd="0" presId="urn:microsoft.com/office/officeart/2005/8/layout/vList5"/>
    <dgm:cxn modelId="{7BE55C33-CF9D-474B-95D1-9D6FC61AE024}" type="presParOf" srcId="{E7FADDBF-80B2-4333-8C2B-75A74368245B}" destId="{F75F39F3-9C29-4F70-885D-30DEABE1E32B}" srcOrd="3" destOrd="0" presId="urn:microsoft.com/office/officeart/2005/8/layout/vList5"/>
    <dgm:cxn modelId="{556E2DA6-5E92-42BE-A956-17D4BFEA1C77}" type="presParOf" srcId="{E7FADDBF-80B2-4333-8C2B-75A74368245B}" destId="{13B752E2-810A-49C4-8E7B-C2F00256E4FF}" srcOrd="4" destOrd="0" presId="urn:microsoft.com/office/officeart/2005/8/layout/vList5"/>
    <dgm:cxn modelId="{E88CD828-80FD-475C-9204-83BE92C0CF63}" type="presParOf" srcId="{13B752E2-810A-49C4-8E7B-C2F00256E4FF}" destId="{00416286-8386-495D-976B-47735DB21001}" srcOrd="0" destOrd="0" presId="urn:microsoft.com/office/officeart/2005/8/layout/vList5"/>
    <dgm:cxn modelId="{3B11D05B-86FD-4B01-9E22-E36070FC08FD}" type="presParOf" srcId="{13B752E2-810A-49C4-8E7B-C2F00256E4FF}" destId="{5335DBDA-3F10-4C6E-9A78-B4E297D64C26}" srcOrd="1" destOrd="0" presId="urn:microsoft.com/office/officeart/2005/8/layout/vList5"/>
    <dgm:cxn modelId="{76D23ACC-F6BE-432B-B497-B92731877CE9}" type="presParOf" srcId="{E7FADDBF-80B2-4333-8C2B-75A74368245B}" destId="{1F35C4BE-34B6-4032-B867-9A4E75B0AE05}" srcOrd="5" destOrd="0" presId="urn:microsoft.com/office/officeart/2005/8/layout/vList5"/>
    <dgm:cxn modelId="{4D3E791D-3665-45E2-9728-5868E2C3A3D2}" type="presParOf" srcId="{E7FADDBF-80B2-4333-8C2B-75A74368245B}" destId="{F56C06A6-5893-4496-AEAB-DF6B7AA59098}" srcOrd="6" destOrd="0" presId="urn:microsoft.com/office/officeart/2005/8/layout/vList5"/>
    <dgm:cxn modelId="{E86C9C4A-5D65-48FD-BF6E-4D5BCABA3CC0}" type="presParOf" srcId="{F56C06A6-5893-4496-AEAB-DF6B7AA59098}" destId="{B39D6D2F-B1E6-41E8-A311-198D62E9CA1A}" srcOrd="0" destOrd="0" presId="urn:microsoft.com/office/officeart/2005/8/layout/vList5"/>
    <dgm:cxn modelId="{4D6441AE-4834-435C-8679-745BA427F439}" type="presParOf" srcId="{F56C06A6-5893-4496-AEAB-DF6B7AA59098}" destId="{4456ECD8-0698-40FC-A967-9F79A4077C17}" srcOrd="1" destOrd="0" presId="urn:microsoft.com/office/officeart/2005/8/layout/vList5"/>
    <dgm:cxn modelId="{42B6BFB9-FF22-40B4-A311-6DC213CA99DE}" type="presParOf" srcId="{E7FADDBF-80B2-4333-8C2B-75A74368245B}" destId="{A197FF74-BEA8-4A25-B39C-3EE1C91E3F9C}" srcOrd="7" destOrd="0" presId="urn:microsoft.com/office/officeart/2005/8/layout/vList5"/>
    <dgm:cxn modelId="{DD2E0C78-DC43-4991-B5F6-BAF7C3AFB86B}" type="presParOf" srcId="{E7FADDBF-80B2-4333-8C2B-75A74368245B}" destId="{474C8FE9-9D63-40C2-AF0E-A153A6035645}" srcOrd="8" destOrd="0" presId="urn:microsoft.com/office/officeart/2005/8/layout/vList5"/>
    <dgm:cxn modelId="{8F501419-016B-4B78-8699-D71DE6A9A429}" type="presParOf" srcId="{474C8FE9-9D63-40C2-AF0E-A153A6035645}" destId="{314CAA0E-C13D-4AF7-B148-7F6E9E71D664}" srcOrd="0" destOrd="0" presId="urn:microsoft.com/office/officeart/2005/8/layout/vList5"/>
    <dgm:cxn modelId="{6D23F9E1-17C4-421B-9195-429BF4DC897F}" type="presParOf" srcId="{474C8FE9-9D63-40C2-AF0E-A153A6035645}" destId="{39371637-968D-46A4-B8E0-770A1C534F64}"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CEF74A3-21D1-449C-B80E-112110C63850}" type="doc">
      <dgm:prSet loTypeId="urn:microsoft.com/office/officeart/2005/8/layout/vList5" loCatId="list" qsTypeId="urn:microsoft.com/office/officeart/2005/8/quickstyle/3d2" qsCatId="3D" csTypeId="urn:microsoft.com/office/officeart/2005/8/colors/colorful3" csCatId="colorful" phldr="1"/>
      <dgm:spPr/>
      <dgm:t>
        <a:bodyPr/>
        <a:lstStyle/>
        <a:p>
          <a:endParaRPr lang="pt-BR"/>
        </a:p>
      </dgm:t>
    </dgm:pt>
    <dgm:pt modelId="{83289807-3223-49FD-B574-44FAEB39233E}">
      <dgm:prSet phldrT="[Texto]" custT="1"/>
      <dgm:spPr/>
      <dgm:t>
        <a:bodyPr/>
        <a:lstStyle/>
        <a:p>
          <a:r>
            <a:rPr lang="pt-BR" sz="1800" b="0" dirty="0" smtClean="0"/>
            <a:t>&lt;em&gt;</a:t>
          </a:r>
          <a:endParaRPr lang="pt-BR" sz="1800" b="0" dirty="0"/>
        </a:p>
      </dgm:t>
    </dgm:pt>
    <dgm:pt modelId="{3A05EFD2-7FFA-46DD-9ADA-D3715A7457B7}" type="parTrans" cxnId="{1D5F7FEA-CB7C-40B9-B6F3-4A9684AD9AA4}">
      <dgm:prSet/>
      <dgm:spPr/>
      <dgm:t>
        <a:bodyPr/>
        <a:lstStyle/>
        <a:p>
          <a:endParaRPr lang="pt-BR" sz="1100"/>
        </a:p>
      </dgm:t>
    </dgm:pt>
    <dgm:pt modelId="{8956F56B-C6F7-4AF5-99EF-9D4BC394BBFC}" type="sibTrans" cxnId="{1D5F7FEA-CB7C-40B9-B6F3-4A9684AD9AA4}">
      <dgm:prSet/>
      <dgm:spPr/>
      <dgm:t>
        <a:bodyPr/>
        <a:lstStyle/>
        <a:p>
          <a:endParaRPr lang="pt-BR" sz="1100"/>
        </a:p>
      </dgm:t>
    </dgm:pt>
    <dgm:pt modelId="{D4B57C9B-D616-47C0-9200-164442633B16}">
      <dgm:prSet phldrT="[Texto]" custT="1"/>
      <dgm:spPr/>
      <dgm:t>
        <a:bodyPr/>
        <a:lstStyle/>
        <a:p>
          <a:r>
            <a:rPr lang="pt-BR" sz="1600" dirty="0" smtClean="0"/>
            <a:t>Enfatiza o texto (itálico)</a:t>
          </a:r>
          <a:endParaRPr lang="pt-BR" sz="1600" dirty="0"/>
        </a:p>
      </dgm:t>
    </dgm:pt>
    <dgm:pt modelId="{7B0A40DB-7B47-419A-9C3E-396A63F63D1A}" type="parTrans" cxnId="{6E8C96BD-EAF3-4A84-8F17-4556AD52BEE6}">
      <dgm:prSet/>
      <dgm:spPr/>
      <dgm:t>
        <a:bodyPr/>
        <a:lstStyle/>
        <a:p>
          <a:endParaRPr lang="pt-BR" sz="1100"/>
        </a:p>
      </dgm:t>
    </dgm:pt>
    <dgm:pt modelId="{B2F0A030-7D62-42AC-B8C8-9C551003FEA4}" type="sibTrans" cxnId="{6E8C96BD-EAF3-4A84-8F17-4556AD52BEE6}">
      <dgm:prSet/>
      <dgm:spPr/>
      <dgm:t>
        <a:bodyPr/>
        <a:lstStyle/>
        <a:p>
          <a:endParaRPr lang="pt-BR" sz="1100"/>
        </a:p>
      </dgm:t>
    </dgm:pt>
    <dgm:pt modelId="{F5A52740-516C-41BB-B09B-75FFEC1F1701}">
      <dgm:prSet phldrT="[Texto]" custT="1"/>
      <dgm:spPr/>
      <dgm:t>
        <a:bodyPr/>
        <a:lstStyle/>
        <a:p>
          <a:r>
            <a:rPr lang="pt-BR" sz="1800" b="0" dirty="0" smtClean="0"/>
            <a:t>&lt;</a:t>
          </a:r>
          <a:r>
            <a:rPr lang="pt-BR" sz="1800" b="0" dirty="0" err="1" smtClean="0"/>
            <a:t>strong</a:t>
          </a:r>
          <a:r>
            <a:rPr lang="pt-BR" sz="1800" b="0" dirty="0" smtClean="0"/>
            <a:t>&gt;</a:t>
          </a:r>
          <a:endParaRPr lang="pt-BR" sz="1800" b="0" dirty="0"/>
        </a:p>
      </dgm:t>
    </dgm:pt>
    <dgm:pt modelId="{827AD1D6-34DA-4090-B948-DBAD389A8F85}" type="parTrans" cxnId="{C053C92F-3DDC-46B1-94E5-6D8BC8DBD224}">
      <dgm:prSet/>
      <dgm:spPr/>
      <dgm:t>
        <a:bodyPr/>
        <a:lstStyle/>
        <a:p>
          <a:endParaRPr lang="pt-BR" sz="1100"/>
        </a:p>
      </dgm:t>
    </dgm:pt>
    <dgm:pt modelId="{4D98698F-AE23-42B3-A9D3-64A632925D3B}" type="sibTrans" cxnId="{C053C92F-3DDC-46B1-94E5-6D8BC8DBD224}">
      <dgm:prSet/>
      <dgm:spPr/>
      <dgm:t>
        <a:bodyPr/>
        <a:lstStyle/>
        <a:p>
          <a:endParaRPr lang="pt-BR" sz="1100"/>
        </a:p>
      </dgm:t>
    </dgm:pt>
    <dgm:pt modelId="{16FD69A0-E844-4FA4-A72D-F3D1BD192790}">
      <dgm:prSet phldrT="[Texto]" custT="1"/>
      <dgm:spPr/>
      <dgm:t>
        <a:bodyPr/>
        <a:lstStyle/>
        <a:p>
          <a:r>
            <a:rPr lang="pt-BR" sz="1400" dirty="0" smtClean="0"/>
            <a:t>Texto em negrito. Define a importância do texto</a:t>
          </a:r>
          <a:endParaRPr lang="pt-BR" sz="1400" dirty="0"/>
        </a:p>
      </dgm:t>
    </dgm:pt>
    <dgm:pt modelId="{7000064E-E20B-4105-85ED-BA0ADB1F0883}" type="parTrans" cxnId="{9F2B83D4-4D09-481E-9663-DC231B58B862}">
      <dgm:prSet/>
      <dgm:spPr/>
      <dgm:t>
        <a:bodyPr/>
        <a:lstStyle/>
        <a:p>
          <a:endParaRPr lang="pt-BR" sz="1100"/>
        </a:p>
      </dgm:t>
    </dgm:pt>
    <dgm:pt modelId="{AE984495-A491-4A20-8148-11134DCFE3AE}" type="sibTrans" cxnId="{9F2B83D4-4D09-481E-9663-DC231B58B862}">
      <dgm:prSet/>
      <dgm:spPr/>
      <dgm:t>
        <a:bodyPr/>
        <a:lstStyle/>
        <a:p>
          <a:endParaRPr lang="pt-BR" sz="1100"/>
        </a:p>
      </dgm:t>
    </dgm:pt>
    <dgm:pt modelId="{BE837874-0B5E-43D9-A13F-BA5AE257BC3C}">
      <dgm:prSet phldrT="[Texto]" custT="1"/>
      <dgm:spPr/>
      <dgm:t>
        <a:bodyPr/>
        <a:lstStyle/>
        <a:p>
          <a:r>
            <a:rPr lang="pt-BR" sz="1800" b="0" dirty="0" smtClean="0"/>
            <a:t>&lt;</a:t>
          </a:r>
          <a:r>
            <a:rPr lang="pt-BR" sz="1800" b="0" dirty="0" err="1" smtClean="0"/>
            <a:t>dfn</a:t>
          </a:r>
          <a:r>
            <a:rPr lang="pt-BR" sz="1800" b="0" dirty="0" smtClean="0"/>
            <a:t>&gt;</a:t>
          </a:r>
          <a:endParaRPr lang="pt-BR" sz="1800" b="0" dirty="0"/>
        </a:p>
      </dgm:t>
    </dgm:pt>
    <dgm:pt modelId="{2BEC27F2-A917-44B2-9610-21B69F9F1BBA}" type="parTrans" cxnId="{7B4B7768-8469-451B-8CA2-A398D6EDA157}">
      <dgm:prSet/>
      <dgm:spPr/>
      <dgm:t>
        <a:bodyPr/>
        <a:lstStyle/>
        <a:p>
          <a:endParaRPr lang="pt-BR" sz="1100"/>
        </a:p>
      </dgm:t>
    </dgm:pt>
    <dgm:pt modelId="{D61AA20B-AC74-446D-8F08-C55F681AE926}" type="sibTrans" cxnId="{7B4B7768-8469-451B-8CA2-A398D6EDA157}">
      <dgm:prSet/>
      <dgm:spPr/>
      <dgm:t>
        <a:bodyPr/>
        <a:lstStyle/>
        <a:p>
          <a:endParaRPr lang="pt-BR" sz="1100"/>
        </a:p>
      </dgm:t>
    </dgm:pt>
    <dgm:pt modelId="{5C798EEC-E34A-4B51-A557-F451A98D19FF}">
      <dgm:prSet phldrT="[Texto]" custT="1"/>
      <dgm:spPr/>
      <dgm:t>
        <a:bodyPr/>
        <a:lstStyle/>
        <a:p>
          <a:r>
            <a:rPr lang="pt-BR" sz="1600" dirty="0" smtClean="0"/>
            <a:t>Definição de termo</a:t>
          </a:r>
          <a:endParaRPr lang="pt-BR" sz="1600" dirty="0"/>
        </a:p>
      </dgm:t>
    </dgm:pt>
    <dgm:pt modelId="{B7C37032-476F-476A-AB2A-41C34BFD9018}" type="parTrans" cxnId="{D07FED54-AEB3-4BAC-8FAB-EA4CFE0CCE97}">
      <dgm:prSet/>
      <dgm:spPr/>
      <dgm:t>
        <a:bodyPr/>
        <a:lstStyle/>
        <a:p>
          <a:endParaRPr lang="pt-BR" sz="1100"/>
        </a:p>
      </dgm:t>
    </dgm:pt>
    <dgm:pt modelId="{502135CE-9A27-4F48-9F2D-FD801A507555}" type="sibTrans" cxnId="{D07FED54-AEB3-4BAC-8FAB-EA4CFE0CCE97}">
      <dgm:prSet/>
      <dgm:spPr/>
      <dgm:t>
        <a:bodyPr/>
        <a:lstStyle/>
        <a:p>
          <a:endParaRPr lang="pt-BR" sz="1100"/>
        </a:p>
      </dgm:t>
    </dgm:pt>
    <dgm:pt modelId="{9096E789-3D15-4770-A47B-F90A2D9BBBF9}">
      <dgm:prSet custT="1"/>
      <dgm:spPr/>
      <dgm:t>
        <a:bodyPr/>
        <a:lstStyle/>
        <a:p>
          <a:r>
            <a:rPr lang="pt-BR" sz="1600" dirty="0" smtClean="0"/>
            <a:t>Representar código fonte de um programa</a:t>
          </a:r>
          <a:endParaRPr lang="pt-BR" sz="1600" dirty="0"/>
        </a:p>
      </dgm:t>
    </dgm:pt>
    <dgm:pt modelId="{F2D152CE-FA48-4C64-A897-AB5A53E20A17}" type="parTrans" cxnId="{8D6C89A0-C1B0-48E1-ABBC-783B8C818B97}">
      <dgm:prSet/>
      <dgm:spPr/>
      <dgm:t>
        <a:bodyPr/>
        <a:lstStyle/>
        <a:p>
          <a:endParaRPr lang="pt-BR" sz="1100"/>
        </a:p>
      </dgm:t>
    </dgm:pt>
    <dgm:pt modelId="{0EA0CEE4-5CAE-4DD3-B8CD-F4CD410CF18C}" type="sibTrans" cxnId="{8D6C89A0-C1B0-48E1-ABBC-783B8C818B97}">
      <dgm:prSet/>
      <dgm:spPr/>
      <dgm:t>
        <a:bodyPr/>
        <a:lstStyle/>
        <a:p>
          <a:endParaRPr lang="pt-BR" sz="1100"/>
        </a:p>
      </dgm:t>
    </dgm:pt>
    <dgm:pt modelId="{9A4ABC21-8FDC-41FC-A77F-2783375C0E68}">
      <dgm:prSet custT="1"/>
      <dgm:spPr/>
      <dgm:t>
        <a:bodyPr/>
        <a:lstStyle/>
        <a:p>
          <a:r>
            <a:rPr lang="pt-BR" sz="1800" b="0" dirty="0" smtClean="0"/>
            <a:t>&lt;</a:t>
          </a:r>
          <a:r>
            <a:rPr lang="pt-BR" sz="1800" b="0" dirty="0" err="1" smtClean="0"/>
            <a:t>code</a:t>
          </a:r>
          <a:r>
            <a:rPr lang="pt-BR" sz="1800" b="0" dirty="0" smtClean="0"/>
            <a:t>&gt;</a:t>
          </a:r>
          <a:endParaRPr lang="pt-BR" sz="1800" b="0" dirty="0"/>
        </a:p>
      </dgm:t>
    </dgm:pt>
    <dgm:pt modelId="{626FB031-8F14-41FA-AFAD-FEABE5D80F55}" type="parTrans" cxnId="{E308E6D9-B073-4244-8CFA-7AC244C00E71}">
      <dgm:prSet/>
      <dgm:spPr/>
      <dgm:t>
        <a:bodyPr/>
        <a:lstStyle/>
        <a:p>
          <a:endParaRPr lang="pt-BR" sz="1100"/>
        </a:p>
      </dgm:t>
    </dgm:pt>
    <dgm:pt modelId="{07B22B2F-2A51-433F-8769-70BB41E5D910}" type="sibTrans" cxnId="{E308E6D9-B073-4244-8CFA-7AC244C00E71}">
      <dgm:prSet/>
      <dgm:spPr/>
      <dgm:t>
        <a:bodyPr/>
        <a:lstStyle/>
        <a:p>
          <a:endParaRPr lang="pt-BR" sz="1100"/>
        </a:p>
      </dgm:t>
    </dgm:pt>
    <dgm:pt modelId="{CFA2A0DD-14B7-47F6-9272-846E8A9A3800}">
      <dgm:prSet custT="1"/>
      <dgm:spPr/>
      <dgm:t>
        <a:bodyPr/>
        <a:lstStyle/>
        <a:p>
          <a:r>
            <a:rPr lang="pt-BR" sz="1800" b="0" dirty="0" smtClean="0"/>
            <a:t>&lt;</a:t>
          </a:r>
          <a:r>
            <a:rPr lang="pt-BR" sz="1800" b="0" dirty="0" err="1" smtClean="0"/>
            <a:t>samp</a:t>
          </a:r>
          <a:r>
            <a:rPr lang="pt-BR" sz="1800" b="0" dirty="0" smtClean="0"/>
            <a:t>&gt;</a:t>
          </a:r>
          <a:endParaRPr lang="pt-BR" sz="1800" b="0" dirty="0"/>
        </a:p>
      </dgm:t>
    </dgm:pt>
    <dgm:pt modelId="{CBF76E8F-81C3-44EA-B56F-2845977CAF2D}" type="parTrans" cxnId="{4EA24812-F26B-4B95-A3EE-E11B63AE5D9C}">
      <dgm:prSet/>
      <dgm:spPr/>
      <dgm:t>
        <a:bodyPr/>
        <a:lstStyle/>
        <a:p>
          <a:endParaRPr lang="pt-BR" sz="1100"/>
        </a:p>
      </dgm:t>
    </dgm:pt>
    <dgm:pt modelId="{57F06359-92E4-47E4-BD48-C05B9234A1A1}" type="sibTrans" cxnId="{4EA24812-F26B-4B95-A3EE-E11B63AE5D9C}">
      <dgm:prSet/>
      <dgm:spPr/>
      <dgm:t>
        <a:bodyPr/>
        <a:lstStyle/>
        <a:p>
          <a:endParaRPr lang="pt-BR" sz="1100"/>
        </a:p>
      </dgm:t>
    </dgm:pt>
    <dgm:pt modelId="{A71ABF99-50D5-4CBA-BC91-D5F2083C5B34}">
      <dgm:prSet custT="1"/>
      <dgm:spPr/>
      <dgm:t>
        <a:bodyPr/>
        <a:lstStyle/>
        <a:p>
          <a:r>
            <a:rPr lang="pt-BR" sz="1800" b="0" dirty="0" smtClean="0"/>
            <a:t>&lt;</a:t>
          </a:r>
          <a:r>
            <a:rPr lang="pt-BR" sz="1800" b="0" dirty="0" err="1" smtClean="0"/>
            <a:t>kbd</a:t>
          </a:r>
          <a:r>
            <a:rPr lang="pt-BR" sz="1800" b="0" dirty="0" smtClean="0"/>
            <a:t>&gt;</a:t>
          </a:r>
          <a:endParaRPr lang="pt-BR" sz="1800" b="0" dirty="0"/>
        </a:p>
      </dgm:t>
    </dgm:pt>
    <dgm:pt modelId="{37706759-AB97-46E9-91B2-A005ACEFC9A0}" type="parTrans" cxnId="{A14C6A87-089B-4659-A9CA-7FB58A6A01B8}">
      <dgm:prSet/>
      <dgm:spPr/>
      <dgm:t>
        <a:bodyPr/>
        <a:lstStyle/>
        <a:p>
          <a:endParaRPr lang="pt-BR" sz="1100"/>
        </a:p>
      </dgm:t>
    </dgm:pt>
    <dgm:pt modelId="{93D1FF72-5AF8-4329-A452-6129996039C1}" type="sibTrans" cxnId="{A14C6A87-089B-4659-A9CA-7FB58A6A01B8}">
      <dgm:prSet/>
      <dgm:spPr/>
      <dgm:t>
        <a:bodyPr/>
        <a:lstStyle/>
        <a:p>
          <a:endParaRPr lang="pt-BR" sz="1100"/>
        </a:p>
      </dgm:t>
    </dgm:pt>
    <dgm:pt modelId="{B9CDDAE8-C646-4BE3-91B8-608D90167CBE}">
      <dgm:prSet custT="1"/>
      <dgm:spPr/>
      <dgm:t>
        <a:bodyPr/>
        <a:lstStyle/>
        <a:p>
          <a:r>
            <a:rPr lang="pt-BR" sz="1600" dirty="0" smtClean="0"/>
            <a:t>Mostrar como seria a saída de um programa</a:t>
          </a:r>
          <a:endParaRPr lang="pt-BR" sz="1600" dirty="0"/>
        </a:p>
      </dgm:t>
    </dgm:pt>
    <dgm:pt modelId="{7D139DA9-574A-4991-B1CF-CF90344EBE4E}" type="parTrans" cxnId="{829A2FE6-84DD-4A80-BDEF-8248A1D433D6}">
      <dgm:prSet/>
      <dgm:spPr/>
      <dgm:t>
        <a:bodyPr/>
        <a:lstStyle/>
        <a:p>
          <a:endParaRPr lang="pt-BR" sz="1100"/>
        </a:p>
      </dgm:t>
    </dgm:pt>
    <dgm:pt modelId="{1EE89C5D-2CE2-42DB-9E90-C7322B984BBC}" type="sibTrans" cxnId="{829A2FE6-84DD-4A80-BDEF-8248A1D433D6}">
      <dgm:prSet/>
      <dgm:spPr/>
      <dgm:t>
        <a:bodyPr/>
        <a:lstStyle/>
        <a:p>
          <a:endParaRPr lang="pt-BR" sz="1100"/>
        </a:p>
      </dgm:t>
    </dgm:pt>
    <dgm:pt modelId="{C69BE241-D94D-4059-8D4E-5986BF022226}">
      <dgm:prSet custT="1"/>
      <dgm:spPr/>
      <dgm:t>
        <a:bodyPr/>
        <a:lstStyle/>
        <a:p>
          <a:r>
            <a:rPr lang="pt-BR" sz="1200" dirty="0" smtClean="0"/>
            <a:t>Marcar textos que definem uma ação do usuário no teclado.</a:t>
          </a:r>
          <a:endParaRPr lang="pt-BR" sz="1200" dirty="0"/>
        </a:p>
      </dgm:t>
    </dgm:pt>
    <dgm:pt modelId="{C61BBF58-0BA9-40DB-AA9E-9CDF8280FB0E}" type="parTrans" cxnId="{75252AB7-5001-4E6F-A5CC-657B97C5275C}">
      <dgm:prSet/>
      <dgm:spPr/>
      <dgm:t>
        <a:bodyPr/>
        <a:lstStyle/>
        <a:p>
          <a:endParaRPr lang="pt-BR" sz="1100"/>
        </a:p>
      </dgm:t>
    </dgm:pt>
    <dgm:pt modelId="{D4A72000-8E94-460A-96E1-54F3CCC083B8}" type="sibTrans" cxnId="{75252AB7-5001-4E6F-A5CC-657B97C5275C}">
      <dgm:prSet/>
      <dgm:spPr/>
      <dgm:t>
        <a:bodyPr/>
        <a:lstStyle/>
        <a:p>
          <a:endParaRPr lang="pt-BR" sz="1100"/>
        </a:p>
      </dgm:t>
    </dgm:pt>
    <dgm:pt modelId="{5D288C0C-4B1B-4396-8325-0C3EF24DCCE9}">
      <dgm:prSet custT="1"/>
      <dgm:spPr/>
      <dgm:t>
        <a:bodyPr/>
        <a:lstStyle/>
        <a:p>
          <a:r>
            <a:rPr lang="pt-BR" sz="1800" b="0" dirty="0" smtClean="0"/>
            <a:t>&lt;cite&gt;</a:t>
          </a:r>
          <a:endParaRPr lang="pt-BR" sz="1800" b="0" dirty="0"/>
        </a:p>
      </dgm:t>
    </dgm:pt>
    <dgm:pt modelId="{970C22A8-5FC0-4236-A36E-2487553A04F8}" type="parTrans" cxnId="{C6D5213E-327B-4DE0-855E-9D97C0D702DC}">
      <dgm:prSet/>
      <dgm:spPr/>
      <dgm:t>
        <a:bodyPr/>
        <a:lstStyle/>
        <a:p>
          <a:endParaRPr lang="pt-BR"/>
        </a:p>
      </dgm:t>
    </dgm:pt>
    <dgm:pt modelId="{C06A567F-8134-4774-B020-DF0D44CB3EF5}" type="sibTrans" cxnId="{C6D5213E-327B-4DE0-855E-9D97C0D702DC}">
      <dgm:prSet/>
      <dgm:spPr/>
      <dgm:t>
        <a:bodyPr/>
        <a:lstStyle/>
        <a:p>
          <a:endParaRPr lang="pt-BR"/>
        </a:p>
      </dgm:t>
    </dgm:pt>
    <dgm:pt modelId="{2FCB319D-097D-4A86-8ACF-8DD985699519}">
      <dgm:prSet custT="1"/>
      <dgm:spPr/>
      <dgm:t>
        <a:bodyPr/>
        <a:lstStyle/>
        <a:p>
          <a:r>
            <a:rPr lang="pt-BR" sz="1800" b="0" dirty="0" smtClean="0"/>
            <a:t>&lt;var&gt;</a:t>
          </a:r>
          <a:endParaRPr lang="pt-BR" sz="1800" b="0" dirty="0"/>
        </a:p>
      </dgm:t>
    </dgm:pt>
    <dgm:pt modelId="{AE99D474-0A1E-494D-8092-EA504AF71FE9}" type="parTrans" cxnId="{A04F1973-A133-4438-AF61-4D0C29294930}">
      <dgm:prSet/>
      <dgm:spPr/>
      <dgm:t>
        <a:bodyPr/>
        <a:lstStyle/>
        <a:p>
          <a:endParaRPr lang="pt-BR"/>
        </a:p>
      </dgm:t>
    </dgm:pt>
    <dgm:pt modelId="{BBA90BC6-43C2-469A-B457-325AA10B6CE7}" type="sibTrans" cxnId="{A04F1973-A133-4438-AF61-4D0C29294930}">
      <dgm:prSet/>
      <dgm:spPr/>
      <dgm:t>
        <a:bodyPr/>
        <a:lstStyle/>
        <a:p>
          <a:endParaRPr lang="pt-BR"/>
        </a:p>
      </dgm:t>
    </dgm:pt>
    <dgm:pt modelId="{BB2E4D4D-3AB2-4251-9CAA-95C8ECA65FC8}">
      <dgm:prSet custT="1"/>
      <dgm:spPr/>
      <dgm:t>
        <a:bodyPr/>
        <a:lstStyle/>
        <a:p>
          <a:r>
            <a:rPr lang="pt-BR" sz="1600" dirty="0" smtClean="0"/>
            <a:t>Define uma citação</a:t>
          </a:r>
          <a:endParaRPr lang="pt-BR" sz="1600" dirty="0"/>
        </a:p>
      </dgm:t>
    </dgm:pt>
    <dgm:pt modelId="{962937F7-AB4E-4BCC-95C8-27969BA5EFF9}" type="parTrans" cxnId="{EDE141AC-2E92-418D-B40A-5A802C443F5F}">
      <dgm:prSet/>
      <dgm:spPr/>
      <dgm:t>
        <a:bodyPr/>
        <a:lstStyle/>
        <a:p>
          <a:endParaRPr lang="pt-BR"/>
        </a:p>
      </dgm:t>
    </dgm:pt>
    <dgm:pt modelId="{712787C8-1C80-4A2B-8219-32B32B499396}" type="sibTrans" cxnId="{EDE141AC-2E92-418D-B40A-5A802C443F5F}">
      <dgm:prSet/>
      <dgm:spPr/>
      <dgm:t>
        <a:bodyPr/>
        <a:lstStyle/>
        <a:p>
          <a:endParaRPr lang="pt-BR"/>
        </a:p>
      </dgm:t>
    </dgm:pt>
    <dgm:pt modelId="{12C07FA3-4F18-4BEB-9396-058A8712EB47}">
      <dgm:prSet custT="1"/>
      <dgm:spPr/>
      <dgm:t>
        <a:bodyPr/>
        <a:lstStyle/>
        <a:p>
          <a:r>
            <a:rPr lang="pt-BR" sz="1600" dirty="0" smtClean="0"/>
            <a:t>Definição de variáveis</a:t>
          </a:r>
          <a:endParaRPr lang="pt-BR" sz="1600" dirty="0"/>
        </a:p>
      </dgm:t>
    </dgm:pt>
    <dgm:pt modelId="{426DBB5B-33E3-41D5-BD3A-6B538ADB647C}" type="parTrans" cxnId="{6AD551A6-820C-4599-A608-7E81F0382A2D}">
      <dgm:prSet/>
      <dgm:spPr/>
      <dgm:t>
        <a:bodyPr/>
        <a:lstStyle/>
        <a:p>
          <a:endParaRPr lang="pt-BR"/>
        </a:p>
      </dgm:t>
    </dgm:pt>
    <dgm:pt modelId="{E1C51CEE-5822-4320-92D5-5C2E93978941}" type="sibTrans" cxnId="{6AD551A6-820C-4599-A608-7E81F0382A2D}">
      <dgm:prSet/>
      <dgm:spPr/>
      <dgm:t>
        <a:bodyPr/>
        <a:lstStyle/>
        <a:p>
          <a:endParaRPr lang="pt-BR"/>
        </a:p>
      </dgm:t>
    </dgm:pt>
    <dgm:pt modelId="{BC4523D3-E08D-4687-A227-603323B241B2}">
      <dgm:prSet custT="1"/>
      <dgm:spPr/>
      <dgm:t>
        <a:bodyPr/>
        <a:lstStyle/>
        <a:p>
          <a:r>
            <a:rPr lang="pt-BR" sz="1800" b="0" dirty="0" smtClean="0"/>
            <a:t>&lt;</a:t>
          </a:r>
          <a:r>
            <a:rPr lang="pt-BR" sz="1800" b="0" dirty="0" err="1" smtClean="0"/>
            <a:t>abbr</a:t>
          </a:r>
          <a:r>
            <a:rPr lang="pt-BR" sz="1800" b="0" dirty="0" smtClean="0"/>
            <a:t>&gt;</a:t>
          </a:r>
          <a:endParaRPr lang="pt-BR" sz="1800" b="0" dirty="0"/>
        </a:p>
      </dgm:t>
    </dgm:pt>
    <dgm:pt modelId="{0DEB2F9D-C902-4AE2-A7F8-FD07E9887670}" type="parTrans" cxnId="{96DCF54D-A819-4A6D-96B0-B2B0D8F9D2C3}">
      <dgm:prSet/>
      <dgm:spPr/>
      <dgm:t>
        <a:bodyPr/>
        <a:lstStyle/>
        <a:p>
          <a:endParaRPr lang="pt-BR"/>
        </a:p>
      </dgm:t>
    </dgm:pt>
    <dgm:pt modelId="{ED491841-2423-483D-8EB3-4B407AB77B73}" type="sibTrans" cxnId="{96DCF54D-A819-4A6D-96B0-B2B0D8F9D2C3}">
      <dgm:prSet/>
      <dgm:spPr/>
      <dgm:t>
        <a:bodyPr/>
        <a:lstStyle/>
        <a:p>
          <a:endParaRPr lang="pt-BR"/>
        </a:p>
      </dgm:t>
    </dgm:pt>
    <dgm:pt modelId="{D40FE9DF-BA84-4B5A-802D-993CFC7A017A}">
      <dgm:prSet custT="1"/>
      <dgm:spPr/>
      <dgm:t>
        <a:bodyPr/>
        <a:lstStyle/>
        <a:p>
          <a:r>
            <a:rPr lang="pt-BR" sz="1600" dirty="0" smtClean="0"/>
            <a:t>Descreve um termo abreviado</a:t>
          </a:r>
          <a:endParaRPr lang="pt-BR" sz="1600" dirty="0"/>
        </a:p>
      </dgm:t>
    </dgm:pt>
    <dgm:pt modelId="{0450AFF4-FC6A-44FB-BAD3-74B9059418BC}" type="parTrans" cxnId="{73884C85-24E3-4014-A4CB-5C6D3EA39BCF}">
      <dgm:prSet/>
      <dgm:spPr/>
      <dgm:t>
        <a:bodyPr/>
        <a:lstStyle/>
        <a:p>
          <a:endParaRPr lang="pt-BR"/>
        </a:p>
      </dgm:t>
    </dgm:pt>
    <dgm:pt modelId="{7AB68A69-EE97-45CF-9F24-BAAA11B075D7}" type="sibTrans" cxnId="{73884C85-24E3-4014-A4CB-5C6D3EA39BCF}">
      <dgm:prSet/>
      <dgm:spPr/>
      <dgm:t>
        <a:bodyPr/>
        <a:lstStyle/>
        <a:p>
          <a:endParaRPr lang="pt-BR"/>
        </a:p>
      </dgm:t>
    </dgm:pt>
    <dgm:pt modelId="{E7FADDBF-80B2-4333-8C2B-75A74368245B}" type="pres">
      <dgm:prSet presAssocID="{1CEF74A3-21D1-449C-B80E-112110C63850}" presName="Name0" presStyleCnt="0">
        <dgm:presLayoutVars>
          <dgm:dir/>
          <dgm:animLvl val="lvl"/>
          <dgm:resizeHandles val="exact"/>
        </dgm:presLayoutVars>
      </dgm:prSet>
      <dgm:spPr/>
      <dgm:t>
        <a:bodyPr/>
        <a:lstStyle/>
        <a:p>
          <a:endParaRPr lang="pt-BR"/>
        </a:p>
      </dgm:t>
    </dgm:pt>
    <dgm:pt modelId="{88A06F2C-6A91-4AAB-BCB7-43176F34F849}" type="pres">
      <dgm:prSet presAssocID="{83289807-3223-49FD-B574-44FAEB39233E}" presName="linNode" presStyleCnt="0"/>
      <dgm:spPr/>
      <dgm:t>
        <a:bodyPr/>
        <a:lstStyle/>
        <a:p>
          <a:endParaRPr lang="pt-BR"/>
        </a:p>
      </dgm:t>
    </dgm:pt>
    <dgm:pt modelId="{4D21C1B3-4F83-479E-84BB-958C538C1ECE}" type="pres">
      <dgm:prSet presAssocID="{83289807-3223-49FD-B574-44FAEB39233E}" presName="parentText" presStyleLbl="node1" presStyleIdx="0" presStyleCnt="9">
        <dgm:presLayoutVars>
          <dgm:chMax val="1"/>
          <dgm:bulletEnabled val="1"/>
        </dgm:presLayoutVars>
      </dgm:prSet>
      <dgm:spPr/>
      <dgm:t>
        <a:bodyPr/>
        <a:lstStyle/>
        <a:p>
          <a:endParaRPr lang="pt-BR"/>
        </a:p>
      </dgm:t>
    </dgm:pt>
    <dgm:pt modelId="{DFD45FE9-9422-4934-A598-41597AF790C3}" type="pres">
      <dgm:prSet presAssocID="{83289807-3223-49FD-B574-44FAEB39233E}" presName="descendantText" presStyleLbl="alignAccFollowNode1" presStyleIdx="0" presStyleCnt="9">
        <dgm:presLayoutVars>
          <dgm:bulletEnabled val="1"/>
        </dgm:presLayoutVars>
      </dgm:prSet>
      <dgm:spPr/>
      <dgm:t>
        <a:bodyPr/>
        <a:lstStyle/>
        <a:p>
          <a:endParaRPr lang="pt-BR"/>
        </a:p>
      </dgm:t>
    </dgm:pt>
    <dgm:pt modelId="{6C3413F5-486F-42A1-9E7C-4954890F8EE8}" type="pres">
      <dgm:prSet presAssocID="{8956F56B-C6F7-4AF5-99EF-9D4BC394BBFC}" presName="sp" presStyleCnt="0"/>
      <dgm:spPr/>
      <dgm:t>
        <a:bodyPr/>
        <a:lstStyle/>
        <a:p>
          <a:endParaRPr lang="pt-BR"/>
        </a:p>
      </dgm:t>
    </dgm:pt>
    <dgm:pt modelId="{4F309ABD-F4A5-4164-BC51-5E47873369BE}" type="pres">
      <dgm:prSet presAssocID="{F5A52740-516C-41BB-B09B-75FFEC1F1701}" presName="linNode" presStyleCnt="0"/>
      <dgm:spPr/>
      <dgm:t>
        <a:bodyPr/>
        <a:lstStyle/>
        <a:p>
          <a:endParaRPr lang="pt-BR"/>
        </a:p>
      </dgm:t>
    </dgm:pt>
    <dgm:pt modelId="{596C7CAF-3A13-4E3B-9A22-77C2EA3FF113}" type="pres">
      <dgm:prSet presAssocID="{F5A52740-516C-41BB-B09B-75FFEC1F1701}" presName="parentText" presStyleLbl="node1" presStyleIdx="1" presStyleCnt="9">
        <dgm:presLayoutVars>
          <dgm:chMax val="1"/>
          <dgm:bulletEnabled val="1"/>
        </dgm:presLayoutVars>
      </dgm:prSet>
      <dgm:spPr/>
      <dgm:t>
        <a:bodyPr/>
        <a:lstStyle/>
        <a:p>
          <a:endParaRPr lang="pt-BR"/>
        </a:p>
      </dgm:t>
    </dgm:pt>
    <dgm:pt modelId="{CCB50608-2F7E-4111-9B66-90800301FD02}" type="pres">
      <dgm:prSet presAssocID="{F5A52740-516C-41BB-B09B-75FFEC1F1701}" presName="descendantText" presStyleLbl="alignAccFollowNode1" presStyleIdx="1" presStyleCnt="9">
        <dgm:presLayoutVars>
          <dgm:bulletEnabled val="1"/>
        </dgm:presLayoutVars>
      </dgm:prSet>
      <dgm:spPr/>
      <dgm:t>
        <a:bodyPr/>
        <a:lstStyle/>
        <a:p>
          <a:endParaRPr lang="pt-BR"/>
        </a:p>
      </dgm:t>
    </dgm:pt>
    <dgm:pt modelId="{F75F39F3-9C29-4F70-885D-30DEABE1E32B}" type="pres">
      <dgm:prSet presAssocID="{4D98698F-AE23-42B3-A9D3-64A632925D3B}" presName="sp" presStyleCnt="0"/>
      <dgm:spPr/>
      <dgm:t>
        <a:bodyPr/>
        <a:lstStyle/>
        <a:p>
          <a:endParaRPr lang="pt-BR"/>
        </a:p>
      </dgm:t>
    </dgm:pt>
    <dgm:pt modelId="{13B752E2-810A-49C4-8E7B-C2F00256E4FF}" type="pres">
      <dgm:prSet presAssocID="{BE837874-0B5E-43D9-A13F-BA5AE257BC3C}" presName="linNode" presStyleCnt="0"/>
      <dgm:spPr/>
      <dgm:t>
        <a:bodyPr/>
        <a:lstStyle/>
        <a:p>
          <a:endParaRPr lang="pt-BR"/>
        </a:p>
      </dgm:t>
    </dgm:pt>
    <dgm:pt modelId="{00416286-8386-495D-976B-47735DB21001}" type="pres">
      <dgm:prSet presAssocID="{BE837874-0B5E-43D9-A13F-BA5AE257BC3C}" presName="parentText" presStyleLbl="node1" presStyleIdx="2" presStyleCnt="9">
        <dgm:presLayoutVars>
          <dgm:chMax val="1"/>
          <dgm:bulletEnabled val="1"/>
        </dgm:presLayoutVars>
      </dgm:prSet>
      <dgm:spPr/>
      <dgm:t>
        <a:bodyPr/>
        <a:lstStyle/>
        <a:p>
          <a:endParaRPr lang="pt-BR"/>
        </a:p>
      </dgm:t>
    </dgm:pt>
    <dgm:pt modelId="{5335DBDA-3F10-4C6E-9A78-B4E297D64C26}" type="pres">
      <dgm:prSet presAssocID="{BE837874-0B5E-43D9-A13F-BA5AE257BC3C}" presName="descendantText" presStyleLbl="alignAccFollowNode1" presStyleIdx="2" presStyleCnt="9">
        <dgm:presLayoutVars>
          <dgm:bulletEnabled val="1"/>
        </dgm:presLayoutVars>
      </dgm:prSet>
      <dgm:spPr/>
      <dgm:t>
        <a:bodyPr/>
        <a:lstStyle/>
        <a:p>
          <a:endParaRPr lang="pt-BR"/>
        </a:p>
      </dgm:t>
    </dgm:pt>
    <dgm:pt modelId="{1F35C4BE-34B6-4032-B867-9A4E75B0AE05}" type="pres">
      <dgm:prSet presAssocID="{D61AA20B-AC74-446D-8F08-C55F681AE926}" presName="sp" presStyleCnt="0"/>
      <dgm:spPr/>
      <dgm:t>
        <a:bodyPr/>
        <a:lstStyle/>
        <a:p>
          <a:endParaRPr lang="pt-BR"/>
        </a:p>
      </dgm:t>
    </dgm:pt>
    <dgm:pt modelId="{93638EAD-8EE6-4B2D-834F-FD301CC2F0B6}" type="pres">
      <dgm:prSet presAssocID="{9A4ABC21-8FDC-41FC-A77F-2783375C0E68}" presName="linNode" presStyleCnt="0"/>
      <dgm:spPr/>
      <dgm:t>
        <a:bodyPr/>
        <a:lstStyle/>
        <a:p>
          <a:endParaRPr lang="pt-BR"/>
        </a:p>
      </dgm:t>
    </dgm:pt>
    <dgm:pt modelId="{ED49D9D7-0EA6-4295-BC36-AEC8FBD395FF}" type="pres">
      <dgm:prSet presAssocID="{9A4ABC21-8FDC-41FC-A77F-2783375C0E68}" presName="parentText" presStyleLbl="node1" presStyleIdx="3" presStyleCnt="9">
        <dgm:presLayoutVars>
          <dgm:chMax val="1"/>
          <dgm:bulletEnabled val="1"/>
        </dgm:presLayoutVars>
      </dgm:prSet>
      <dgm:spPr/>
      <dgm:t>
        <a:bodyPr/>
        <a:lstStyle/>
        <a:p>
          <a:endParaRPr lang="pt-BR"/>
        </a:p>
      </dgm:t>
    </dgm:pt>
    <dgm:pt modelId="{9D0B14A2-F283-42B1-B338-084B710399C5}" type="pres">
      <dgm:prSet presAssocID="{9A4ABC21-8FDC-41FC-A77F-2783375C0E68}" presName="descendantText" presStyleLbl="alignAccFollowNode1" presStyleIdx="3" presStyleCnt="9">
        <dgm:presLayoutVars>
          <dgm:bulletEnabled val="1"/>
        </dgm:presLayoutVars>
      </dgm:prSet>
      <dgm:spPr/>
      <dgm:t>
        <a:bodyPr/>
        <a:lstStyle/>
        <a:p>
          <a:endParaRPr lang="pt-BR"/>
        </a:p>
      </dgm:t>
    </dgm:pt>
    <dgm:pt modelId="{3EF0F7A3-7784-46E3-ACF7-4234C6972240}" type="pres">
      <dgm:prSet presAssocID="{07B22B2F-2A51-433F-8769-70BB41E5D910}" presName="sp" presStyleCnt="0"/>
      <dgm:spPr/>
      <dgm:t>
        <a:bodyPr/>
        <a:lstStyle/>
        <a:p>
          <a:endParaRPr lang="pt-BR"/>
        </a:p>
      </dgm:t>
    </dgm:pt>
    <dgm:pt modelId="{F56C06A6-5893-4496-AEAB-DF6B7AA59098}" type="pres">
      <dgm:prSet presAssocID="{CFA2A0DD-14B7-47F6-9272-846E8A9A3800}" presName="linNode" presStyleCnt="0"/>
      <dgm:spPr/>
      <dgm:t>
        <a:bodyPr/>
        <a:lstStyle/>
        <a:p>
          <a:endParaRPr lang="pt-BR"/>
        </a:p>
      </dgm:t>
    </dgm:pt>
    <dgm:pt modelId="{B39D6D2F-B1E6-41E8-A311-198D62E9CA1A}" type="pres">
      <dgm:prSet presAssocID="{CFA2A0DD-14B7-47F6-9272-846E8A9A3800}" presName="parentText" presStyleLbl="node1" presStyleIdx="4" presStyleCnt="9">
        <dgm:presLayoutVars>
          <dgm:chMax val="1"/>
          <dgm:bulletEnabled val="1"/>
        </dgm:presLayoutVars>
      </dgm:prSet>
      <dgm:spPr/>
      <dgm:t>
        <a:bodyPr/>
        <a:lstStyle/>
        <a:p>
          <a:endParaRPr lang="pt-BR"/>
        </a:p>
      </dgm:t>
    </dgm:pt>
    <dgm:pt modelId="{4456ECD8-0698-40FC-A967-9F79A4077C17}" type="pres">
      <dgm:prSet presAssocID="{CFA2A0DD-14B7-47F6-9272-846E8A9A3800}" presName="descendantText" presStyleLbl="alignAccFollowNode1" presStyleIdx="4" presStyleCnt="9">
        <dgm:presLayoutVars>
          <dgm:bulletEnabled val="1"/>
        </dgm:presLayoutVars>
      </dgm:prSet>
      <dgm:spPr/>
      <dgm:t>
        <a:bodyPr/>
        <a:lstStyle/>
        <a:p>
          <a:endParaRPr lang="pt-BR"/>
        </a:p>
      </dgm:t>
    </dgm:pt>
    <dgm:pt modelId="{A197FF74-BEA8-4A25-B39C-3EE1C91E3F9C}" type="pres">
      <dgm:prSet presAssocID="{57F06359-92E4-47E4-BD48-C05B9234A1A1}" presName="sp" presStyleCnt="0"/>
      <dgm:spPr/>
      <dgm:t>
        <a:bodyPr/>
        <a:lstStyle/>
        <a:p>
          <a:endParaRPr lang="pt-BR"/>
        </a:p>
      </dgm:t>
    </dgm:pt>
    <dgm:pt modelId="{474C8FE9-9D63-40C2-AF0E-A153A6035645}" type="pres">
      <dgm:prSet presAssocID="{A71ABF99-50D5-4CBA-BC91-D5F2083C5B34}" presName="linNode" presStyleCnt="0"/>
      <dgm:spPr/>
      <dgm:t>
        <a:bodyPr/>
        <a:lstStyle/>
        <a:p>
          <a:endParaRPr lang="pt-BR"/>
        </a:p>
      </dgm:t>
    </dgm:pt>
    <dgm:pt modelId="{314CAA0E-C13D-4AF7-B148-7F6E9E71D664}" type="pres">
      <dgm:prSet presAssocID="{A71ABF99-50D5-4CBA-BC91-D5F2083C5B34}" presName="parentText" presStyleLbl="node1" presStyleIdx="5" presStyleCnt="9">
        <dgm:presLayoutVars>
          <dgm:chMax val="1"/>
          <dgm:bulletEnabled val="1"/>
        </dgm:presLayoutVars>
      </dgm:prSet>
      <dgm:spPr/>
      <dgm:t>
        <a:bodyPr/>
        <a:lstStyle/>
        <a:p>
          <a:endParaRPr lang="pt-BR"/>
        </a:p>
      </dgm:t>
    </dgm:pt>
    <dgm:pt modelId="{39371637-968D-46A4-B8E0-770A1C534F64}" type="pres">
      <dgm:prSet presAssocID="{A71ABF99-50D5-4CBA-BC91-D5F2083C5B34}" presName="descendantText" presStyleLbl="alignAccFollowNode1" presStyleIdx="5" presStyleCnt="9">
        <dgm:presLayoutVars>
          <dgm:bulletEnabled val="1"/>
        </dgm:presLayoutVars>
      </dgm:prSet>
      <dgm:spPr/>
      <dgm:t>
        <a:bodyPr/>
        <a:lstStyle/>
        <a:p>
          <a:endParaRPr lang="pt-BR"/>
        </a:p>
      </dgm:t>
    </dgm:pt>
    <dgm:pt modelId="{0B1D24CF-7F5F-4F20-978A-88119AFFA38A}" type="pres">
      <dgm:prSet presAssocID="{93D1FF72-5AF8-4329-A452-6129996039C1}" presName="sp" presStyleCnt="0"/>
      <dgm:spPr/>
      <dgm:t>
        <a:bodyPr/>
        <a:lstStyle/>
        <a:p>
          <a:endParaRPr lang="pt-BR"/>
        </a:p>
      </dgm:t>
    </dgm:pt>
    <dgm:pt modelId="{09AAF49F-57AE-48FF-B940-DAF54CD1343E}" type="pres">
      <dgm:prSet presAssocID="{2FCB319D-097D-4A86-8ACF-8DD985699519}" presName="linNode" presStyleCnt="0"/>
      <dgm:spPr/>
      <dgm:t>
        <a:bodyPr/>
        <a:lstStyle/>
        <a:p>
          <a:endParaRPr lang="pt-BR"/>
        </a:p>
      </dgm:t>
    </dgm:pt>
    <dgm:pt modelId="{E6068514-28A5-4044-991A-DD8E550D93A7}" type="pres">
      <dgm:prSet presAssocID="{2FCB319D-097D-4A86-8ACF-8DD985699519}" presName="parentText" presStyleLbl="node1" presStyleIdx="6" presStyleCnt="9">
        <dgm:presLayoutVars>
          <dgm:chMax val="1"/>
          <dgm:bulletEnabled val="1"/>
        </dgm:presLayoutVars>
      </dgm:prSet>
      <dgm:spPr/>
      <dgm:t>
        <a:bodyPr/>
        <a:lstStyle/>
        <a:p>
          <a:endParaRPr lang="pt-BR"/>
        </a:p>
      </dgm:t>
    </dgm:pt>
    <dgm:pt modelId="{22412F80-B76D-4294-97F3-19BEAD8F8797}" type="pres">
      <dgm:prSet presAssocID="{2FCB319D-097D-4A86-8ACF-8DD985699519}" presName="descendantText" presStyleLbl="alignAccFollowNode1" presStyleIdx="6" presStyleCnt="9">
        <dgm:presLayoutVars>
          <dgm:bulletEnabled val="1"/>
        </dgm:presLayoutVars>
      </dgm:prSet>
      <dgm:spPr/>
      <dgm:t>
        <a:bodyPr/>
        <a:lstStyle/>
        <a:p>
          <a:endParaRPr lang="pt-BR"/>
        </a:p>
      </dgm:t>
    </dgm:pt>
    <dgm:pt modelId="{20968E21-DA86-462D-9C25-865D42AD41F1}" type="pres">
      <dgm:prSet presAssocID="{BBA90BC6-43C2-469A-B457-325AA10B6CE7}" presName="sp" presStyleCnt="0"/>
      <dgm:spPr/>
      <dgm:t>
        <a:bodyPr/>
        <a:lstStyle/>
        <a:p>
          <a:endParaRPr lang="pt-BR"/>
        </a:p>
      </dgm:t>
    </dgm:pt>
    <dgm:pt modelId="{64527361-6EB4-425E-A0F0-C78F5A581EAE}" type="pres">
      <dgm:prSet presAssocID="{5D288C0C-4B1B-4396-8325-0C3EF24DCCE9}" presName="linNode" presStyleCnt="0"/>
      <dgm:spPr/>
      <dgm:t>
        <a:bodyPr/>
        <a:lstStyle/>
        <a:p>
          <a:endParaRPr lang="pt-BR"/>
        </a:p>
      </dgm:t>
    </dgm:pt>
    <dgm:pt modelId="{346DAB1E-8C16-4520-8DA2-70F9C0E1656C}" type="pres">
      <dgm:prSet presAssocID="{5D288C0C-4B1B-4396-8325-0C3EF24DCCE9}" presName="parentText" presStyleLbl="node1" presStyleIdx="7" presStyleCnt="9">
        <dgm:presLayoutVars>
          <dgm:chMax val="1"/>
          <dgm:bulletEnabled val="1"/>
        </dgm:presLayoutVars>
      </dgm:prSet>
      <dgm:spPr/>
      <dgm:t>
        <a:bodyPr/>
        <a:lstStyle/>
        <a:p>
          <a:endParaRPr lang="pt-BR"/>
        </a:p>
      </dgm:t>
    </dgm:pt>
    <dgm:pt modelId="{8FF31A75-4B3C-4551-82D4-185A683BC608}" type="pres">
      <dgm:prSet presAssocID="{5D288C0C-4B1B-4396-8325-0C3EF24DCCE9}" presName="descendantText" presStyleLbl="alignAccFollowNode1" presStyleIdx="7" presStyleCnt="9">
        <dgm:presLayoutVars>
          <dgm:bulletEnabled val="1"/>
        </dgm:presLayoutVars>
      </dgm:prSet>
      <dgm:spPr/>
      <dgm:t>
        <a:bodyPr/>
        <a:lstStyle/>
        <a:p>
          <a:endParaRPr lang="pt-BR"/>
        </a:p>
      </dgm:t>
    </dgm:pt>
    <dgm:pt modelId="{E0E1B964-DAE4-41CD-ADF2-E271B37EAFBB}" type="pres">
      <dgm:prSet presAssocID="{C06A567F-8134-4774-B020-DF0D44CB3EF5}" presName="sp" presStyleCnt="0"/>
      <dgm:spPr/>
      <dgm:t>
        <a:bodyPr/>
        <a:lstStyle/>
        <a:p>
          <a:endParaRPr lang="pt-BR"/>
        </a:p>
      </dgm:t>
    </dgm:pt>
    <dgm:pt modelId="{EC215426-D80C-44F7-91C1-6DE64C00EFB9}" type="pres">
      <dgm:prSet presAssocID="{BC4523D3-E08D-4687-A227-603323B241B2}" presName="linNode" presStyleCnt="0"/>
      <dgm:spPr/>
      <dgm:t>
        <a:bodyPr/>
        <a:lstStyle/>
        <a:p>
          <a:endParaRPr lang="pt-BR"/>
        </a:p>
      </dgm:t>
    </dgm:pt>
    <dgm:pt modelId="{74F7EAC3-0DA6-4EB2-9AB9-105C4F16E227}" type="pres">
      <dgm:prSet presAssocID="{BC4523D3-E08D-4687-A227-603323B241B2}" presName="parentText" presStyleLbl="node1" presStyleIdx="8" presStyleCnt="9">
        <dgm:presLayoutVars>
          <dgm:chMax val="1"/>
          <dgm:bulletEnabled val="1"/>
        </dgm:presLayoutVars>
      </dgm:prSet>
      <dgm:spPr/>
      <dgm:t>
        <a:bodyPr/>
        <a:lstStyle/>
        <a:p>
          <a:endParaRPr lang="pt-BR"/>
        </a:p>
      </dgm:t>
    </dgm:pt>
    <dgm:pt modelId="{D9F96AC6-38D6-4DEC-8692-A3086E59D541}" type="pres">
      <dgm:prSet presAssocID="{BC4523D3-E08D-4687-A227-603323B241B2}" presName="descendantText" presStyleLbl="alignAccFollowNode1" presStyleIdx="8" presStyleCnt="9">
        <dgm:presLayoutVars>
          <dgm:bulletEnabled val="1"/>
        </dgm:presLayoutVars>
      </dgm:prSet>
      <dgm:spPr/>
      <dgm:t>
        <a:bodyPr/>
        <a:lstStyle/>
        <a:p>
          <a:endParaRPr lang="pt-BR"/>
        </a:p>
      </dgm:t>
    </dgm:pt>
  </dgm:ptLst>
  <dgm:cxnLst>
    <dgm:cxn modelId="{A14C6A87-089B-4659-A9CA-7FB58A6A01B8}" srcId="{1CEF74A3-21D1-449C-B80E-112110C63850}" destId="{A71ABF99-50D5-4CBA-BC91-D5F2083C5B34}" srcOrd="5" destOrd="0" parTransId="{37706759-AB97-46E9-91B2-A005ACEFC9A0}" sibTransId="{93D1FF72-5AF8-4329-A452-6129996039C1}"/>
    <dgm:cxn modelId="{BFCF5891-16C6-422A-B423-893940BED50D}" type="presOf" srcId="{9A4ABC21-8FDC-41FC-A77F-2783375C0E68}" destId="{ED49D9D7-0EA6-4295-BC36-AEC8FBD395FF}" srcOrd="0" destOrd="0" presId="urn:microsoft.com/office/officeart/2005/8/layout/vList5"/>
    <dgm:cxn modelId="{444AD174-11AE-44E1-A183-55B907F123FB}" type="presOf" srcId="{BE837874-0B5E-43D9-A13F-BA5AE257BC3C}" destId="{00416286-8386-495D-976B-47735DB21001}" srcOrd="0" destOrd="0" presId="urn:microsoft.com/office/officeart/2005/8/layout/vList5"/>
    <dgm:cxn modelId="{D07FED54-AEB3-4BAC-8FAB-EA4CFE0CCE97}" srcId="{BE837874-0B5E-43D9-A13F-BA5AE257BC3C}" destId="{5C798EEC-E34A-4B51-A557-F451A98D19FF}" srcOrd="0" destOrd="0" parTransId="{B7C37032-476F-476A-AB2A-41C34BFD9018}" sibTransId="{502135CE-9A27-4F48-9F2D-FD801A507555}"/>
    <dgm:cxn modelId="{A04F1973-A133-4438-AF61-4D0C29294930}" srcId="{1CEF74A3-21D1-449C-B80E-112110C63850}" destId="{2FCB319D-097D-4A86-8ACF-8DD985699519}" srcOrd="6" destOrd="0" parTransId="{AE99D474-0A1E-494D-8092-EA504AF71FE9}" sibTransId="{BBA90BC6-43C2-469A-B457-325AA10B6CE7}"/>
    <dgm:cxn modelId="{2D1BB4C2-8F23-446A-AB9C-886571EA130D}" type="presOf" srcId="{12C07FA3-4F18-4BEB-9396-058A8712EB47}" destId="{22412F80-B76D-4294-97F3-19BEAD8F8797}" srcOrd="0" destOrd="0" presId="urn:microsoft.com/office/officeart/2005/8/layout/vList5"/>
    <dgm:cxn modelId="{D4CD1B4B-F8C5-4771-803B-47EC272B3D9A}" type="presOf" srcId="{CFA2A0DD-14B7-47F6-9272-846E8A9A3800}" destId="{B39D6D2F-B1E6-41E8-A311-198D62E9CA1A}" srcOrd="0" destOrd="0" presId="urn:microsoft.com/office/officeart/2005/8/layout/vList5"/>
    <dgm:cxn modelId="{1D5F7FEA-CB7C-40B9-B6F3-4A9684AD9AA4}" srcId="{1CEF74A3-21D1-449C-B80E-112110C63850}" destId="{83289807-3223-49FD-B574-44FAEB39233E}" srcOrd="0" destOrd="0" parTransId="{3A05EFD2-7FFA-46DD-9ADA-D3715A7457B7}" sibTransId="{8956F56B-C6F7-4AF5-99EF-9D4BC394BBFC}"/>
    <dgm:cxn modelId="{17D94946-03BD-4AEF-B463-F603ED7BC8B3}" type="presOf" srcId="{B9CDDAE8-C646-4BE3-91B8-608D90167CBE}" destId="{4456ECD8-0698-40FC-A967-9F79A4077C17}" srcOrd="0" destOrd="0" presId="urn:microsoft.com/office/officeart/2005/8/layout/vList5"/>
    <dgm:cxn modelId="{735F810F-0CFE-43E5-B166-ABA4580A641B}" type="presOf" srcId="{D40FE9DF-BA84-4B5A-802D-993CFC7A017A}" destId="{D9F96AC6-38D6-4DEC-8692-A3086E59D541}" srcOrd="0" destOrd="0" presId="urn:microsoft.com/office/officeart/2005/8/layout/vList5"/>
    <dgm:cxn modelId="{4EA24812-F26B-4B95-A3EE-E11B63AE5D9C}" srcId="{1CEF74A3-21D1-449C-B80E-112110C63850}" destId="{CFA2A0DD-14B7-47F6-9272-846E8A9A3800}" srcOrd="4" destOrd="0" parTransId="{CBF76E8F-81C3-44EA-B56F-2845977CAF2D}" sibTransId="{57F06359-92E4-47E4-BD48-C05B9234A1A1}"/>
    <dgm:cxn modelId="{4A9BF30F-DF99-42FB-A4F6-4604EDB7BA15}" type="presOf" srcId="{9096E789-3D15-4770-A47B-F90A2D9BBBF9}" destId="{9D0B14A2-F283-42B1-B338-084B710399C5}" srcOrd="0" destOrd="0" presId="urn:microsoft.com/office/officeart/2005/8/layout/vList5"/>
    <dgm:cxn modelId="{75252AB7-5001-4E6F-A5CC-657B97C5275C}" srcId="{A71ABF99-50D5-4CBA-BC91-D5F2083C5B34}" destId="{C69BE241-D94D-4059-8D4E-5986BF022226}" srcOrd="0" destOrd="0" parTransId="{C61BBF58-0BA9-40DB-AA9E-9CDF8280FB0E}" sibTransId="{D4A72000-8E94-460A-96E1-54F3CCC083B8}"/>
    <dgm:cxn modelId="{652AAD9B-0FD2-4A1F-928F-042379369591}" type="presOf" srcId="{D4B57C9B-D616-47C0-9200-164442633B16}" destId="{DFD45FE9-9422-4934-A598-41597AF790C3}" srcOrd="0" destOrd="0" presId="urn:microsoft.com/office/officeart/2005/8/layout/vList5"/>
    <dgm:cxn modelId="{39ED00BA-346C-423C-B77A-11771C5A07BC}" type="presOf" srcId="{BB2E4D4D-3AB2-4251-9CAA-95C8ECA65FC8}" destId="{8FF31A75-4B3C-4551-82D4-185A683BC608}" srcOrd="0" destOrd="0" presId="urn:microsoft.com/office/officeart/2005/8/layout/vList5"/>
    <dgm:cxn modelId="{94485152-4992-4EA6-AD2A-16CD15FFAAA2}" type="presOf" srcId="{BC4523D3-E08D-4687-A227-603323B241B2}" destId="{74F7EAC3-0DA6-4EB2-9AB9-105C4F16E227}" srcOrd="0" destOrd="0" presId="urn:microsoft.com/office/officeart/2005/8/layout/vList5"/>
    <dgm:cxn modelId="{6AD551A6-820C-4599-A608-7E81F0382A2D}" srcId="{2FCB319D-097D-4A86-8ACF-8DD985699519}" destId="{12C07FA3-4F18-4BEB-9396-058A8712EB47}" srcOrd="0" destOrd="0" parTransId="{426DBB5B-33E3-41D5-BD3A-6B538ADB647C}" sibTransId="{E1C51CEE-5822-4320-92D5-5C2E93978941}"/>
    <dgm:cxn modelId="{EDF10F6A-00A3-470F-AC28-83E811F32D42}" type="presOf" srcId="{A71ABF99-50D5-4CBA-BC91-D5F2083C5B34}" destId="{314CAA0E-C13D-4AF7-B148-7F6E9E71D664}" srcOrd="0" destOrd="0" presId="urn:microsoft.com/office/officeart/2005/8/layout/vList5"/>
    <dgm:cxn modelId="{73884C85-24E3-4014-A4CB-5C6D3EA39BCF}" srcId="{BC4523D3-E08D-4687-A227-603323B241B2}" destId="{D40FE9DF-BA84-4B5A-802D-993CFC7A017A}" srcOrd="0" destOrd="0" parTransId="{0450AFF4-FC6A-44FB-BAD3-74B9059418BC}" sibTransId="{7AB68A69-EE97-45CF-9F24-BAAA11B075D7}"/>
    <dgm:cxn modelId="{C6D5213E-327B-4DE0-855E-9D97C0D702DC}" srcId="{1CEF74A3-21D1-449C-B80E-112110C63850}" destId="{5D288C0C-4B1B-4396-8325-0C3EF24DCCE9}" srcOrd="7" destOrd="0" parTransId="{970C22A8-5FC0-4236-A36E-2487553A04F8}" sibTransId="{C06A567F-8134-4774-B020-DF0D44CB3EF5}"/>
    <dgm:cxn modelId="{96DCF54D-A819-4A6D-96B0-B2B0D8F9D2C3}" srcId="{1CEF74A3-21D1-449C-B80E-112110C63850}" destId="{BC4523D3-E08D-4687-A227-603323B241B2}" srcOrd="8" destOrd="0" parTransId="{0DEB2F9D-C902-4AE2-A7F8-FD07E9887670}" sibTransId="{ED491841-2423-483D-8EB3-4B407AB77B73}"/>
    <dgm:cxn modelId="{E308E6D9-B073-4244-8CFA-7AC244C00E71}" srcId="{1CEF74A3-21D1-449C-B80E-112110C63850}" destId="{9A4ABC21-8FDC-41FC-A77F-2783375C0E68}" srcOrd="3" destOrd="0" parTransId="{626FB031-8F14-41FA-AFAD-FEABE5D80F55}" sibTransId="{07B22B2F-2A51-433F-8769-70BB41E5D910}"/>
    <dgm:cxn modelId="{7F5A7625-FF0D-41FF-9DAA-D0EE2EFB9BBB}" type="presOf" srcId="{16FD69A0-E844-4FA4-A72D-F3D1BD192790}" destId="{CCB50608-2F7E-4111-9B66-90800301FD02}" srcOrd="0" destOrd="0" presId="urn:microsoft.com/office/officeart/2005/8/layout/vList5"/>
    <dgm:cxn modelId="{C053C92F-3DDC-46B1-94E5-6D8BC8DBD224}" srcId="{1CEF74A3-21D1-449C-B80E-112110C63850}" destId="{F5A52740-516C-41BB-B09B-75FFEC1F1701}" srcOrd="1" destOrd="0" parTransId="{827AD1D6-34DA-4090-B948-DBAD389A8F85}" sibTransId="{4D98698F-AE23-42B3-A9D3-64A632925D3B}"/>
    <dgm:cxn modelId="{9F2B83D4-4D09-481E-9663-DC231B58B862}" srcId="{F5A52740-516C-41BB-B09B-75FFEC1F1701}" destId="{16FD69A0-E844-4FA4-A72D-F3D1BD192790}" srcOrd="0" destOrd="0" parTransId="{7000064E-E20B-4105-85ED-BA0ADB1F0883}" sibTransId="{AE984495-A491-4A20-8148-11134DCFE3AE}"/>
    <dgm:cxn modelId="{8BC37B34-855B-4B1F-AB68-439A9701B0F4}" type="presOf" srcId="{5C798EEC-E34A-4B51-A557-F451A98D19FF}" destId="{5335DBDA-3F10-4C6E-9A78-B4E297D64C26}" srcOrd="0" destOrd="0" presId="urn:microsoft.com/office/officeart/2005/8/layout/vList5"/>
    <dgm:cxn modelId="{7B4B7768-8469-451B-8CA2-A398D6EDA157}" srcId="{1CEF74A3-21D1-449C-B80E-112110C63850}" destId="{BE837874-0B5E-43D9-A13F-BA5AE257BC3C}" srcOrd="2" destOrd="0" parTransId="{2BEC27F2-A917-44B2-9610-21B69F9F1BBA}" sibTransId="{D61AA20B-AC74-446D-8F08-C55F681AE926}"/>
    <dgm:cxn modelId="{D6C76453-4DCC-40F8-9FCF-0F882B817691}" type="presOf" srcId="{C69BE241-D94D-4059-8D4E-5986BF022226}" destId="{39371637-968D-46A4-B8E0-770A1C534F64}" srcOrd="0" destOrd="0" presId="urn:microsoft.com/office/officeart/2005/8/layout/vList5"/>
    <dgm:cxn modelId="{8D6C89A0-C1B0-48E1-ABBC-783B8C818B97}" srcId="{9A4ABC21-8FDC-41FC-A77F-2783375C0E68}" destId="{9096E789-3D15-4770-A47B-F90A2D9BBBF9}" srcOrd="0" destOrd="0" parTransId="{F2D152CE-FA48-4C64-A897-AB5A53E20A17}" sibTransId="{0EA0CEE4-5CAE-4DD3-B8CD-F4CD410CF18C}"/>
    <dgm:cxn modelId="{C981C2F1-19E9-4F02-9F17-496F79B9FF4B}" type="presOf" srcId="{5D288C0C-4B1B-4396-8325-0C3EF24DCCE9}" destId="{346DAB1E-8C16-4520-8DA2-70F9C0E1656C}" srcOrd="0" destOrd="0" presId="urn:microsoft.com/office/officeart/2005/8/layout/vList5"/>
    <dgm:cxn modelId="{88D821CF-8E3E-4A3E-AA79-742E25427B62}" type="presOf" srcId="{2FCB319D-097D-4A86-8ACF-8DD985699519}" destId="{E6068514-28A5-4044-991A-DD8E550D93A7}" srcOrd="0" destOrd="0" presId="urn:microsoft.com/office/officeart/2005/8/layout/vList5"/>
    <dgm:cxn modelId="{07536BAB-F3E0-4F82-80DF-63D7CA7CE251}" type="presOf" srcId="{1CEF74A3-21D1-449C-B80E-112110C63850}" destId="{E7FADDBF-80B2-4333-8C2B-75A74368245B}" srcOrd="0" destOrd="0" presId="urn:microsoft.com/office/officeart/2005/8/layout/vList5"/>
    <dgm:cxn modelId="{ECDEEF09-2B1C-4D04-B466-2569A9AE0C69}" type="presOf" srcId="{F5A52740-516C-41BB-B09B-75FFEC1F1701}" destId="{596C7CAF-3A13-4E3B-9A22-77C2EA3FF113}" srcOrd="0" destOrd="0" presId="urn:microsoft.com/office/officeart/2005/8/layout/vList5"/>
    <dgm:cxn modelId="{829A2FE6-84DD-4A80-BDEF-8248A1D433D6}" srcId="{CFA2A0DD-14B7-47F6-9272-846E8A9A3800}" destId="{B9CDDAE8-C646-4BE3-91B8-608D90167CBE}" srcOrd="0" destOrd="0" parTransId="{7D139DA9-574A-4991-B1CF-CF90344EBE4E}" sibTransId="{1EE89C5D-2CE2-42DB-9E90-C7322B984BBC}"/>
    <dgm:cxn modelId="{208678A3-429F-4CE0-934A-80D8FA8FE8DF}" type="presOf" srcId="{83289807-3223-49FD-B574-44FAEB39233E}" destId="{4D21C1B3-4F83-479E-84BB-958C538C1ECE}" srcOrd="0" destOrd="0" presId="urn:microsoft.com/office/officeart/2005/8/layout/vList5"/>
    <dgm:cxn modelId="{6E8C96BD-EAF3-4A84-8F17-4556AD52BEE6}" srcId="{83289807-3223-49FD-B574-44FAEB39233E}" destId="{D4B57C9B-D616-47C0-9200-164442633B16}" srcOrd="0" destOrd="0" parTransId="{7B0A40DB-7B47-419A-9C3E-396A63F63D1A}" sibTransId="{B2F0A030-7D62-42AC-B8C8-9C551003FEA4}"/>
    <dgm:cxn modelId="{EDE141AC-2E92-418D-B40A-5A802C443F5F}" srcId="{5D288C0C-4B1B-4396-8325-0C3EF24DCCE9}" destId="{BB2E4D4D-3AB2-4251-9CAA-95C8ECA65FC8}" srcOrd="0" destOrd="0" parTransId="{962937F7-AB4E-4BCC-95C8-27969BA5EFF9}" sibTransId="{712787C8-1C80-4A2B-8219-32B32B499396}"/>
    <dgm:cxn modelId="{D9BFED0E-4E1D-4F85-BBB1-684855A908A4}" type="presParOf" srcId="{E7FADDBF-80B2-4333-8C2B-75A74368245B}" destId="{88A06F2C-6A91-4AAB-BCB7-43176F34F849}" srcOrd="0" destOrd="0" presId="urn:microsoft.com/office/officeart/2005/8/layout/vList5"/>
    <dgm:cxn modelId="{850AABC5-DD57-4D32-B7D3-E20FD6025E48}" type="presParOf" srcId="{88A06F2C-6A91-4AAB-BCB7-43176F34F849}" destId="{4D21C1B3-4F83-479E-84BB-958C538C1ECE}" srcOrd="0" destOrd="0" presId="urn:microsoft.com/office/officeart/2005/8/layout/vList5"/>
    <dgm:cxn modelId="{7DEFF28E-006D-4005-8F79-93198483ACC2}" type="presParOf" srcId="{88A06F2C-6A91-4AAB-BCB7-43176F34F849}" destId="{DFD45FE9-9422-4934-A598-41597AF790C3}" srcOrd="1" destOrd="0" presId="urn:microsoft.com/office/officeart/2005/8/layout/vList5"/>
    <dgm:cxn modelId="{49E5D98B-FAAF-4079-A087-0415156C494D}" type="presParOf" srcId="{E7FADDBF-80B2-4333-8C2B-75A74368245B}" destId="{6C3413F5-486F-42A1-9E7C-4954890F8EE8}" srcOrd="1" destOrd="0" presId="urn:microsoft.com/office/officeart/2005/8/layout/vList5"/>
    <dgm:cxn modelId="{CAFA296E-73A4-48E4-8737-BBCC7213B64F}" type="presParOf" srcId="{E7FADDBF-80B2-4333-8C2B-75A74368245B}" destId="{4F309ABD-F4A5-4164-BC51-5E47873369BE}" srcOrd="2" destOrd="0" presId="urn:microsoft.com/office/officeart/2005/8/layout/vList5"/>
    <dgm:cxn modelId="{ED348CAC-E0C0-4247-9E27-68BA6BEB64F9}" type="presParOf" srcId="{4F309ABD-F4A5-4164-BC51-5E47873369BE}" destId="{596C7CAF-3A13-4E3B-9A22-77C2EA3FF113}" srcOrd="0" destOrd="0" presId="urn:microsoft.com/office/officeart/2005/8/layout/vList5"/>
    <dgm:cxn modelId="{9C2BA40B-47F9-48DC-B268-5E8E1D4CCF89}" type="presParOf" srcId="{4F309ABD-F4A5-4164-BC51-5E47873369BE}" destId="{CCB50608-2F7E-4111-9B66-90800301FD02}" srcOrd="1" destOrd="0" presId="urn:microsoft.com/office/officeart/2005/8/layout/vList5"/>
    <dgm:cxn modelId="{421D3274-C144-48B3-996C-21DB9BCE7022}" type="presParOf" srcId="{E7FADDBF-80B2-4333-8C2B-75A74368245B}" destId="{F75F39F3-9C29-4F70-885D-30DEABE1E32B}" srcOrd="3" destOrd="0" presId="urn:microsoft.com/office/officeart/2005/8/layout/vList5"/>
    <dgm:cxn modelId="{280ED0B4-0528-48D9-A722-00C729E71876}" type="presParOf" srcId="{E7FADDBF-80B2-4333-8C2B-75A74368245B}" destId="{13B752E2-810A-49C4-8E7B-C2F00256E4FF}" srcOrd="4" destOrd="0" presId="urn:microsoft.com/office/officeart/2005/8/layout/vList5"/>
    <dgm:cxn modelId="{D42CD3A8-3FCB-4F2F-A96D-23ED6E630533}" type="presParOf" srcId="{13B752E2-810A-49C4-8E7B-C2F00256E4FF}" destId="{00416286-8386-495D-976B-47735DB21001}" srcOrd="0" destOrd="0" presId="urn:microsoft.com/office/officeart/2005/8/layout/vList5"/>
    <dgm:cxn modelId="{30C6340B-9C4D-4C78-8986-1B27E9F1F0BB}" type="presParOf" srcId="{13B752E2-810A-49C4-8E7B-C2F00256E4FF}" destId="{5335DBDA-3F10-4C6E-9A78-B4E297D64C26}" srcOrd="1" destOrd="0" presId="urn:microsoft.com/office/officeart/2005/8/layout/vList5"/>
    <dgm:cxn modelId="{DC5FD1F8-1ECC-4FEB-8FD6-415ECFDE4424}" type="presParOf" srcId="{E7FADDBF-80B2-4333-8C2B-75A74368245B}" destId="{1F35C4BE-34B6-4032-B867-9A4E75B0AE05}" srcOrd="5" destOrd="0" presId="urn:microsoft.com/office/officeart/2005/8/layout/vList5"/>
    <dgm:cxn modelId="{01167675-263B-4808-806A-83DCD49BD7DD}" type="presParOf" srcId="{E7FADDBF-80B2-4333-8C2B-75A74368245B}" destId="{93638EAD-8EE6-4B2D-834F-FD301CC2F0B6}" srcOrd="6" destOrd="0" presId="urn:microsoft.com/office/officeart/2005/8/layout/vList5"/>
    <dgm:cxn modelId="{3D9D52FB-0AD2-446C-A008-E9A89FDC73EF}" type="presParOf" srcId="{93638EAD-8EE6-4B2D-834F-FD301CC2F0B6}" destId="{ED49D9D7-0EA6-4295-BC36-AEC8FBD395FF}" srcOrd="0" destOrd="0" presId="urn:microsoft.com/office/officeart/2005/8/layout/vList5"/>
    <dgm:cxn modelId="{EAE0E44C-6158-446C-981A-FF6564AC1AB9}" type="presParOf" srcId="{93638EAD-8EE6-4B2D-834F-FD301CC2F0B6}" destId="{9D0B14A2-F283-42B1-B338-084B710399C5}" srcOrd="1" destOrd="0" presId="urn:microsoft.com/office/officeart/2005/8/layout/vList5"/>
    <dgm:cxn modelId="{D4E4CDA2-FB74-4B54-BD12-3980E4602E98}" type="presParOf" srcId="{E7FADDBF-80B2-4333-8C2B-75A74368245B}" destId="{3EF0F7A3-7784-46E3-ACF7-4234C6972240}" srcOrd="7" destOrd="0" presId="urn:microsoft.com/office/officeart/2005/8/layout/vList5"/>
    <dgm:cxn modelId="{88304AA5-658F-410E-9F11-F38700274540}" type="presParOf" srcId="{E7FADDBF-80B2-4333-8C2B-75A74368245B}" destId="{F56C06A6-5893-4496-AEAB-DF6B7AA59098}" srcOrd="8" destOrd="0" presId="urn:microsoft.com/office/officeart/2005/8/layout/vList5"/>
    <dgm:cxn modelId="{019D8A28-B9C3-4DFF-884D-E86D1CB56298}" type="presParOf" srcId="{F56C06A6-5893-4496-AEAB-DF6B7AA59098}" destId="{B39D6D2F-B1E6-41E8-A311-198D62E9CA1A}" srcOrd="0" destOrd="0" presId="urn:microsoft.com/office/officeart/2005/8/layout/vList5"/>
    <dgm:cxn modelId="{F3FE692A-FC71-4347-8822-B5D9386CDA35}" type="presParOf" srcId="{F56C06A6-5893-4496-AEAB-DF6B7AA59098}" destId="{4456ECD8-0698-40FC-A967-9F79A4077C17}" srcOrd="1" destOrd="0" presId="urn:microsoft.com/office/officeart/2005/8/layout/vList5"/>
    <dgm:cxn modelId="{CA97EBD2-F1D6-474F-A6CA-024D1FBB3DDC}" type="presParOf" srcId="{E7FADDBF-80B2-4333-8C2B-75A74368245B}" destId="{A197FF74-BEA8-4A25-B39C-3EE1C91E3F9C}" srcOrd="9" destOrd="0" presId="urn:microsoft.com/office/officeart/2005/8/layout/vList5"/>
    <dgm:cxn modelId="{7BDC70CB-7070-4F76-8832-A7A8042E19BA}" type="presParOf" srcId="{E7FADDBF-80B2-4333-8C2B-75A74368245B}" destId="{474C8FE9-9D63-40C2-AF0E-A153A6035645}" srcOrd="10" destOrd="0" presId="urn:microsoft.com/office/officeart/2005/8/layout/vList5"/>
    <dgm:cxn modelId="{94401688-10AD-4E96-A2C8-49932D307A82}" type="presParOf" srcId="{474C8FE9-9D63-40C2-AF0E-A153A6035645}" destId="{314CAA0E-C13D-4AF7-B148-7F6E9E71D664}" srcOrd="0" destOrd="0" presId="urn:microsoft.com/office/officeart/2005/8/layout/vList5"/>
    <dgm:cxn modelId="{AC0A2956-6566-4D6C-9C14-6AC6E7E053C0}" type="presParOf" srcId="{474C8FE9-9D63-40C2-AF0E-A153A6035645}" destId="{39371637-968D-46A4-B8E0-770A1C534F64}" srcOrd="1" destOrd="0" presId="urn:microsoft.com/office/officeart/2005/8/layout/vList5"/>
    <dgm:cxn modelId="{40D64BD2-77B4-45CA-960B-491D3D03ADCE}" type="presParOf" srcId="{E7FADDBF-80B2-4333-8C2B-75A74368245B}" destId="{0B1D24CF-7F5F-4F20-978A-88119AFFA38A}" srcOrd="11" destOrd="0" presId="urn:microsoft.com/office/officeart/2005/8/layout/vList5"/>
    <dgm:cxn modelId="{01A315AB-73A9-4D89-87FC-CA21A56A34DE}" type="presParOf" srcId="{E7FADDBF-80B2-4333-8C2B-75A74368245B}" destId="{09AAF49F-57AE-48FF-B940-DAF54CD1343E}" srcOrd="12" destOrd="0" presId="urn:microsoft.com/office/officeart/2005/8/layout/vList5"/>
    <dgm:cxn modelId="{5B57831E-4154-4B92-862E-13D332EB173D}" type="presParOf" srcId="{09AAF49F-57AE-48FF-B940-DAF54CD1343E}" destId="{E6068514-28A5-4044-991A-DD8E550D93A7}" srcOrd="0" destOrd="0" presId="urn:microsoft.com/office/officeart/2005/8/layout/vList5"/>
    <dgm:cxn modelId="{36D934E6-8E33-4FDE-B75E-1C56EBAA21F9}" type="presParOf" srcId="{09AAF49F-57AE-48FF-B940-DAF54CD1343E}" destId="{22412F80-B76D-4294-97F3-19BEAD8F8797}" srcOrd="1" destOrd="0" presId="urn:microsoft.com/office/officeart/2005/8/layout/vList5"/>
    <dgm:cxn modelId="{DAE7850F-EAD9-42E2-8BA7-65FD19EC286F}" type="presParOf" srcId="{E7FADDBF-80B2-4333-8C2B-75A74368245B}" destId="{20968E21-DA86-462D-9C25-865D42AD41F1}" srcOrd="13" destOrd="0" presId="urn:microsoft.com/office/officeart/2005/8/layout/vList5"/>
    <dgm:cxn modelId="{36975D6C-1C4A-4CB0-9175-EDE78384D833}" type="presParOf" srcId="{E7FADDBF-80B2-4333-8C2B-75A74368245B}" destId="{64527361-6EB4-425E-A0F0-C78F5A581EAE}" srcOrd="14" destOrd="0" presId="urn:microsoft.com/office/officeart/2005/8/layout/vList5"/>
    <dgm:cxn modelId="{F531CBC8-18EC-40AA-AFC7-CA9FF0FDEDBC}" type="presParOf" srcId="{64527361-6EB4-425E-A0F0-C78F5A581EAE}" destId="{346DAB1E-8C16-4520-8DA2-70F9C0E1656C}" srcOrd="0" destOrd="0" presId="urn:microsoft.com/office/officeart/2005/8/layout/vList5"/>
    <dgm:cxn modelId="{11437A82-B1F3-4ECD-A4BC-DB255FC74EA1}" type="presParOf" srcId="{64527361-6EB4-425E-A0F0-C78F5A581EAE}" destId="{8FF31A75-4B3C-4551-82D4-185A683BC608}" srcOrd="1" destOrd="0" presId="urn:microsoft.com/office/officeart/2005/8/layout/vList5"/>
    <dgm:cxn modelId="{FB2DD0B6-F511-4280-948C-92D1F91BF82B}" type="presParOf" srcId="{E7FADDBF-80B2-4333-8C2B-75A74368245B}" destId="{E0E1B964-DAE4-41CD-ADF2-E271B37EAFBB}" srcOrd="15" destOrd="0" presId="urn:microsoft.com/office/officeart/2005/8/layout/vList5"/>
    <dgm:cxn modelId="{04A4021C-53EF-4EAE-88C0-BD56A86D4440}" type="presParOf" srcId="{E7FADDBF-80B2-4333-8C2B-75A74368245B}" destId="{EC215426-D80C-44F7-91C1-6DE64C00EFB9}" srcOrd="16" destOrd="0" presId="urn:microsoft.com/office/officeart/2005/8/layout/vList5"/>
    <dgm:cxn modelId="{BD07C7B4-EA55-4EFE-BEFD-2F017B9113FE}" type="presParOf" srcId="{EC215426-D80C-44F7-91C1-6DE64C00EFB9}" destId="{74F7EAC3-0DA6-4EB2-9AB9-105C4F16E227}" srcOrd="0" destOrd="0" presId="urn:microsoft.com/office/officeart/2005/8/layout/vList5"/>
    <dgm:cxn modelId="{7C57335E-CF82-4342-B661-AA682A5145B2}" type="presParOf" srcId="{EC215426-D80C-44F7-91C1-6DE64C00EFB9}" destId="{D9F96AC6-38D6-4DEC-8692-A3086E59D541}"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CEF74A3-21D1-449C-B80E-112110C63850}" type="doc">
      <dgm:prSet loTypeId="urn:microsoft.com/office/officeart/2005/8/layout/vList5" loCatId="list" qsTypeId="urn:microsoft.com/office/officeart/2005/8/quickstyle/3d2" qsCatId="3D" csTypeId="urn:microsoft.com/office/officeart/2005/8/colors/colorful1#1" csCatId="colorful" phldr="1"/>
      <dgm:spPr/>
      <dgm:t>
        <a:bodyPr/>
        <a:lstStyle/>
        <a:p>
          <a:endParaRPr lang="pt-BR"/>
        </a:p>
      </dgm:t>
    </dgm:pt>
    <dgm:pt modelId="{BE837874-0B5E-43D9-A13F-BA5AE257BC3C}">
      <dgm:prSet phldrT="[Texto]" custT="1"/>
      <dgm:spPr/>
      <dgm:t>
        <a:bodyPr/>
        <a:lstStyle/>
        <a:p>
          <a:r>
            <a:rPr lang="pt-BR" sz="1800" b="0" dirty="0" smtClean="0"/>
            <a:t>&lt;b&gt;</a:t>
          </a:r>
          <a:endParaRPr lang="pt-BR" sz="1800" b="0" dirty="0"/>
        </a:p>
      </dgm:t>
    </dgm:pt>
    <dgm:pt modelId="{2BEC27F2-A917-44B2-9610-21B69F9F1BBA}" type="parTrans" cxnId="{7B4B7768-8469-451B-8CA2-A398D6EDA157}">
      <dgm:prSet/>
      <dgm:spPr/>
      <dgm:t>
        <a:bodyPr/>
        <a:lstStyle/>
        <a:p>
          <a:endParaRPr lang="pt-BR" sz="1100"/>
        </a:p>
      </dgm:t>
    </dgm:pt>
    <dgm:pt modelId="{D61AA20B-AC74-446D-8F08-C55F681AE926}" type="sibTrans" cxnId="{7B4B7768-8469-451B-8CA2-A398D6EDA157}">
      <dgm:prSet/>
      <dgm:spPr/>
      <dgm:t>
        <a:bodyPr/>
        <a:lstStyle/>
        <a:p>
          <a:endParaRPr lang="pt-BR" sz="1100"/>
        </a:p>
      </dgm:t>
    </dgm:pt>
    <dgm:pt modelId="{5C798EEC-E34A-4B51-A557-F451A98D19FF}">
      <dgm:prSet phldrT="[Texto]" custT="1"/>
      <dgm:spPr/>
      <dgm:t>
        <a:bodyPr/>
        <a:lstStyle/>
        <a:p>
          <a:r>
            <a:rPr lang="pt-BR" sz="1600" dirty="0" smtClean="0"/>
            <a:t>Texto em negrito</a:t>
          </a:r>
          <a:endParaRPr lang="pt-BR" sz="1600" dirty="0"/>
        </a:p>
      </dgm:t>
    </dgm:pt>
    <dgm:pt modelId="{B7C37032-476F-476A-AB2A-41C34BFD9018}" type="parTrans" cxnId="{D07FED54-AEB3-4BAC-8FAB-EA4CFE0CCE97}">
      <dgm:prSet/>
      <dgm:spPr/>
      <dgm:t>
        <a:bodyPr/>
        <a:lstStyle/>
        <a:p>
          <a:endParaRPr lang="pt-BR" sz="1100"/>
        </a:p>
      </dgm:t>
    </dgm:pt>
    <dgm:pt modelId="{502135CE-9A27-4F48-9F2D-FD801A507555}" type="sibTrans" cxnId="{D07FED54-AEB3-4BAC-8FAB-EA4CFE0CCE97}">
      <dgm:prSet/>
      <dgm:spPr/>
      <dgm:t>
        <a:bodyPr/>
        <a:lstStyle/>
        <a:p>
          <a:endParaRPr lang="pt-BR" sz="1100"/>
        </a:p>
      </dgm:t>
    </dgm:pt>
    <dgm:pt modelId="{9096E789-3D15-4770-A47B-F90A2D9BBBF9}">
      <dgm:prSet custT="1"/>
      <dgm:spPr/>
      <dgm:t>
        <a:bodyPr/>
        <a:lstStyle/>
        <a:p>
          <a:r>
            <a:rPr lang="pt-BR" sz="1600" dirty="0" smtClean="0"/>
            <a:t>Altera o tamanho da fonte para grande</a:t>
          </a:r>
          <a:endParaRPr lang="pt-BR" sz="1600" dirty="0"/>
        </a:p>
      </dgm:t>
    </dgm:pt>
    <dgm:pt modelId="{F2D152CE-FA48-4C64-A897-AB5A53E20A17}" type="parTrans" cxnId="{8D6C89A0-C1B0-48E1-ABBC-783B8C818B97}">
      <dgm:prSet/>
      <dgm:spPr/>
      <dgm:t>
        <a:bodyPr/>
        <a:lstStyle/>
        <a:p>
          <a:endParaRPr lang="pt-BR" sz="1100"/>
        </a:p>
      </dgm:t>
    </dgm:pt>
    <dgm:pt modelId="{0EA0CEE4-5CAE-4DD3-B8CD-F4CD410CF18C}" type="sibTrans" cxnId="{8D6C89A0-C1B0-48E1-ABBC-783B8C818B97}">
      <dgm:prSet/>
      <dgm:spPr/>
      <dgm:t>
        <a:bodyPr/>
        <a:lstStyle/>
        <a:p>
          <a:endParaRPr lang="pt-BR" sz="1100"/>
        </a:p>
      </dgm:t>
    </dgm:pt>
    <dgm:pt modelId="{9A4ABC21-8FDC-41FC-A77F-2783375C0E68}">
      <dgm:prSet custT="1"/>
      <dgm:spPr/>
      <dgm:t>
        <a:bodyPr/>
        <a:lstStyle/>
        <a:p>
          <a:r>
            <a:rPr lang="pt-BR" sz="1800" b="0" dirty="0" smtClean="0"/>
            <a:t>&lt;big&gt;*</a:t>
          </a:r>
          <a:endParaRPr lang="pt-BR" sz="1800" b="0" dirty="0"/>
        </a:p>
      </dgm:t>
    </dgm:pt>
    <dgm:pt modelId="{626FB031-8F14-41FA-AFAD-FEABE5D80F55}" type="parTrans" cxnId="{E308E6D9-B073-4244-8CFA-7AC244C00E71}">
      <dgm:prSet/>
      <dgm:spPr/>
      <dgm:t>
        <a:bodyPr/>
        <a:lstStyle/>
        <a:p>
          <a:endParaRPr lang="pt-BR" sz="1100"/>
        </a:p>
      </dgm:t>
    </dgm:pt>
    <dgm:pt modelId="{07B22B2F-2A51-433F-8769-70BB41E5D910}" type="sibTrans" cxnId="{E308E6D9-B073-4244-8CFA-7AC244C00E71}">
      <dgm:prSet/>
      <dgm:spPr/>
      <dgm:t>
        <a:bodyPr/>
        <a:lstStyle/>
        <a:p>
          <a:endParaRPr lang="pt-BR" sz="1100"/>
        </a:p>
      </dgm:t>
    </dgm:pt>
    <dgm:pt modelId="{CFA2A0DD-14B7-47F6-9272-846E8A9A3800}">
      <dgm:prSet custT="1"/>
      <dgm:spPr/>
      <dgm:t>
        <a:bodyPr/>
        <a:lstStyle/>
        <a:p>
          <a:r>
            <a:rPr lang="pt-BR" sz="1800" b="0" dirty="0" smtClean="0"/>
            <a:t>&lt;small&gt;</a:t>
          </a:r>
          <a:endParaRPr lang="pt-BR" sz="1800" b="0" dirty="0"/>
        </a:p>
      </dgm:t>
    </dgm:pt>
    <dgm:pt modelId="{CBF76E8F-81C3-44EA-B56F-2845977CAF2D}" type="parTrans" cxnId="{4EA24812-F26B-4B95-A3EE-E11B63AE5D9C}">
      <dgm:prSet/>
      <dgm:spPr/>
      <dgm:t>
        <a:bodyPr/>
        <a:lstStyle/>
        <a:p>
          <a:endParaRPr lang="pt-BR" sz="1100"/>
        </a:p>
      </dgm:t>
    </dgm:pt>
    <dgm:pt modelId="{57F06359-92E4-47E4-BD48-C05B9234A1A1}" type="sibTrans" cxnId="{4EA24812-F26B-4B95-A3EE-E11B63AE5D9C}">
      <dgm:prSet/>
      <dgm:spPr/>
      <dgm:t>
        <a:bodyPr/>
        <a:lstStyle/>
        <a:p>
          <a:endParaRPr lang="pt-BR" sz="1100"/>
        </a:p>
      </dgm:t>
    </dgm:pt>
    <dgm:pt modelId="{A71ABF99-50D5-4CBA-BC91-D5F2083C5B34}">
      <dgm:prSet custT="1"/>
      <dgm:spPr/>
      <dgm:t>
        <a:bodyPr/>
        <a:lstStyle/>
        <a:p>
          <a:r>
            <a:rPr lang="pt-BR" sz="1800" b="0" dirty="0" smtClean="0"/>
            <a:t>&lt;</a:t>
          </a:r>
          <a:r>
            <a:rPr lang="pt-BR" sz="1800" b="0" dirty="0" err="1" smtClean="0"/>
            <a:t>strike</a:t>
          </a:r>
          <a:r>
            <a:rPr lang="pt-BR" sz="1800" b="0" dirty="0" smtClean="0"/>
            <a:t>&gt;*</a:t>
          </a:r>
          <a:endParaRPr lang="pt-BR" sz="1800" b="0" dirty="0"/>
        </a:p>
      </dgm:t>
    </dgm:pt>
    <dgm:pt modelId="{37706759-AB97-46E9-91B2-A005ACEFC9A0}" type="parTrans" cxnId="{A14C6A87-089B-4659-A9CA-7FB58A6A01B8}">
      <dgm:prSet/>
      <dgm:spPr/>
      <dgm:t>
        <a:bodyPr/>
        <a:lstStyle/>
        <a:p>
          <a:endParaRPr lang="pt-BR" sz="1100"/>
        </a:p>
      </dgm:t>
    </dgm:pt>
    <dgm:pt modelId="{93D1FF72-5AF8-4329-A452-6129996039C1}" type="sibTrans" cxnId="{A14C6A87-089B-4659-A9CA-7FB58A6A01B8}">
      <dgm:prSet/>
      <dgm:spPr/>
      <dgm:t>
        <a:bodyPr/>
        <a:lstStyle/>
        <a:p>
          <a:endParaRPr lang="pt-BR" sz="1100"/>
        </a:p>
      </dgm:t>
    </dgm:pt>
    <dgm:pt modelId="{B9CDDAE8-C646-4BE3-91B8-608D90167CBE}">
      <dgm:prSet custT="1"/>
      <dgm:spPr/>
      <dgm:t>
        <a:bodyPr/>
        <a:lstStyle/>
        <a:p>
          <a:r>
            <a:rPr lang="pt-BR" sz="1600" dirty="0" smtClean="0"/>
            <a:t>Altera o tamanho da fonte para pequeno</a:t>
          </a:r>
          <a:endParaRPr lang="pt-BR" sz="1600" dirty="0"/>
        </a:p>
      </dgm:t>
    </dgm:pt>
    <dgm:pt modelId="{7D139DA9-574A-4991-B1CF-CF90344EBE4E}" type="parTrans" cxnId="{829A2FE6-84DD-4A80-BDEF-8248A1D433D6}">
      <dgm:prSet/>
      <dgm:spPr/>
      <dgm:t>
        <a:bodyPr/>
        <a:lstStyle/>
        <a:p>
          <a:endParaRPr lang="pt-BR" sz="1100"/>
        </a:p>
      </dgm:t>
    </dgm:pt>
    <dgm:pt modelId="{1EE89C5D-2CE2-42DB-9E90-C7322B984BBC}" type="sibTrans" cxnId="{829A2FE6-84DD-4A80-BDEF-8248A1D433D6}">
      <dgm:prSet/>
      <dgm:spPr/>
      <dgm:t>
        <a:bodyPr/>
        <a:lstStyle/>
        <a:p>
          <a:endParaRPr lang="pt-BR" sz="1100"/>
        </a:p>
      </dgm:t>
    </dgm:pt>
    <dgm:pt modelId="{C69BE241-D94D-4059-8D4E-5986BF022226}">
      <dgm:prSet custT="1"/>
      <dgm:spPr/>
      <dgm:t>
        <a:bodyPr/>
        <a:lstStyle/>
        <a:p>
          <a:r>
            <a:rPr lang="pt-BR" sz="1600" dirty="0" smtClean="0"/>
            <a:t>Marca textos não utilizados</a:t>
          </a:r>
          <a:endParaRPr lang="pt-BR" sz="1600" dirty="0"/>
        </a:p>
      </dgm:t>
    </dgm:pt>
    <dgm:pt modelId="{C61BBF58-0BA9-40DB-AA9E-9CDF8280FB0E}" type="parTrans" cxnId="{75252AB7-5001-4E6F-A5CC-657B97C5275C}">
      <dgm:prSet/>
      <dgm:spPr/>
      <dgm:t>
        <a:bodyPr/>
        <a:lstStyle/>
        <a:p>
          <a:endParaRPr lang="pt-BR" sz="1100"/>
        </a:p>
      </dgm:t>
    </dgm:pt>
    <dgm:pt modelId="{D4A72000-8E94-460A-96E1-54F3CCC083B8}" type="sibTrans" cxnId="{75252AB7-5001-4E6F-A5CC-657B97C5275C}">
      <dgm:prSet/>
      <dgm:spPr/>
      <dgm:t>
        <a:bodyPr/>
        <a:lstStyle/>
        <a:p>
          <a:endParaRPr lang="pt-BR" sz="1100"/>
        </a:p>
      </dgm:t>
    </dgm:pt>
    <dgm:pt modelId="{5D288C0C-4B1B-4396-8325-0C3EF24DCCE9}">
      <dgm:prSet custT="1"/>
      <dgm:spPr/>
      <dgm:t>
        <a:bodyPr/>
        <a:lstStyle/>
        <a:p>
          <a:r>
            <a:rPr lang="pt-BR" sz="1800" b="0" dirty="0" smtClean="0"/>
            <a:t>&lt;u&gt;</a:t>
          </a:r>
          <a:endParaRPr lang="pt-BR" sz="1800" b="0" dirty="0"/>
        </a:p>
      </dgm:t>
    </dgm:pt>
    <dgm:pt modelId="{970C22A8-5FC0-4236-A36E-2487553A04F8}" type="parTrans" cxnId="{C6D5213E-327B-4DE0-855E-9D97C0D702DC}">
      <dgm:prSet/>
      <dgm:spPr/>
      <dgm:t>
        <a:bodyPr/>
        <a:lstStyle/>
        <a:p>
          <a:endParaRPr lang="pt-BR"/>
        </a:p>
      </dgm:t>
    </dgm:pt>
    <dgm:pt modelId="{C06A567F-8134-4774-B020-DF0D44CB3EF5}" type="sibTrans" cxnId="{C6D5213E-327B-4DE0-855E-9D97C0D702DC}">
      <dgm:prSet/>
      <dgm:spPr/>
      <dgm:t>
        <a:bodyPr/>
        <a:lstStyle/>
        <a:p>
          <a:endParaRPr lang="pt-BR"/>
        </a:p>
      </dgm:t>
    </dgm:pt>
    <dgm:pt modelId="{2FCB319D-097D-4A86-8ACF-8DD985699519}">
      <dgm:prSet custT="1"/>
      <dgm:spPr/>
      <dgm:t>
        <a:bodyPr/>
        <a:lstStyle/>
        <a:p>
          <a:r>
            <a:rPr lang="pt-BR" sz="1800" b="0" dirty="0" smtClean="0"/>
            <a:t>&lt;s&gt;</a:t>
          </a:r>
          <a:endParaRPr lang="pt-BR" sz="1800" b="0" dirty="0"/>
        </a:p>
      </dgm:t>
    </dgm:pt>
    <dgm:pt modelId="{AE99D474-0A1E-494D-8092-EA504AF71FE9}" type="parTrans" cxnId="{A04F1973-A133-4438-AF61-4D0C29294930}">
      <dgm:prSet/>
      <dgm:spPr/>
      <dgm:t>
        <a:bodyPr/>
        <a:lstStyle/>
        <a:p>
          <a:endParaRPr lang="pt-BR"/>
        </a:p>
      </dgm:t>
    </dgm:pt>
    <dgm:pt modelId="{BBA90BC6-43C2-469A-B457-325AA10B6CE7}" type="sibTrans" cxnId="{A04F1973-A133-4438-AF61-4D0C29294930}">
      <dgm:prSet/>
      <dgm:spPr/>
      <dgm:t>
        <a:bodyPr/>
        <a:lstStyle/>
        <a:p>
          <a:endParaRPr lang="pt-BR"/>
        </a:p>
      </dgm:t>
    </dgm:pt>
    <dgm:pt modelId="{BB2E4D4D-3AB2-4251-9CAA-95C8ECA65FC8}">
      <dgm:prSet custT="1"/>
      <dgm:spPr/>
      <dgm:t>
        <a:bodyPr/>
        <a:lstStyle/>
        <a:p>
          <a:r>
            <a:rPr lang="pt-PT" sz="1400" dirty="0" smtClean="0"/>
            <a:t>Define o texto que deve ser estilisticamente diferente de texto normal</a:t>
          </a:r>
          <a:endParaRPr lang="pt-BR" sz="1400" dirty="0"/>
        </a:p>
      </dgm:t>
    </dgm:pt>
    <dgm:pt modelId="{962937F7-AB4E-4BCC-95C8-27969BA5EFF9}" type="parTrans" cxnId="{EDE141AC-2E92-418D-B40A-5A802C443F5F}">
      <dgm:prSet/>
      <dgm:spPr/>
      <dgm:t>
        <a:bodyPr/>
        <a:lstStyle/>
        <a:p>
          <a:endParaRPr lang="pt-BR"/>
        </a:p>
      </dgm:t>
    </dgm:pt>
    <dgm:pt modelId="{712787C8-1C80-4A2B-8219-32B32B499396}" type="sibTrans" cxnId="{EDE141AC-2E92-418D-B40A-5A802C443F5F}">
      <dgm:prSet/>
      <dgm:spPr/>
      <dgm:t>
        <a:bodyPr/>
        <a:lstStyle/>
        <a:p>
          <a:endParaRPr lang="pt-BR"/>
        </a:p>
      </dgm:t>
    </dgm:pt>
    <dgm:pt modelId="{12C07FA3-4F18-4BEB-9396-058A8712EB47}">
      <dgm:prSet custT="1"/>
      <dgm:spPr/>
      <dgm:t>
        <a:bodyPr/>
        <a:lstStyle/>
        <a:p>
          <a:r>
            <a:rPr lang="pt-BR" sz="1600" dirty="0" smtClean="0"/>
            <a:t>Marca textos não utilizados</a:t>
          </a:r>
          <a:endParaRPr lang="pt-BR" sz="1600" dirty="0"/>
        </a:p>
      </dgm:t>
    </dgm:pt>
    <dgm:pt modelId="{426DBB5B-33E3-41D5-BD3A-6B538ADB647C}" type="parTrans" cxnId="{6AD551A6-820C-4599-A608-7E81F0382A2D}">
      <dgm:prSet/>
      <dgm:spPr/>
      <dgm:t>
        <a:bodyPr/>
        <a:lstStyle/>
        <a:p>
          <a:endParaRPr lang="pt-BR"/>
        </a:p>
      </dgm:t>
    </dgm:pt>
    <dgm:pt modelId="{E1C51CEE-5822-4320-92D5-5C2E93978941}" type="sibTrans" cxnId="{6AD551A6-820C-4599-A608-7E81F0382A2D}">
      <dgm:prSet/>
      <dgm:spPr/>
      <dgm:t>
        <a:bodyPr/>
        <a:lstStyle/>
        <a:p>
          <a:endParaRPr lang="pt-BR"/>
        </a:p>
      </dgm:t>
    </dgm:pt>
    <dgm:pt modelId="{F5A52740-516C-41BB-B09B-75FFEC1F1701}">
      <dgm:prSet phldrT="[Texto]" custT="1"/>
      <dgm:spPr/>
      <dgm:t>
        <a:bodyPr/>
        <a:lstStyle/>
        <a:p>
          <a:r>
            <a:rPr lang="pt-BR" sz="1800" b="0" dirty="0" smtClean="0"/>
            <a:t>&lt;i&gt;</a:t>
          </a:r>
          <a:endParaRPr lang="pt-BR" sz="1800" b="0" dirty="0"/>
        </a:p>
      </dgm:t>
    </dgm:pt>
    <dgm:pt modelId="{4D98698F-AE23-42B3-A9D3-64A632925D3B}" type="sibTrans" cxnId="{C053C92F-3DDC-46B1-94E5-6D8BC8DBD224}">
      <dgm:prSet/>
      <dgm:spPr/>
      <dgm:t>
        <a:bodyPr/>
        <a:lstStyle/>
        <a:p>
          <a:endParaRPr lang="pt-BR" sz="1100"/>
        </a:p>
      </dgm:t>
    </dgm:pt>
    <dgm:pt modelId="{827AD1D6-34DA-4090-B948-DBAD389A8F85}" type="parTrans" cxnId="{C053C92F-3DDC-46B1-94E5-6D8BC8DBD224}">
      <dgm:prSet/>
      <dgm:spPr/>
      <dgm:t>
        <a:bodyPr/>
        <a:lstStyle/>
        <a:p>
          <a:endParaRPr lang="pt-BR" sz="1100"/>
        </a:p>
      </dgm:t>
    </dgm:pt>
    <dgm:pt modelId="{16FD69A0-E844-4FA4-A72D-F3D1BD192790}">
      <dgm:prSet phldrT="[Texto]" custT="1"/>
      <dgm:spPr/>
      <dgm:t>
        <a:bodyPr/>
        <a:lstStyle/>
        <a:p>
          <a:r>
            <a:rPr lang="pt-PT" sz="1400" dirty="0" smtClean="0"/>
            <a:t>Define uma parte do texto em uma voz alternativa ou humor</a:t>
          </a:r>
          <a:endParaRPr lang="pt-BR" sz="1400" dirty="0"/>
        </a:p>
      </dgm:t>
    </dgm:pt>
    <dgm:pt modelId="{AE984495-A491-4A20-8148-11134DCFE3AE}" type="sibTrans" cxnId="{9F2B83D4-4D09-481E-9663-DC231B58B862}">
      <dgm:prSet/>
      <dgm:spPr/>
      <dgm:t>
        <a:bodyPr/>
        <a:lstStyle/>
        <a:p>
          <a:endParaRPr lang="pt-BR" sz="1100"/>
        </a:p>
      </dgm:t>
    </dgm:pt>
    <dgm:pt modelId="{7000064E-E20B-4105-85ED-BA0ADB1F0883}" type="parTrans" cxnId="{9F2B83D4-4D09-481E-9663-DC231B58B862}">
      <dgm:prSet/>
      <dgm:spPr/>
      <dgm:t>
        <a:bodyPr/>
        <a:lstStyle/>
        <a:p>
          <a:endParaRPr lang="pt-BR" sz="1100"/>
        </a:p>
      </dgm:t>
    </dgm:pt>
    <dgm:pt modelId="{E7FADDBF-80B2-4333-8C2B-75A74368245B}" type="pres">
      <dgm:prSet presAssocID="{1CEF74A3-21D1-449C-B80E-112110C63850}" presName="Name0" presStyleCnt="0">
        <dgm:presLayoutVars>
          <dgm:dir val="rev"/>
          <dgm:animLvl val="lvl"/>
          <dgm:resizeHandles val="exact"/>
        </dgm:presLayoutVars>
      </dgm:prSet>
      <dgm:spPr/>
      <dgm:t>
        <a:bodyPr/>
        <a:lstStyle/>
        <a:p>
          <a:endParaRPr lang="pt-BR"/>
        </a:p>
      </dgm:t>
    </dgm:pt>
    <dgm:pt modelId="{4F309ABD-F4A5-4164-BC51-5E47873369BE}" type="pres">
      <dgm:prSet presAssocID="{F5A52740-516C-41BB-B09B-75FFEC1F1701}" presName="linNode" presStyleCnt="0"/>
      <dgm:spPr/>
      <dgm:t>
        <a:bodyPr/>
        <a:lstStyle/>
        <a:p>
          <a:endParaRPr lang="pt-BR"/>
        </a:p>
      </dgm:t>
    </dgm:pt>
    <dgm:pt modelId="{596C7CAF-3A13-4E3B-9A22-77C2EA3FF113}" type="pres">
      <dgm:prSet presAssocID="{F5A52740-516C-41BB-B09B-75FFEC1F1701}" presName="parentText" presStyleLbl="node1" presStyleIdx="0" presStyleCnt="7">
        <dgm:presLayoutVars>
          <dgm:chMax val="1"/>
          <dgm:bulletEnabled val="1"/>
        </dgm:presLayoutVars>
      </dgm:prSet>
      <dgm:spPr/>
      <dgm:t>
        <a:bodyPr/>
        <a:lstStyle/>
        <a:p>
          <a:endParaRPr lang="pt-BR"/>
        </a:p>
      </dgm:t>
    </dgm:pt>
    <dgm:pt modelId="{CCB50608-2F7E-4111-9B66-90800301FD02}" type="pres">
      <dgm:prSet presAssocID="{F5A52740-516C-41BB-B09B-75FFEC1F1701}" presName="descendantText" presStyleLbl="alignAccFollowNode1" presStyleIdx="0" presStyleCnt="7">
        <dgm:presLayoutVars>
          <dgm:bulletEnabled val="1"/>
        </dgm:presLayoutVars>
      </dgm:prSet>
      <dgm:spPr/>
      <dgm:t>
        <a:bodyPr/>
        <a:lstStyle/>
        <a:p>
          <a:endParaRPr lang="pt-BR"/>
        </a:p>
      </dgm:t>
    </dgm:pt>
    <dgm:pt modelId="{F75F39F3-9C29-4F70-885D-30DEABE1E32B}" type="pres">
      <dgm:prSet presAssocID="{4D98698F-AE23-42B3-A9D3-64A632925D3B}" presName="sp" presStyleCnt="0"/>
      <dgm:spPr/>
      <dgm:t>
        <a:bodyPr/>
        <a:lstStyle/>
        <a:p>
          <a:endParaRPr lang="pt-BR"/>
        </a:p>
      </dgm:t>
    </dgm:pt>
    <dgm:pt modelId="{13B752E2-810A-49C4-8E7B-C2F00256E4FF}" type="pres">
      <dgm:prSet presAssocID="{BE837874-0B5E-43D9-A13F-BA5AE257BC3C}" presName="linNode" presStyleCnt="0"/>
      <dgm:spPr/>
      <dgm:t>
        <a:bodyPr/>
        <a:lstStyle/>
        <a:p>
          <a:endParaRPr lang="pt-BR"/>
        </a:p>
      </dgm:t>
    </dgm:pt>
    <dgm:pt modelId="{00416286-8386-495D-976B-47735DB21001}" type="pres">
      <dgm:prSet presAssocID="{BE837874-0B5E-43D9-A13F-BA5AE257BC3C}" presName="parentText" presStyleLbl="node1" presStyleIdx="1" presStyleCnt="7">
        <dgm:presLayoutVars>
          <dgm:chMax val="1"/>
          <dgm:bulletEnabled val="1"/>
        </dgm:presLayoutVars>
      </dgm:prSet>
      <dgm:spPr/>
      <dgm:t>
        <a:bodyPr/>
        <a:lstStyle/>
        <a:p>
          <a:endParaRPr lang="pt-BR"/>
        </a:p>
      </dgm:t>
    </dgm:pt>
    <dgm:pt modelId="{5335DBDA-3F10-4C6E-9A78-B4E297D64C26}" type="pres">
      <dgm:prSet presAssocID="{BE837874-0B5E-43D9-A13F-BA5AE257BC3C}" presName="descendantText" presStyleLbl="alignAccFollowNode1" presStyleIdx="1" presStyleCnt="7">
        <dgm:presLayoutVars>
          <dgm:bulletEnabled val="1"/>
        </dgm:presLayoutVars>
      </dgm:prSet>
      <dgm:spPr/>
      <dgm:t>
        <a:bodyPr/>
        <a:lstStyle/>
        <a:p>
          <a:endParaRPr lang="pt-BR"/>
        </a:p>
      </dgm:t>
    </dgm:pt>
    <dgm:pt modelId="{1F35C4BE-34B6-4032-B867-9A4E75B0AE05}" type="pres">
      <dgm:prSet presAssocID="{D61AA20B-AC74-446D-8F08-C55F681AE926}" presName="sp" presStyleCnt="0"/>
      <dgm:spPr/>
      <dgm:t>
        <a:bodyPr/>
        <a:lstStyle/>
        <a:p>
          <a:endParaRPr lang="pt-BR"/>
        </a:p>
      </dgm:t>
    </dgm:pt>
    <dgm:pt modelId="{93638EAD-8EE6-4B2D-834F-FD301CC2F0B6}" type="pres">
      <dgm:prSet presAssocID="{9A4ABC21-8FDC-41FC-A77F-2783375C0E68}" presName="linNode" presStyleCnt="0"/>
      <dgm:spPr/>
      <dgm:t>
        <a:bodyPr/>
        <a:lstStyle/>
        <a:p>
          <a:endParaRPr lang="pt-BR"/>
        </a:p>
      </dgm:t>
    </dgm:pt>
    <dgm:pt modelId="{ED49D9D7-0EA6-4295-BC36-AEC8FBD395FF}" type="pres">
      <dgm:prSet presAssocID="{9A4ABC21-8FDC-41FC-A77F-2783375C0E68}" presName="parentText" presStyleLbl="node1" presStyleIdx="2" presStyleCnt="7">
        <dgm:presLayoutVars>
          <dgm:chMax val="1"/>
          <dgm:bulletEnabled val="1"/>
        </dgm:presLayoutVars>
      </dgm:prSet>
      <dgm:spPr/>
      <dgm:t>
        <a:bodyPr/>
        <a:lstStyle/>
        <a:p>
          <a:endParaRPr lang="pt-BR"/>
        </a:p>
      </dgm:t>
    </dgm:pt>
    <dgm:pt modelId="{9D0B14A2-F283-42B1-B338-084B710399C5}" type="pres">
      <dgm:prSet presAssocID="{9A4ABC21-8FDC-41FC-A77F-2783375C0E68}" presName="descendantText" presStyleLbl="alignAccFollowNode1" presStyleIdx="2" presStyleCnt="7">
        <dgm:presLayoutVars>
          <dgm:bulletEnabled val="1"/>
        </dgm:presLayoutVars>
      </dgm:prSet>
      <dgm:spPr/>
      <dgm:t>
        <a:bodyPr/>
        <a:lstStyle/>
        <a:p>
          <a:endParaRPr lang="pt-BR"/>
        </a:p>
      </dgm:t>
    </dgm:pt>
    <dgm:pt modelId="{3EF0F7A3-7784-46E3-ACF7-4234C6972240}" type="pres">
      <dgm:prSet presAssocID="{07B22B2F-2A51-433F-8769-70BB41E5D910}" presName="sp" presStyleCnt="0"/>
      <dgm:spPr/>
      <dgm:t>
        <a:bodyPr/>
        <a:lstStyle/>
        <a:p>
          <a:endParaRPr lang="pt-BR"/>
        </a:p>
      </dgm:t>
    </dgm:pt>
    <dgm:pt modelId="{F56C06A6-5893-4496-AEAB-DF6B7AA59098}" type="pres">
      <dgm:prSet presAssocID="{CFA2A0DD-14B7-47F6-9272-846E8A9A3800}" presName="linNode" presStyleCnt="0"/>
      <dgm:spPr/>
      <dgm:t>
        <a:bodyPr/>
        <a:lstStyle/>
        <a:p>
          <a:endParaRPr lang="pt-BR"/>
        </a:p>
      </dgm:t>
    </dgm:pt>
    <dgm:pt modelId="{B39D6D2F-B1E6-41E8-A311-198D62E9CA1A}" type="pres">
      <dgm:prSet presAssocID="{CFA2A0DD-14B7-47F6-9272-846E8A9A3800}" presName="parentText" presStyleLbl="node1" presStyleIdx="3" presStyleCnt="7">
        <dgm:presLayoutVars>
          <dgm:chMax val="1"/>
          <dgm:bulletEnabled val="1"/>
        </dgm:presLayoutVars>
      </dgm:prSet>
      <dgm:spPr/>
      <dgm:t>
        <a:bodyPr/>
        <a:lstStyle/>
        <a:p>
          <a:endParaRPr lang="pt-BR"/>
        </a:p>
      </dgm:t>
    </dgm:pt>
    <dgm:pt modelId="{4456ECD8-0698-40FC-A967-9F79A4077C17}" type="pres">
      <dgm:prSet presAssocID="{CFA2A0DD-14B7-47F6-9272-846E8A9A3800}" presName="descendantText" presStyleLbl="alignAccFollowNode1" presStyleIdx="3" presStyleCnt="7">
        <dgm:presLayoutVars>
          <dgm:bulletEnabled val="1"/>
        </dgm:presLayoutVars>
      </dgm:prSet>
      <dgm:spPr/>
      <dgm:t>
        <a:bodyPr/>
        <a:lstStyle/>
        <a:p>
          <a:endParaRPr lang="pt-BR"/>
        </a:p>
      </dgm:t>
    </dgm:pt>
    <dgm:pt modelId="{A197FF74-BEA8-4A25-B39C-3EE1C91E3F9C}" type="pres">
      <dgm:prSet presAssocID="{57F06359-92E4-47E4-BD48-C05B9234A1A1}" presName="sp" presStyleCnt="0"/>
      <dgm:spPr/>
      <dgm:t>
        <a:bodyPr/>
        <a:lstStyle/>
        <a:p>
          <a:endParaRPr lang="pt-BR"/>
        </a:p>
      </dgm:t>
    </dgm:pt>
    <dgm:pt modelId="{474C8FE9-9D63-40C2-AF0E-A153A6035645}" type="pres">
      <dgm:prSet presAssocID="{A71ABF99-50D5-4CBA-BC91-D5F2083C5B34}" presName="linNode" presStyleCnt="0"/>
      <dgm:spPr/>
      <dgm:t>
        <a:bodyPr/>
        <a:lstStyle/>
        <a:p>
          <a:endParaRPr lang="pt-BR"/>
        </a:p>
      </dgm:t>
    </dgm:pt>
    <dgm:pt modelId="{314CAA0E-C13D-4AF7-B148-7F6E9E71D664}" type="pres">
      <dgm:prSet presAssocID="{A71ABF99-50D5-4CBA-BC91-D5F2083C5B34}" presName="parentText" presStyleLbl="node1" presStyleIdx="4" presStyleCnt="7">
        <dgm:presLayoutVars>
          <dgm:chMax val="1"/>
          <dgm:bulletEnabled val="1"/>
        </dgm:presLayoutVars>
      </dgm:prSet>
      <dgm:spPr/>
      <dgm:t>
        <a:bodyPr/>
        <a:lstStyle/>
        <a:p>
          <a:endParaRPr lang="pt-BR"/>
        </a:p>
      </dgm:t>
    </dgm:pt>
    <dgm:pt modelId="{39371637-968D-46A4-B8E0-770A1C534F64}" type="pres">
      <dgm:prSet presAssocID="{A71ABF99-50D5-4CBA-BC91-D5F2083C5B34}" presName="descendantText" presStyleLbl="alignAccFollowNode1" presStyleIdx="4" presStyleCnt="7">
        <dgm:presLayoutVars>
          <dgm:bulletEnabled val="1"/>
        </dgm:presLayoutVars>
      </dgm:prSet>
      <dgm:spPr/>
      <dgm:t>
        <a:bodyPr/>
        <a:lstStyle/>
        <a:p>
          <a:endParaRPr lang="pt-BR"/>
        </a:p>
      </dgm:t>
    </dgm:pt>
    <dgm:pt modelId="{0B1D24CF-7F5F-4F20-978A-88119AFFA38A}" type="pres">
      <dgm:prSet presAssocID="{93D1FF72-5AF8-4329-A452-6129996039C1}" presName="sp" presStyleCnt="0"/>
      <dgm:spPr/>
      <dgm:t>
        <a:bodyPr/>
        <a:lstStyle/>
        <a:p>
          <a:endParaRPr lang="pt-BR"/>
        </a:p>
      </dgm:t>
    </dgm:pt>
    <dgm:pt modelId="{09AAF49F-57AE-48FF-B940-DAF54CD1343E}" type="pres">
      <dgm:prSet presAssocID="{2FCB319D-097D-4A86-8ACF-8DD985699519}" presName="linNode" presStyleCnt="0"/>
      <dgm:spPr/>
      <dgm:t>
        <a:bodyPr/>
        <a:lstStyle/>
        <a:p>
          <a:endParaRPr lang="pt-BR"/>
        </a:p>
      </dgm:t>
    </dgm:pt>
    <dgm:pt modelId="{E6068514-28A5-4044-991A-DD8E550D93A7}" type="pres">
      <dgm:prSet presAssocID="{2FCB319D-097D-4A86-8ACF-8DD985699519}" presName="parentText" presStyleLbl="node1" presStyleIdx="5" presStyleCnt="7">
        <dgm:presLayoutVars>
          <dgm:chMax val="1"/>
          <dgm:bulletEnabled val="1"/>
        </dgm:presLayoutVars>
      </dgm:prSet>
      <dgm:spPr/>
      <dgm:t>
        <a:bodyPr/>
        <a:lstStyle/>
        <a:p>
          <a:endParaRPr lang="pt-BR"/>
        </a:p>
      </dgm:t>
    </dgm:pt>
    <dgm:pt modelId="{22412F80-B76D-4294-97F3-19BEAD8F8797}" type="pres">
      <dgm:prSet presAssocID="{2FCB319D-097D-4A86-8ACF-8DD985699519}" presName="descendantText" presStyleLbl="alignAccFollowNode1" presStyleIdx="5" presStyleCnt="7">
        <dgm:presLayoutVars>
          <dgm:bulletEnabled val="1"/>
        </dgm:presLayoutVars>
      </dgm:prSet>
      <dgm:spPr/>
      <dgm:t>
        <a:bodyPr/>
        <a:lstStyle/>
        <a:p>
          <a:endParaRPr lang="pt-BR"/>
        </a:p>
      </dgm:t>
    </dgm:pt>
    <dgm:pt modelId="{20968E21-DA86-462D-9C25-865D42AD41F1}" type="pres">
      <dgm:prSet presAssocID="{BBA90BC6-43C2-469A-B457-325AA10B6CE7}" presName="sp" presStyleCnt="0"/>
      <dgm:spPr/>
      <dgm:t>
        <a:bodyPr/>
        <a:lstStyle/>
        <a:p>
          <a:endParaRPr lang="pt-BR"/>
        </a:p>
      </dgm:t>
    </dgm:pt>
    <dgm:pt modelId="{64527361-6EB4-425E-A0F0-C78F5A581EAE}" type="pres">
      <dgm:prSet presAssocID="{5D288C0C-4B1B-4396-8325-0C3EF24DCCE9}" presName="linNode" presStyleCnt="0"/>
      <dgm:spPr/>
      <dgm:t>
        <a:bodyPr/>
        <a:lstStyle/>
        <a:p>
          <a:endParaRPr lang="pt-BR"/>
        </a:p>
      </dgm:t>
    </dgm:pt>
    <dgm:pt modelId="{346DAB1E-8C16-4520-8DA2-70F9C0E1656C}" type="pres">
      <dgm:prSet presAssocID="{5D288C0C-4B1B-4396-8325-0C3EF24DCCE9}" presName="parentText" presStyleLbl="node1" presStyleIdx="6" presStyleCnt="7">
        <dgm:presLayoutVars>
          <dgm:chMax val="1"/>
          <dgm:bulletEnabled val="1"/>
        </dgm:presLayoutVars>
      </dgm:prSet>
      <dgm:spPr/>
      <dgm:t>
        <a:bodyPr/>
        <a:lstStyle/>
        <a:p>
          <a:endParaRPr lang="pt-BR"/>
        </a:p>
      </dgm:t>
    </dgm:pt>
    <dgm:pt modelId="{8FF31A75-4B3C-4551-82D4-185A683BC608}" type="pres">
      <dgm:prSet presAssocID="{5D288C0C-4B1B-4396-8325-0C3EF24DCCE9}" presName="descendantText" presStyleLbl="alignAccFollowNode1" presStyleIdx="6" presStyleCnt="7">
        <dgm:presLayoutVars>
          <dgm:bulletEnabled val="1"/>
        </dgm:presLayoutVars>
      </dgm:prSet>
      <dgm:spPr/>
      <dgm:t>
        <a:bodyPr/>
        <a:lstStyle/>
        <a:p>
          <a:endParaRPr lang="pt-BR"/>
        </a:p>
      </dgm:t>
    </dgm:pt>
  </dgm:ptLst>
  <dgm:cxnLst>
    <dgm:cxn modelId="{523889BE-78FF-4575-8155-9C27D15D5FAE}" type="presOf" srcId="{F5A52740-516C-41BB-B09B-75FFEC1F1701}" destId="{596C7CAF-3A13-4E3B-9A22-77C2EA3FF113}" srcOrd="0" destOrd="0" presId="urn:microsoft.com/office/officeart/2005/8/layout/vList5"/>
    <dgm:cxn modelId="{D07FED54-AEB3-4BAC-8FAB-EA4CFE0CCE97}" srcId="{BE837874-0B5E-43D9-A13F-BA5AE257BC3C}" destId="{5C798EEC-E34A-4B51-A557-F451A98D19FF}" srcOrd="0" destOrd="0" parTransId="{B7C37032-476F-476A-AB2A-41C34BFD9018}" sibTransId="{502135CE-9A27-4F48-9F2D-FD801A507555}"/>
    <dgm:cxn modelId="{9F2B83D4-4D09-481E-9663-DC231B58B862}" srcId="{F5A52740-516C-41BB-B09B-75FFEC1F1701}" destId="{16FD69A0-E844-4FA4-A72D-F3D1BD192790}" srcOrd="0" destOrd="0" parTransId="{7000064E-E20B-4105-85ED-BA0ADB1F0883}" sibTransId="{AE984495-A491-4A20-8148-11134DCFE3AE}"/>
    <dgm:cxn modelId="{AA3ABA07-7CBF-4308-907A-359EBD7B9A40}" type="presOf" srcId="{2FCB319D-097D-4A86-8ACF-8DD985699519}" destId="{E6068514-28A5-4044-991A-DD8E550D93A7}" srcOrd="0" destOrd="0" presId="urn:microsoft.com/office/officeart/2005/8/layout/vList5"/>
    <dgm:cxn modelId="{E308E6D9-B073-4244-8CFA-7AC244C00E71}" srcId="{1CEF74A3-21D1-449C-B80E-112110C63850}" destId="{9A4ABC21-8FDC-41FC-A77F-2783375C0E68}" srcOrd="2" destOrd="0" parTransId="{626FB031-8F14-41FA-AFAD-FEABE5D80F55}" sibTransId="{07B22B2F-2A51-433F-8769-70BB41E5D910}"/>
    <dgm:cxn modelId="{75252AB7-5001-4E6F-A5CC-657B97C5275C}" srcId="{A71ABF99-50D5-4CBA-BC91-D5F2083C5B34}" destId="{C69BE241-D94D-4059-8D4E-5986BF022226}" srcOrd="0" destOrd="0" parTransId="{C61BBF58-0BA9-40DB-AA9E-9CDF8280FB0E}" sibTransId="{D4A72000-8E94-460A-96E1-54F3CCC083B8}"/>
    <dgm:cxn modelId="{7B4B7768-8469-451B-8CA2-A398D6EDA157}" srcId="{1CEF74A3-21D1-449C-B80E-112110C63850}" destId="{BE837874-0B5E-43D9-A13F-BA5AE257BC3C}" srcOrd="1" destOrd="0" parTransId="{2BEC27F2-A917-44B2-9610-21B69F9F1BBA}" sibTransId="{D61AA20B-AC74-446D-8F08-C55F681AE926}"/>
    <dgm:cxn modelId="{35B8A1BA-FB50-482F-975D-56E8EB6B0959}" type="presOf" srcId="{5D288C0C-4B1B-4396-8325-0C3EF24DCCE9}" destId="{346DAB1E-8C16-4520-8DA2-70F9C0E1656C}" srcOrd="0" destOrd="0" presId="urn:microsoft.com/office/officeart/2005/8/layout/vList5"/>
    <dgm:cxn modelId="{487C4751-0080-4955-98F3-97F9B5A1C358}" type="presOf" srcId="{5C798EEC-E34A-4B51-A557-F451A98D19FF}" destId="{5335DBDA-3F10-4C6E-9A78-B4E297D64C26}" srcOrd="0" destOrd="0" presId="urn:microsoft.com/office/officeart/2005/8/layout/vList5"/>
    <dgm:cxn modelId="{34BDFAED-8B22-4FE4-848A-97CF9706AE49}" type="presOf" srcId="{9096E789-3D15-4770-A47B-F90A2D9BBBF9}" destId="{9D0B14A2-F283-42B1-B338-084B710399C5}" srcOrd="0" destOrd="0" presId="urn:microsoft.com/office/officeart/2005/8/layout/vList5"/>
    <dgm:cxn modelId="{8AB5E935-A836-4471-88F3-5E4D909D09C9}" type="presOf" srcId="{A71ABF99-50D5-4CBA-BC91-D5F2083C5B34}" destId="{314CAA0E-C13D-4AF7-B148-7F6E9E71D664}" srcOrd="0" destOrd="0" presId="urn:microsoft.com/office/officeart/2005/8/layout/vList5"/>
    <dgm:cxn modelId="{281FDA5D-0DA8-4D54-AA17-BB8E1CB1357C}" type="presOf" srcId="{12C07FA3-4F18-4BEB-9396-058A8712EB47}" destId="{22412F80-B76D-4294-97F3-19BEAD8F8797}" srcOrd="0" destOrd="0" presId="urn:microsoft.com/office/officeart/2005/8/layout/vList5"/>
    <dgm:cxn modelId="{829A2FE6-84DD-4A80-BDEF-8248A1D433D6}" srcId="{CFA2A0DD-14B7-47F6-9272-846E8A9A3800}" destId="{B9CDDAE8-C646-4BE3-91B8-608D90167CBE}" srcOrd="0" destOrd="0" parTransId="{7D139DA9-574A-4991-B1CF-CF90344EBE4E}" sibTransId="{1EE89C5D-2CE2-42DB-9E90-C7322B984BBC}"/>
    <dgm:cxn modelId="{4EA24812-F26B-4B95-A3EE-E11B63AE5D9C}" srcId="{1CEF74A3-21D1-449C-B80E-112110C63850}" destId="{CFA2A0DD-14B7-47F6-9272-846E8A9A3800}" srcOrd="3" destOrd="0" parTransId="{CBF76E8F-81C3-44EA-B56F-2845977CAF2D}" sibTransId="{57F06359-92E4-47E4-BD48-C05B9234A1A1}"/>
    <dgm:cxn modelId="{44EFD081-5220-4C2E-909F-8CED03957C99}" type="presOf" srcId="{16FD69A0-E844-4FA4-A72D-F3D1BD192790}" destId="{CCB50608-2F7E-4111-9B66-90800301FD02}" srcOrd="0" destOrd="0" presId="urn:microsoft.com/office/officeart/2005/8/layout/vList5"/>
    <dgm:cxn modelId="{75DE7412-E08E-4744-8AEB-D81DE6D3618E}" type="presOf" srcId="{CFA2A0DD-14B7-47F6-9272-846E8A9A3800}" destId="{B39D6D2F-B1E6-41E8-A311-198D62E9CA1A}" srcOrd="0" destOrd="0" presId="urn:microsoft.com/office/officeart/2005/8/layout/vList5"/>
    <dgm:cxn modelId="{1B11EC80-5F8F-444D-A5DC-0F792ECE8657}" type="presOf" srcId="{BB2E4D4D-3AB2-4251-9CAA-95C8ECA65FC8}" destId="{8FF31A75-4B3C-4551-82D4-185A683BC608}" srcOrd="0" destOrd="0" presId="urn:microsoft.com/office/officeart/2005/8/layout/vList5"/>
    <dgm:cxn modelId="{EE526FAD-46EA-4F3E-A641-FA8ADEB4DB1D}" type="presOf" srcId="{9A4ABC21-8FDC-41FC-A77F-2783375C0E68}" destId="{ED49D9D7-0EA6-4295-BC36-AEC8FBD395FF}" srcOrd="0" destOrd="0" presId="urn:microsoft.com/office/officeart/2005/8/layout/vList5"/>
    <dgm:cxn modelId="{C6D5213E-327B-4DE0-855E-9D97C0D702DC}" srcId="{1CEF74A3-21D1-449C-B80E-112110C63850}" destId="{5D288C0C-4B1B-4396-8325-0C3EF24DCCE9}" srcOrd="6" destOrd="0" parTransId="{970C22A8-5FC0-4236-A36E-2487553A04F8}" sibTransId="{C06A567F-8134-4774-B020-DF0D44CB3EF5}"/>
    <dgm:cxn modelId="{FF36DA8E-9737-4177-944D-234C2CC67E74}" type="presOf" srcId="{C69BE241-D94D-4059-8D4E-5986BF022226}" destId="{39371637-968D-46A4-B8E0-770A1C534F64}" srcOrd="0" destOrd="0" presId="urn:microsoft.com/office/officeart/2005/8/layout/vList5"/>
    <dgm:cxn modelId="{D1F0DCFC-714A-4A01-802B-E8197B878DD1}" type="presOf" srcId="{B9CDDAE8-C646-4BE3-91B8-608D90167CBE}" destId="{4456ECD8-0698-40FC-A967-9F79A4077C17}" srcOrd="0" destOrd="0" presId="urn:microsoft.com/office/officeart/2005/8/layout/vList5"/>
    <dgm:cxn modelId="{C053C92F-3DDC-46B1-94E5-6D8BC8DBD224}" srcId="{1CEF74A3-21D1-449C-B80E-112110C63850}" destId="{F5A52740-516C-41BB-B09B-75FFEC1F1701}" srcOrd="0" destOrd="0" parTransId="{827AD1D6-34DA-4090-B948-DBAD389A8F85}" sibTransId="{4D98698F-AE23-42B3-A9D3-64A632925D3B}"/>
    <dgm:cxn modelId="{A04F1973-A133-4438-AF61-4D0C29294930}" srcId="{1CEF74A3-21D1-449C-B80E-112110C63850}" destId="{2FCB319D-097D-4A86-8ACF-8DD985699519}" srcOrd="5" destOrd="0" parTransId="{AE99D474-0A1E-494D-8092-EA504AF71FE9}" sibTransId="{BBA90BC6-43C2-469A-B457-325AA10B6CE7}"/>
    <dgm:cxn modelId="{A14C6A87-089B-4659-A9CA-7FB58A6A01B8}" srcId="{1CEF74A3-21D1-449C-B80E-112110C63850}" destId="{A71ABF99-50D5-4CBA-BC91-D5F2083C5B34}" srcOrd="4" destOrd="0" parTransId="{37706759-AB97-46E9-91B2-A005ACEFC9A0}" sibTransId="{93D1FF72-5AF8-4329-A452-6129996039C1}"/>
    <dgm:cxn modelId="{EDE141AC-2E92-418D-B40A-5A802C443F5F}" srcId="{5D288C0C-4B1B-4396-8325-0C3EF24DCCE9}" destId="{BB2E4D4D-3AB2-4251-9CAA-95C8ECA65FC8}" srcOrd="0" destOrd="0" parTransId="{962937F7-AB4E-4BCC-95C8-27969BA5EFF9}" sibTransId="{712787C8-1C80-4A2B-8219-32B32B499396}"/>
    <dgm:cxn modelId="{9229E3B0-A98E-4CA2-A6C0-B15512DF2599}" type="presOf" srcId="{BE837874-0B5E-43D9-A13F-BA5AE257BC3C}" destId="{00416286-8386-495D-976B-47735DB21001}" srcOrd="0" destOrd="0" presId="urn:microsoft.com/office/officeart/2005/8/layout/vList5"/>
    <dgm:cxn modelId="{8D6C89A0-C1B0-48E1-ABBC-783B8C818B97}" srcId="{9A4ABC21-8FDC-41FC-A77F-2783375C0E68}" destId="{9096E789-3D15-4770-A47B-F90A2D9BBBF9}" srcOrd="0" destOrd="0" parTransId="{F2D152CE-FA48-4C64-A897-AB5A53E20A17}" sibTransId="{0EA0CEE4-5CAE-4DD3-B8CD-F4CD410CF18C}"/>
    <dgm:cxn modelId="{2680EA39-9ADC-45C4-9AC5-9E30B512610C}" type="presOf" srcId="{1CEF74A3-21D1-449C-B80E-112110C63850}" destId="{E7FADDBF-80B2-4333-8C2B-75A74368245B}" srcOrd="0" destOrd="0" presId="urn:microsoft.com/office/officeart/2005/8/layout/vList5"/>
    <dgm:cxn modelId="{6AD551A6-820C-4599-A608-7E81F0382A2D}" srcId="{2FCB319D-097D-4A86-8ACF-8DD985699519}" destId="{12C07FA3-4F18-4BEB-9396-058A8712EB47}" srcOrd="0" destOrd="0" parTransId="{426DBB5B-33E3-41D5-BD3A-6B538ADB647C}" sibTransId="{E1C51CEE-5822-4320-92D5-5C2E93978941}"/>
    <dgm:cxn modelId="{30EE6EE7-6F53-4DBB-9A06-8B88119C1576}" type="presParOf" srcId="{E7FADDBF-80B2-4333-8C2B-75A74368245B}" destId="{4F309ABD-F4A5-4164-BC51-5E47873369BE}" srcOrd="0" destOrd="0" presId="urn:microsoft.com/office/officeart/2005/8/layout/vList5"/>
    <dgm:cxn modelId="{F260B755-2FB1-4D38-BBEF-40201FCA4465}" type="presParOf" srcId="{4F309ABD-F4A5-4164-BC51-5E47873369BE}" destId="{596C7CAF-3A13-4E3B-9A22-77C2EA3FF113}" srcOrd="0" destOrd="0" presId="urn:microsoft.com/office/officeart/2005/8/layout/vList5"/>
    <dgm:cxn modelId="{D9D7678E-AB5E-4F90-96B8-29CD69817AAC}" type="presParOf" srcId="{4F309ABD-F4A5-4164-BC51-5E47873369BE}" destId="{CCB50608-2F7E-4111-9B66-90800301FD02}" srcOrd="1" destOrd="0" presId="urn:microsoft.com/office/officeart/2005/8/layout/vList5"/>
    <dgm:cxn modelId="{95FA6CAC-23A2-4AB2-BFF6-07F3A26AA6E8}" type="presParOf" srcId="{E7FADDBF-80B2-4333-8C2B-75A74368245B}" destId="{F75F39F3-9C29-4F70-885D-30DEABE1E32B}" srcOrd="1" destOrd="0" presId="urn:microsoft.com/office/officeart/2005/8/layout/vList5"/>
    <dgm:cxn modelId="{B1E2AE3F-F2D9-4D07-B077-6C02413A02A5}" type="presParOf" srcId="{E7FADDBF-80B2-4333-8C2B-75A74368245B}" destId="{13B752E2-810A-49C4-8E7B-C2F00256E4FF}" srcOrd="2" destOrd="0" presId="urn:microsoft.com/office/officeart/2005/8/layout/vList5"/>
    <dgm:cxn modelId="{DDD1706D-996A-4B94-BC33-10B9BC0E371A}" type="presParOf" srcId="{13B752E2-810A-49C4-8E7B-C2F00256E4FF}" destId="{00416286-8386-495D-976B-47735DB21001}" srcOrd="0" destOrd="0" presId="urn:microsoft.com/office/officeart/2005/8/layout/vList5"/>
    <dgm:cxn modelId="{A4CF010F-0AEB-4666-BEF6-A4470EFFF566}" type="presParOf" srcId="{13B752E2-810A-49C4-8E7B-C2F00256E4FF}" destId="{5335DBDA-3F10-4C6E-9A78-B4E297D64C26}" srcOrd="1" destOrd="0" presId="urn:microsoft.com/office/officeart/2005/8/layout/vList5"/>
    <dgm:cxn modelId="{CDACE949-C5B8-41AF-9664-47B00F4E4CD7}" type="presParOf" srcId="{E7FADDBF-80B2-4333-8C2B-75A74368245B}" destId="{1F35C4BE-34B6-4032-B867-9A4E75B0AE05}" srcOrd="3" destOrd="0" presId="urn:microsoft.com/office/officeart/2005/8/layout/vList5"/>
    <dgm:cxn modelId="{94AE7D6B-E072-44AD-8E32-31ECAEA1C383}" type="presParOf" srcId="{E7FADDBF-80B2-4333-8C2B-75A74368245B}" destId="{93638EAD-8EE6-4B2D-834F-FD301CC2F0B6}" srcOrd="4" destOrd="0" presId="urn:microsoft.com/office/officeart/2005/8/layout/vList5"/>
    <dgm:cxn modelId="{13584210-B2B7-4F34-B296-5DAC0DFCCE1E}" type="presParOf" srcId="{93638EAD-8EE6-4B2D-834F-FD301CC2F0B6}" destId="{ED49D9D7-0EA6-4295-BC36-AEC8FBD395FF}" srcOrd="0" destOrd="0" presId="urn:microsoft.com/office/officeart/2005/8/layout/vList5"/>
    <dgm:cxn modelId="{49709476-BD3A-4C4B-B052-4E480C8562B6}" type="presParOf" srcId="{93638EAD-8EE6-4B2D-834F-FD301CC2F0B6}" destId="{9D0B14A2-F283-42B1-B338-084B710399C5}" srcOrd="1" destOrd="0" presId="urn:microsoft.com/office/officeart/2005/8/layout/vList5"/>
    <dgm:cxn modelId="{0AB22B94-C28B-4ABB-8C2D-D1190D83BB74}" type="presParOf" srcId="{E7FADDBF-80B2-4333-8C2B-75A74368245B}" destId="{3EF0F7A3-7784-46E3-ACF7-4234C6972240}" srcOrd="5" destOrd="0" presId="urn:microsoft.com/office/officeart/2005/8/layout/vList5"/>
    <dgm:cxn modelId="{6BC87A62-21D3-420F-A6D3-47776661EC06}" type="presParOf" srcId="{E7FADDBF-80B2-4333-8C2B-75A74368245B}" destId="{F56C06A6-5893-4496-AEAB-DF6B7AA59098}" srcOrd="6" destOrd="0" presId="urn:microsoft.com/office/officeart/2005/8/layout/vList5"/>
    <dgm:cxn modelId="{F55712D5-E7CC-4BA7-B89F-A6E42EA1A686}" type="presParOf" srcId="{F56C06A6-5893-4496-AEAB-DF6B7AA59098}" destId="{B39D6D2F-B1E6-41E8-A311-198D62E9CA1A}" srcOrd="0" destOrd="0" presId="urn:microsoft.com/office/officeart/2005/8/layout/vList5"/>
    <dgm:cxn modelId="{09B61554-D2F2-4005-B0F6-A34ECC439B1E}" type="presParOf" srcId="{F56C06A6-5893-4496-AEAB-DF6B7AA59098}" destId="{4456ECD8-0698-40FC-A967-9F79A4077C17}" srcOrd="1" destOrd="0" presId="urn:microsoft.com/office/officeart/2005/8/layout/vList5"/>
    <dgm:cxn modelId="{926E2D30-84EF-46BF-9F72-D826487CAA93}" type="presParOf" srcId="{E7FADDBF-80B2-4333-8C2B-75A74368245B}" destId="{A197FF74-BEA8-4A25-B39C-3EE1C91E3F9C}" srcOrd="7" destOrd="0" presId="urn:microsoft.com/office/officeart/2005/8/layout/vList5"/>
    <dgm:cxn modelId="{D5A4401D-9F45-4A23-AA34-39F9DA376CF0}" type="presParOf" srcId="{E7FADDBF-80B2-4333-8C2B-75A74368245B}" destId="{474C8FE9-9D63-40C2-AF0E-A153A6035645}" srcOrd="8" destOrd="0" presId="urn:microsoft.com/office/officeart/2005/8/layout/vList5"/>
    <dgm:cxn modelId="{65ED441F-7D48-4D6E-9AC9-2C15F5372659}" type="presParOf" srcId="{474C8FE9-9D63-40C2-AF0E-A153A6035645}" destId="{314CAA0E-C13D-4AF7-B148-7F6E9E71D664}" srcOrd="0" destOrd="0" presId="urn:microsoft.com/office/officeart/2005/8/layout/vList5"/>
    <dgm:cxn modelId="{5D637A0C-6441-4570-A32F-01F77765BE77}" type="presParOf" srcId="{474C8FE9-9D63-40C2-AF0E-A153A6035645}" destId="{39371637-968D-46A4-B8E0-770A1C534F64}" srcOrd="1" destOrd="0" presId="urn:microsoft.com/office/officeart/2005/8/layout/vList5"/>
    <dgm:cxn modelId="{3C50665E-5B94-422B-A6EC-F560A0297D35}" type="presParOf" srcId="{E7FADDBF-80B2-4333-8C2B-75A74368245B}" destId="{0B1D24CF-7F5F-4F20-978A-88119AFFA38A}" srcOrd="9" destOrd="0" presId="urn:microsoft.com/office/officeart/2005/8/layout/vList5"/>
    <dgm:cxn modelId="{30177191-F4FE-40BC-BB4D-8A6FB0178D35}" type="presParOf" srcId="{E7FADDBF-80B2-4333-8C2B-75A74368245B}" destId="{09AAF49F-57AE-48FF-B940-DAF54CD1343E}" srcOrd="10" destOrd="0" presId="urn:microsoft.com/office/officeart/2005/8/layout/vList5"/>
    <dgm:cxn modelId="{7B15457F-A98E-4D0C-8F39-AAB3BA6A39A1}" type="presParOf" srcId="{09AAF49F-57AE-48FF-B940-DAF54CD1343E}" destId="{E6068514-28A5-4044-991A-DD8E550D93A7}" srcOrd="0" destOrd="0" presId="urn:microsoft.com/office/officeart/2005/8/layout/vList5"/>
    <dgm:cxn modelId="{728698A9-1C06-4BAD-AE6D-D74D3AB772AF}" type="presParOf" srcId="{09AAF49F-57AE-48FF-B940-DAF54CD1343E}" destId="{22412F80-B76D-4294-97F3-19BEAD8F8797}" srcOrd="1" destOrd="0" presId="urn:microsoft.com/office/officeart/2005/8/layout/vList5"/>
    <dgm:cxn modelId="{8E00F5CB-ABC5-4F9C-93C5-DCB180DADB4D}" type="presParOf" srcId="{E7FADDBF-80B2-4333-8C2B-75A74368245B}" destId="{20968E21-DA86-462D-9C25-865D42AD41F1}" srcOrd="11" destOrd="0" presId="urn:microsoft.com/office/officeart/2005/8/layout/vList5"/>
    <dgm:cxn modelId="{13AD5DC0-43D6-41FE-B7DD-B8D6D7081027}" type="presParOf" srcId="{E7FADDBF-80B2-4333-8C2B-75A74368245B}" destId="{64527361-6EB4-425E-A0F0-C78F5A581EAE}" srcOrd="12" destOrd="0" presId="urn:microsoft.com/office/officeart/2005/8/layout/vList5"/>
    <dgm:cxn modelId="{9089FB9A-8685-4E19-9DBA-4600667ED1EC}" type="presParOf" srcId="{64527361-6EB4-425E-A0F0-C78F5A581EAE}" destId="{346DAB1E-8C16-4520-8DA2-70F9C0E1656C}" srcOrd="0" destOrd="0" presId="urn:microsoft.com/office/officeart/2005/8/layout/vList5"/>
    <dgm:cxn modelId="{C0304C23-7341-4B45-9DE7-DE17B149F9E2}" type="presParOf" srcId="{64527361-6EB4-425E-A0F0-C78F5A581EAE}" destId="{8FF31A75-4B3C-4551-82D4-185A683BC608}"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EB66E3A-54AD-41F3-B044-FC6D2FD19AE5}" type="doc">
      <dgm:prSet loTypeId="urn:microsoft.com/office/officeart/2005/8/layout/hierarchy3" loCatId="list" qsTypeId="urn:microsoft.com/office/officeart/2005/8/quickstyle/simple1" qsCatId="simple" csTypeId="urn:microsoft.com/office/officeart/2005/8/colors/accent0_3" csCatId="mainScheme" phldr="1"/>
      <dgm:spPr/>
      <dgm:t>
        <a:bodyPr/>
        <a:lstStyle/>
        <a:p>
          <a:endParaRPr lang="pt-BR"/>
        </a:p>
      </dgm:t>
    </dgm:pt>
    <dgm:pt modelId="{E50C8748-9CC1-4547-AB92-D199167E826A}">
      <dgm:prSet phldrT="[Texto]"/>
      <dgm:spPr/>
      <dgm:t>
        <a:bodyPr/>
        <a:lstStyle/>
        <a:p>
          <a:r>
            <a:rPr lang="pt-BR" dirty="0" smtClean="0"/>
            <a:t>Não ordenada </a:t>
          </a:r>
        </a:p>
        <a:p>
          <a:r>
            <a:rPr lang="pt-BR" dirty="0" smtClean="0"/>
            <a:t>&lt;</a:t>
          </a:r>
          <a:r>
            <a:rPr lang="pt-BR" dirty="0" err="1" smtClean="0"/>
            <a:t>ul</a:t>
          </a:r>
          <a:r>
            <a:rPr lang="pt-BR" dirty="0" smtClean="0"/>
            <a:t>&gt; ... &lt;/</a:t>
          </a:r>
          <a:r>
            <a:rPr lang="pt-BR" dirty="0" err="1" smtClean="0"/>
            <a:t>ul</a:t>
          </a:r>
          <a:r>
            <a:rPr lang="pt-BR" dirty="0" smtClean="0"/>
            <a:t>&gt;</a:t>
          </a:r>
          <a:endParaRPr lang="pt-BR" dirty="0"/>
        </a:p>
      </dgm:t>
    </dgm:pt>
    <dgm:pt modelId="{6AC4C5ED-AD37-4DA2-AEAD-E5B9AB8CE7F2}" type="parTrans" cxnId="{2F3DABEC-C826-4AC0-A3FC-AA6BF7E95719}">
      <dgm:prSet/>
      <dgm:spPr/>
      <dgm:t>
        <a:bodyPr/>
        <a:lstStyle/>
        <a:p>
          <a:endParaRPr lang="pt-BR"/>
        </a:p>
      </dgm:t>
    </dgm:pt>
    <dgm:pt modelId="{28C61902-C929-4B19-83F9-5A2323EF4FFA}" type="sibTrans" cxnId="{2F3DABEC-C826-4AC0-A3FC-AA6BF7E95719}">
      <dgm:prSet/>
      <dgm:spPr/>
      <dgm:t>
        <a:bodyPr/>
        <a:lstStyle/>
        <a:p>
          <a:endParaRPr lang="pt-BR"/>
        </a:p>
      </dgm:t>
    </dgm:pt>
    <dgm:pt modelId="{847A8B12-0E5C-41A2-B295-2F4BFE8E4908}">
      <dgm:prSet phldrT="[Texto]" custT="1"/>
      <dgm:spPr/>
      <dgm:t>
        <a:bodyPr/>
        <a:lstStyle/>
        <a:p>
          <a:pPr algn="l"/>
          <a:r>
            <a:rPr lang="pt-BR" sz="1600" b="1" dirty="0" smtClean="0"/>
            <a:t>Atributo</a:t>
          </a:r>
          <a:r>
            <a:rPr lang="pt-BR" sz="1600" dirty="0" smtClean="0"/>
            <a:t>: </a:t>
          </a:r>
          <a:r>
            <a:rPr lang="pt-BR" sz="1600" i="1" dirty="0" err="1" smtClean="0"/>
            <a:t>type</a:t>
          </a:r>
          <a:r>
            <a:rPr lang="pt-BR" sz="1600" i="1" dirty="0" smtClean="0"/>
            <a:t> </a:t>
          </a:r>
          <a:r>
            <a:rPr lang="pt-BR" sz="1600" i="0" dirty="0" smtClean="0"/>
            <a:t>(valores):</a:t>
          </a:r>
        </a:p>
        <a:p>
          <a:pPr algn="l"/>
          <a:r>
            <a:rPr lang="pt-BR" sz="1600" i="0" dirty="0" smtClean="0"/>
            <a:t>  = “</a:t>
          </a:r>
          <a:r>
            <a:rPr lang="pt-BR" sz="1600" i="0" dirty="0" err="1" smtClean="0"/>
            <a:t>disc</a:t>
          </a:r>
          <a:r>
            <a:rPr lang="pt-BR" sz="1600" i="0" dirty="0" smtClean="0"/>
            <a:t>”: bolha</a:t>
          </a:r>
        </a:p>
        <a:p>
          <a:pPr algn="l"/>
          <a:r>
            <a:rPr lang="pt-BR" sz="1600" i="0" dirty="0" smtClean="0"/>
            <a:t>  = “</a:t>
          </a:r>
          <a:r>
            <a:rPr lang="pt-BR" sz="1600" i="0" dirty="0" err="1" smtClean="0"/>
            <a:t>square</a:t>
          </a:r>
          <a:r>
            <a:rPr lang="pt-BR" sz="1600" i="0" dirty="0" smtClean="0"/>
            <a:t>”: quadrado</a:t>
          </a:r>
        </a:p>
      </dgm:t>
    </dgm:pt>
    <dgm:pt modelId="{8E52176E-F5C2-452C-B736-9BBCA6E792D9}" type="parTrans" cxnId="{0645CE08-FCF0-445C-9B3F-74A4F038167F}">
      <dgm:prSet/>
      <dgm:spPr/>
      <dgm:t>
        <a:bodyPr/>
        <a:lstStyle/>
        <a:p>
          <a:endParaRPr lang="pt-BR"/>
        </a:p>
      </dgm:t>
    </dgm:pt>
    <dgm:pt modelId="{48114417-1684-454B-81A8-7BDEE1798A33}" type="sibTrans" cxnId="{0645CE08-FCF0-445C-9B3F-74A4F038167F}">
      <dgm:prSet/>
      <dgm:spPr/>
      <dgm:t>
        <a:bodyPr/>
        <a:lstStyle/>
        <a:p>
          <a:endParaRPr lang="pt-BR"/>
        </a:p>
      </dgm:t>
    </dgm:pt>
    <dgm:pt modelId="{62392EB4-6A5C-49A0-913C-6467CA201181}">
      <dgm:prSet phldrT="[Texto]"/>
      <dgm:spPr/>
      <dgm:t>
        <a:bodyPr/>
        <a:lstStyle/>
        <a:p>
          <a:r>
            <a:rPr lang="pt-BR" dirty="0" smtClean="0"/>
            <a:t>Ordenada</a:t>
          </a:r>
        </a:p>
        <a:p>
          <a:r>
            <a:rPr lang="pt-BR" dirty="0" smtClean="0"/>
            <a:t>&lt;</a:t>
          </a:r>
          <a:r>
            <a:rPr lang="pt-BR" dirty="0" err="1" smtClean="0"/>
            <a:t>ol</a:t>
          </a:r>
          <a:r>
            <a:rPr lang="pt-BR" dirty="0" smtClean="0"/>
            <a:t>&gt; ... &lt;/</a:t>
          </a:r>
          <a:r>
            <a:rPr lang="pt-BR" dirty="0" err="1" smtClean="0"/>
            <a:t>ol</a:t>
          </a:r>
          <a:r>
            <a:rPr lang="pt-BR" dirty="0" smtClean="0"/>
            <a:t>&gt;</a:t>
          </a:r>
          <a:endParaRPr lang="pt-BR" dirty="0"/>
        </a:p>
      </dgm:t>
    </dgm:pt>
    <dgm:pt modelId="{4CCA1BB7-47A7-425D-B417-9603A6BAF8A0}" type="parTrans" cxnId="{C1254C7F-720A-41C3-AA76-47E5169AF0BE}">
      <dgm:prSet/>
      <dgm:spPr/>
      <dgm:t>
        <a:bodyPr/>
        <a:lstStyle/>
        <a:p>
          <a:endParaRPr lang="pt-BR"/>
        </a:p>
      </dgm:t>
    </dgm:pt>
    <dgm:pt modelId="{AC110F5E-8082-4E43-BE47-8E01B0A3164C}" type="sibTrans" cxnId="{C1254C7F-720A-41C3-AA76-47E5169AF0BE}">
      <dgm:prSet/>
      <dgm:spPr/>
      <dgm:t>
        <a:bodyPr/>
        <a:lstStyle/>
        <a:p>
          <a:endParaRPr lang="pt-BR"/>
        </a:p>
      </dgm:t>
    </dgm:pt>
    <dgm:pt modelId="{8814BA56-B458-47BE-9614-A379C3DC9460}">
      <dgm:prSet phldrT="[Texto]" custT="1"/>
      <dgm:spPr/>
      <dgm:t>
        <a:bodyPr/>
        <a:lstStyle/>
        <a:p>
          <a:pPr algn="l"/>
          <a:r>
            <a:rPr lang="pt-BR" sz="1400" b="1" dirty="0" smtClean="0"/>
            <a:t>Atributo</a:t>
          </a:r>
          <a:r>
            <a:rPr lang="pt-BR" sz="1400" dirty="0" smtClean="0"/>
            <a:t>: </a:t>
          </a:r>
          <a:r>
            <a:rPr lang="pt-BR" sz="1400" i="1" dirty="0" err="1" smtClean="0"/>
            <a:t>type</a:t>
          </a:r>
          <a:r>
            <a:rPr lang="pt-BR" sz="1400" dirty="0" smtClean="0"/>
            <a:t> (valores):</a:t>
          </a:r>
        </a:p>
        <a:p>
          <a:pPr algn="l"/>
          <a:r>
            <a:rPr lang="pt-BR" sz="1400" i="0" dirty="0" smtClean="0"/>
            <a:t>  = “1”: numeral</a:t>
          </a:r>
        </a:p>
        <a:p>
          <a:pPr algn="l"/>
          <a:r>
            <a:rPr lang="pt-BR" sz="1400" i="0" dirty="0" smtClean="0"/>
            <a:t>  = “i”: Algarismos romanos (Min.)</a:t>
          </a:r>
        </a:p>
        <a:p>
          <a:pPr algn="l"/>
          <a:r>
            <a:rPr lang="pt-BR" sz="1400" i="0" dirty="0" smtClean="0"/>
            <a:t>  = “I”: Algarismos romanos (Mai.)</a:t>
          </a:r>
        </a:p>
        <a:p>
          <a:pPr algn="l"/>
          <a:r>
            <a:rPr lang="pt-BR" sz="1400" i="0" dirty="0" smtClean="0"/>
            <a:t>  = “a”: Alfabeto (</a:t>
          </a:r>
          <a:r>
            <a:rPr lang="pt-BR" sz="1400" i="0" dirty="0" err="1" smtClean="0"/>
            <a:t>Minusculas</a:t>
          </a:r>
          <a:r>
            <a:rPr lang="pt-BR" sz="1400" i="0" dirty="0" smtClean="0"/>
            <a:t>)</a:t>
          </a:r>
        </a:p>
        <a:p>
          <a:pPr algn="l"/>
          <a:r>
            <a:rPr lang="pt-BR" sz="1400" i="0" dirty="0" smtClean="0"/>
            <a:t>  = “A”: Alfabeto (</a:t>
          </a:r>
          <a:r>
            <a:rPr lang="pt-BR" sz="1400" i="0" dirty="0" err="1" smtClean="0"/>
            <a:t>Maiusculas</a:t>
          </a:r>
          <a:r>
            <a:rPr lang="pt-BR" sz="1400" i="0" dirty="0" smtClean="0"/>
            <a:t>)</a:t>
          </a:r>
        </a:p>
      </dgm:t>
    </dgm:pt>
    <dgm:pt modelId="{7C3E9B39-18FB-4686-907A-49AC854317EB}" type="parTrans" cxnId="{458868D7-9E8B-4E87-A57E-A0DF44FE5513}">
      <dgm:prSet/>
      <dgm:spPr/>
      <dgm:t>
        <a:bodyPr/>
        <a:lstStyle/>
        <a:p>
          <a:endParaRPr lang="pt-BR"/>
        </a:p>
      </dgm:t>
    </dgm:pt>
    <dgm:pt modelId="{24A4A62B-3EFD-454D-9C50-E55AF6E77C4E}" type="sibTrans" cxnId="{458868D7-9E8B-4E87-A57E-A0DF44FE5513}">
      <dgm:prSet/>
      <dgm:spPr/>
      <dgm:t>
        <a:bodyPr/>
        <a:lstStyle/>
        <a:p>
          <a:endParaRPr lang="pt-BR"/>
        </a:p>
      </dgm:t>
    </dgm:pt>
    <dgm:pt modelId="{E2F73A44-E2CE-4909-BC77-35A1171DDB79}" type="pres">
      <dgm:prSet presAssocID="{5EB66E3A-54AD-41F3-B044-FC6D2FD19AE5}" presName="diagram" presStyleCnt="0">
        <dgm:presLayoutVars>
          <dgm:chPref val="1"/>
          <dgm:dir/>
          <dgm:animOne val="branch"/>
          <dgm:animLvl val="lvl"/>
          <dgm:resizeHandles/>
        </dgm:presLayoutVars>
      </dgm:prSet>
      <dgm:spPr/>
      <dgm:t>
        <a:bodyPr/>
        <a:lstStyle/>
        <a:p>
          <a:endParaRPr lang="pt-BR"/>
        </a:p>
      </dgm:t>
    </dgm:pt>
    <dgm:pt modelId="{489FA84D-3658-42DF-A07C-C929B73A71CE}" type="pres">
      <dgm:prSet presAssocID="{E50C8748-9CC1-4547-AB92-D199167E826A}" presName="root" presStyleCnt="0"/>
      <dgm:spPr/>
    </dgm:pt>
    <dgm:pt modelId="{70C46817-8F23-4648-8EE5-AA09545B8CBD}" type="pres">
      <dgm:prSet presAssocID="{E50C8748-9CC1-4547-AB92-D199167E826A}" presName="rootComposite" presStyleCnt="0"/>
      <dgm:spPr/>
    </dgm:pt>
    <dgm:pt modelId="{217C6CDB-0E34-4E9C-9E1B-B37CFFFB86BE}" type="pres">
      <dgm:prSet presAssocID="{E50C8748-9CC1-4547-AB92-D199167E826A}" presName="rootText" presStyleLbl="node1" presStyleIdx="0" presStyleCnt="2" custScaleX="176677"/>
      <dgm:spPr/>
      <dgm:t>
        <a:bodyPr/>
        <a:lstStyle/>
        <a:p>
          <a:endParaRPr lang="pt-BR"/>
        </a:p>
      </dgm:t>
    </dgm:pt>
    <dgm:pt modelId="{1348720E-5986-40E9-9E48-82AAE7FF429E}" type="pres">
      <dgm:prSet presAssocID="{E50C8748-9CC1-4547-AB92-D199167E826A}" presName="rootConnector" presStyleLbl="node1" presStyleIdx="0" presStyleCnt="2"/>
      <dgm:spPr/>
      <dgm:t>
        <a:bodyPr/>
        <a:lstStyle/>
        <a:p>
          <a:endParaRPr lang="pt-BR"/>
        </a:p>
      </dgm:t>
    </dgm:pt>
    <dgm:pt modelId="{70C65982-62D8-4C43-A209-E5517CB4EB52}" type="pres">
      <dgm:prSet presAssocID="{E50C8748-9CC1-4547-AB92-D199167E826A}" presName="childShape" presStyleCnt="0"/>
      <dgm:spPr/>
    </dgm:pt>
    <dgm:pt modelId="{B120569E-8FC9-43A9-BAA6-6F84BAC90501}" type="pres">
      <dgm:prSet presAssocID="{8E52176E-F5C2-452C-B736-9BBCA6E792D9}" presName="Name13" presStyleLbl="parChTrans1D2" presStyleIdx="0" presStyleCnt="2"/>
      <dgm:spPr/>
      <dgm:t>
        <a:bodyPr/>
        <a:lstStyle/>
        <a:p>
          <a:endParaRPr lang="pt-BR"/>
        </a:p>
      </dgm:t>
    </dgm:pt>
    <dgm:pt modelId="{238EBEEE-DF10-4F27-B39D-44B36515DE85}" type="pres">
      <dgm:prSet presAssocID="{847A8B12-0E5C-41A2-B295-2F4BFE8E4908}" presName="childText" presStyleLbl="bgAcc1" presStyleIdx="0" presStyleCnt="2" custScaleX="226200" custScaleY="192776">
        <dgm:presLayoutVars>
          <dgm:bulletEnabled val="1"/>
        </dgm:presLayoutVars>
      </dgm:prSet>
      <dgm:spPr/>
      <dgm:t>
        <a:bodyPr/>
        <a:lstStyle/>
        <a:p>
          <a:endParaRPr lang="pt-BR"/>
        </a:p>
      </dgm:t>
    </dgm:pt>
    <dgm:pt modelId="{B1B9BABE-F78C-4485-89DF-0C1D341F0906}" type="pres">
      <dgm:prSet presAssocID="{62392EB4-6A5C-49A0-913C-6467CA201181}" presName="root" presStyleCnt="0"/>
      <dgm:spPr/>
    </dgm:pt>
    <dgm:pt modelId="{D39B3921-9661-45D1-84C8-9108DA2083FD}" type="pres">
      <dgm:prSet presAssocID="{62392EB4-6A5C-49A0-913C-6467CA201181}" presName="rootComposite" presStyleCnt="0"/>
      <dgm:spPr/>
    </dgm:pt>
    <dgm:pt modelId="{BB99DD6C-0F38-421E-922B-3AA8BB5099DE}" type="pres">
      <dgm:prSet presAssocID="{62392EB4-6A5C-49A0-913C-6467CA201181}" presName="rootText" presStyleLbl="node1" presStyleIdx="1" presStyleCnt="2" custScaleX="178970"/>
      <dgm:spPr/>
      <dgm:t>
        <a:bodyPr/>
        <a:lstStyle/>
        <a:p>
          <a:endParaRPr lang="pt-BR"/>
        </a:p>
      </dgm:t>
    </dgm:pt>
    <dgm:pt modelId="{0F6D8AB0-CCB7-4F53-952D-B7BCEAC37454}" type="pres">
      <dgm:prSet presAssocID="{62392EB4-6A5C-49A0-913C-6467CA201181}" presName="rootConnector" presStyleLbl="node1" presStyleIdx="1" presStyleCnt="2"/>
      <dgm:spPr/>
      <dgm:t>
        <a:bodyPr/>
        <a:lstStyle/>
        <a:p>
          <a:endParaRPr lang="pt-BR"/>
        </a:p>
      </dgm:t>
    </dgm:pt>
    <dgm:pt modelId="{EA7C0C4F-AD7E-45D3-9DF2-13CCCFF07086}" type="pres">
      <dgm:prSet presAssocID="{62392EB4-6A5C-49A0-913C-6467CA201181}" presName="childShape" presStyleCnt="0"/>
      <dgm:spPr/>
    </dgm:pt>
    <dgm:pt modelId="{F35D4F8C-47E7-402E-A6A9-B8CBBDD145B1}" type="pres">
      <dgm:prSet presAssocID="{7C3E9B39-18FB-4686-907A-49AC854317EB}" presName="Name13" presStyleLbl="parChTrans1D2" presStyleIdx="1" presStyleCnt="2"/>
      <dgm:spPr/>
      <dgm:t>
        <a:bodyPr/>
        <a:lstStyle/>
        <a:p>
          <a:endParaRPr lang="pt-BR"/>
        </a:p>
      </dgm:t>
    </dgm:pt>
    <dgm:pt modelId="{DE50E303-7BC3-4596-84B6-B0790EEBEBCD}" type="pres">
      <dgm:prSet presAssocID="{8814BA56-B458-47BE-9614-A379C3DC9460}" presName="childText" presStyleLbl="bgAcc1" presStyleIdx="1" presStyleCnt="2" custScaleX="180201" custScaleY="216118">
        <dgm:presLayoutVars>
          <dgm:bulletEnabled val="1"/>
        </dgm:presLayoutVars>
      </dgm:prSet>
      <dgm:spPr/>
      <dgm:t>
        <a:bodyPr/>
        <a:lstStyle/>
        <a:p>
          <a:endParaRPr lang="pt-BR"/>
        </a:p>
      </dgm:t>
    </dgm:pt>
  </dgm:ptLst>
  <dgm:cxnLst>
    <dgm:cxn modelId="{39FF82B4-8676-4B4E-B7F0-0EB93F4999DC}" type="presOf" srcId="{E50C8748-9CC1-4547-AB92-D199167E826A}" destId="{1348720E-5986-40E9-9E48-82AAE7FF429E}" srcOrd="1" destOrd="0" presId="urn:microsoft.com/office/officeart/2005/8/layout/hierarchy3"/>
    <dgm:cxn modelId="{0645CE08-FCF0-445C-9B3F-74A4F038167F}" srcId="{E50C8748-9CC1-4547-AB92-D199167E826A}" destId="{847A8B12-0E5C-41A2-B295-2F4BFE8E4908}" srcOrd="0" destOrd="0" parTransId="{8E52176E-F5C2-452C-B736-9BBCA6E792D9}" sibTransId="{48114417-1684-454B-81A8-7BDEE1798A33}"/>
    <dgm:cxn modelId="{376A89CE-93B8-4F87-AEED-34FD7F620A25}" type="presOf" srcId="{7C3E9B39-18FB-4686-907A-49AC854317EB}" destId="{F35D4F8C-47E7-402E-A6A9-B8CBBDD145B1}" srcOrd="0" destOrd="0" presId="urn:microsoft.com/office/officeart/2005/8/layout/hierarchy3"/>
    <dgm:cxn modelId="{513484E0-6CEA-4FF3-B55D-65D2D95B9972}" type="presOf" srcId="{8E52176E-F5C2-452C-B736-9BBCA6E792D9}" destId="{B120569E-8FC9-43A9-BAA6-6F84BAC90501}" srcOrd="0" destOrd="0" presId="urn:microsoft.com/office/officeart/2005/8/layout/hierarchy3"/>
    <dgm:cxn modelId="{458868D7-9E8B-4E87-A57E-A0DF44FE5513}" srcId="{62392EB4-6A5C-49A0-913C-6467CA201181}" destId="{8814BA56-B458-47BE-9614-A379C3DC9460}" srcOrd="0" destOrd="0" parTransId="{7C3E9B39-18FB-4686-907A-49AC854317EB}" sibTransId="{24A4A62B-3EFD-454D-9C50-E55AF6E77C4E}"/>
    <dgm:cxn modelId="{2F3DABEC-C826-4AC0-A3FC-AA6BF7E95719}" srcId="{5EB66E3A-54AD-41F3-B044-FC6D2FD19AE5}" destId="{E50C8748-9CC1-4547-AB92-D199167E826A}" srcOrd="0" destOrd="0" parTransId="{6AC4C5ED-AD37-4DA2-AEAD-E5B9AB8CE7F2}" sibTransId="{28C61902-C929-4B19-83F9-5A2323EF4FFA}"/>
    <dgm:cxn modelId="{FD3E16E2-CB49-421D-9CAF-07EFC4AF9464}" type="presOf" srcId="{5EB66E3A-54AD-41F3-B044-FC6D2FD19AE5}" destId="{E2F73A44-E2CE-4909-BC77-35A1171DDB79}" srcOrd="0" destOrd="0" presId="urn:microsoft.com/office/officeart/2005/8/layout/hierarchy3"/>
    <dgm:cxn modelId="{C1254C7F-720A-41C3-AA76-47E5169AF0BE}" srcId="{5EB66E3A-54AD-41F3-B044-FC6D2FD19AE5}" destId="{62392EB4-6A5C-49A0-913C-6467CA201181}" srcOrd="1" destOrd="0" parTransId="{4CCA1BB7-47A7-425D-B417-9603A6BAF8A0}" sibTransId="{AC110F5E-8082-4E43-BE47-8E01B0A3164C}"/>
    <dgm:cxn modelId="{3AD0BBA3-132E-48B4-99AF-3A67498FE83C}" type="presOf" srcId="{8814BA56-B458-47BE-9614-A379C3DC9460}" destId="{DE50E303-7BC3-4596-84B6-B0790EEBEBCD}" srcOrd="0" destOrd="0" presId="urn:microsoft.com/office/officeart/2005/8/layout/hierarchy3"/>
    <dgm:cxn modelId="{75BA676A-02BC-4E98-A680-2587F90CD1F4}" type="presOf" srcId="{847A8B12-0E5C-41A2-B295-2F4BFE8E4908}" destId="{238EBEEE-DF10-4F27-B39D-44B36515DE85}" srcOrd="0" destOrd="0" presId="urn:microsoft.com/office/officeart/2005/8/layout/hierarchy3"/>
    <dgm:cxn modelId="{15A5E53D-7C66-4054-B8CE-9FD6743D3D6D}" type="presOf" srcId="{62392EB4-6A5C-49A0-913C-6467CA201181}" destId="{0F6D8AB0-CCB7-4F53-952D-B7BCEAC37454}" srcOrd="1" destOrd="0" presId="urn:microsoft.com/office/officeart/2005/8/layout/hierarchy3"/>
    <dgm:cxn modelId="{17E6BCB7-AEB7-4613-88F3-A03874E75981}" type="presOf" srcId="{62392EB4-6A5C-49A0-913C-6467CA201181}" destId="{BB99DD6C-0F38-421E-922B-3AA8BB5099DE}" srcOrd="0" destOrd="0" presId="urn:microsoft.com/office/officeart/2005/8/layout/hierarchy3"/>
    <dgm:cxn modelId="{00FA7D3C-D1FC-49E7-993B-4EF54BF68AFF}" type="presOf" srcId="{E50C8748-9CC1-4547-AB92-D199167E826A}" destId="{217C6CDB-0E34-4E9C-9E1B-B37CFFFB86BE}" srcOrd="0" destOrd="0" presId="urn:microsoft.com/office/officeart/2005/8/layout/hierarchy3"/>
    <dgm:cxn modelId="{493B776B-DE5A-4C27-B208-BD3146081D5A}" type="presParOf" srcId="{E2F73A44-E2CE-4909-BC77-35A1171DDB79}" destId="{489FA84D-3658-42DF-A07C-C929B73A71CE}" srcOrd="0" destOrd="0" presId="urn:microsoft.com/office/officeart/2005/8/layout/hierarchy3"/>
    <dgm:cxn modelId="{59932430-A774-4575-A628-7FADE3CD161E}" type="presParOf" srcId="{489FA84D-3658-42DF-A07C-C929B73A71CE}" destId="{70C46817-8F23-4648-8EE5-AA09545B8CBD}" srcOrd="0" destOrd="0" presId="urn:microsoft.com/office/officeart/2005/8/layout/hierarchy3"/>
    <dgm:cxn modelId="{1CEB0D5B-7105-49BC-B2AD-E22AB208D579}" type="presParOf" srcId="{70C46817-8F23-4648-8EE5-AA09545B8CBD}" destId="{217C6CDB-0E34-4E9C-9E1B-B37CFFFB86BE}" srcOrd="0" destOrd="0" presId="urn:microsoft.com/office/officeart/2005/8/layout/hierarchy3"/>
    <dgm:cxn modelId="{BD6F2A9C-FD84-4BE4-A049-8B35209C8B36}" type="presParOf" srcId="{70C46817-8F23-4648-8EE5-AA09545B8CBD}" destId="{1348720E-5986-40E9-9E48-82AAE7FF429E}" srcOrd="1" destOrd="0" presId="urn:microsoft.com/office/officeart/2005/8/layout/hierarchy3"/>
    <dgm:cxn modelId="{1EC67021-B9B4-4DBE-91C9-5E48CB759536}" type="presParOf" srcId="{489FA84D-3658-42DF-A07C-C929B73A71CE}" destId="{70C65982-62D8-4C43-A209-E5517CB4EB52}" srcOrd="1" destOrd="0" presId="urn:microsoft.com/office/officeart/2005/8/layout/hierarchy3"/>
    <dgm:cxn modelId="{E632AD6A-55C4-40DF-AD0C-0B130F77140C}" type="presParOf" srcId="{70C65982-62D8-4C43-A209-E5517CB4EB52}" destId="{B120569E-8FC9-43A9-BAA6-6F84BAC90501}" srcOrd="0" destOrd="0" presId="urn:microsoft.com/office/officeart/2005/8/layout/hierarchy3"/>
    <dgm:cxn modelId="{84749C50-600C-4F65-8A93-5A54A74970C0}" type="presParOf" srcId="{70C65982-62D8-4C43-A209-E5517CB4EB52}" destId="{238EBEEE-DF10-4F27-B39D-44B36515DE85}" srcOrd="1" destOrd="0" presId="urn:microsoft.com/office/officeart/2005/8/layout/hierarchy3"/>
    <dgm:cxn modelId="{5B9A61C2-A05B-4240-BB26-9D3006B63F8B}" type="presParOf" srcId="{E2F73A44-E2CE-4909-BC77-35A1171DDB79}" destId="{B1B9BABE-F78C-4485-89DF-0C1D341F0906}" srcOrd="1" destOrd="0" presId="urn:microsoft.com/office/officeart/2005/8/layout/hierarchy3"/>
    <dgm:cxn modelId="{B6491515-88A9-45EF-83AB-1D1C81B21AF2}" type="presParOf" srcId="{B1B9BABE-F78C-4485-89DF-0C1D341F0906}" destId="{D39B3921-9661-45D1-84C8-9108DA2083FD}" srcOrd="0" destOrd="0" presId="urn:microsoft.com/office/officeart/2005/8/layout/hierarchy3"/>
    <dgm:cxn modelId="{5D1A1C47-A3DD-421B-B035-800433F6B8AD}" type="presParOf" srcId="{D39B3921-9661-45D1-84C8-9108DA2083FD}" destId="{BB99DD6C-0F38-421E-922B-3AA8BB5099DE}" srcOrd="0" destOrd="0" presId="urn:microsoft.com/office/officeart/2005/8/layout/hierarchy3"/>
    <dgm:cxn modelId="{5E05268F-2945-4010-B6E5-C2837FF50329}" type="presParOf" srcId="{D39B3921-9661-45D1-84C8-9108DA2083FD}" destId="{0F6D8AB0-CCB7-4F53-952D-B7BCEAC37454}" srcOrd="1" destOrd="0" presId="urn:microsoft.com/office/officeart/2005/8/layout/hierarchy3"/>
    <dgm:cxn modelId="{C9A1A8F2-8786-4BA5-88CF-C5E861C91826}" type="presParOf" srcId="{B1B9BABE-F78C-4485-89DF-0C1D341F0906}" destId="{EA7C0C4F-AD7E-45D3-9DF2-13CCCFF07086}" srcOrd="1" destOrd="0" presId="urn:microsoft.com/office/officeart/2005/8/layout/hierarchy3"/>
    <dgm:cxn modelId="{8639E471-7A62-4EAD-9DDB-753C80072207}" type="presParOf" srcId="{EA7C0C4F-AD7E-45D3-9DF2-13CCCFF07086}" destId="{F35D4F8C-47E7-402E-A6A9-B8CBBDD145B1}" srcOrd="0" destOrd="0" presId="urn:microsoft.com/office/officeart/2005/8/layout/hierarchy3"/>
    <dgm:cxn modelId="{3A1E57CB-9F54-42C3-A1A7-76D48B0AE774}" type="presParOf" srcId="{EA7C0C4F-AD7E-45D3-9DF2-13CCCFF07086}" destId="{DE50E303-7BC3-4596-84B6-B0790EEBEBCD}" srcOrd="1"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5EB66E3A-54AD-41F3-B044-FC6D2FD19AE5}" type="doc">
      <dgm:prSet loTypeId="urn:microsoft.com/office/officeart/2005/8/layout/hierarchy3" loCatId="list" qsTypeId="urn:microsoft.com/office/officeart/2005/8/quickstyle/simple1" qsCatId="simple" csTypeId="urn:microsoft.com/office/officeart/2005/8/colors/accent0_3" csCatId="mainScheme" phldr="1"/>
      <dgm:spPr/>
      <dgm:t>
        <a:bodyPr/>
        <a:lstStyle/>
        <a:p>
          <a:endParaRPr lang="pt-BR"/>
        </a:p>
      </dgm:t>
    </dgm:pt>
    <dgm:pt modelId="{E50C8748-9CC1-4547-AB92-D199167E826A}">
      <dgm:prSet phldrT="[Texto]" custT="1"/>
      <dgm:spPr/>
      <dgm:t>
        <a:bodyPr/>
        <a:lstStyle/>
        <a:p>
          <a:r>
            <a:rPr lang="pt-BR" sz="2400" dirty="0" smtClean="0"/>
            <a:t>&lt;</a:t>
          </a:r>
          <a:r>
            <a:rPr lang="pt-BR" sz="2400" dirty="0" err="1" smtClean="0"/>
            <a:t>marquee</a:t>
          </a:r>
          <a:r>
            <a:rPr lang="pt-BR" sz="2400" dirty="0" smtClean="0"/>
            <a:t>&gt; ... &lt;/</a:t>
          </a:r>
          <a:r>
            <a:rPr lang="pt-BR" sz="2400" dirty="0" err="1" smtClean="0"/>
            <a:t>marquee</a:t>
          </a:r>
          <a:r>
            <a:rPr lang="pt-BR" sz="2400" dirty="0" smtClean="0"/>
            <a:t>&gt;</a:t>
          </a:r>
          <a:endParaRPr lang="pt-BR" sz="2400" dirty="0"/>
        </a:p>
      </dgm:t>
    </dgm:pt>
    <dgm:pt modelId="{6AC4C5ED-AD37-4DA2-AEAD-E5B9AB8CE7F2}" type="parTrans" cxnId="{2F3DABEC-C826-4AC0-A3FC-AA6BF7E95719}">
      <dgm:prSet/>
      <dgm:spPr/>
      <dgm:t>
        <a:bodyPr/>
        <a:lstStyle/>
        <a:p>
          <a:endParaRPr lang="pt-BR"/>
        </a:p>
      </dgm:t>
    </dgm:pt>
    <dgm:pt modelId="{28C61902-C929-4B19-83F9-5A2323EF4FFA}" type="sibTrans" cxnId="{2F3DABEC-C826-4AC0-A3FC-AA6BF7E95719}">
      <dgm:prSet/>
      <dgm:spPr/>
      <dgm:t>
        <a:bodyPr/>
        <a:lstStyle/>
        <a:p>
          <a:endParaRPr lang="pt-BR"/>
        </a:p>
      </dgm:t>
    </dgm:pt>
    <dgm:pt modelId="{847A8B12-0E5C-41A2-B295-2F4BFE8E4908}">
      <dgm:prSet phldrT="[Texto]" custT="1"/>
      <dgm:spPr/>
      <dgm:t>
        <a:bodyPr/>
        <a:lstStyle/>
        <a:p>
          <a:pPr algn="l"/>
          <a:endParaRPr lang="pt-BR" sz="1400" b="1" i="0" u="sng" dirty="0" smtClean="0"/>
        </a:p>
        <a:p>
          <a:pPr algn="l"/>
          <a:endParaRPr lang="pt-BR" sz="1400" b="1" i="0" u="sng" dirty="0" smtClean="0"/>
        </a:p>
        <a:p>
          <a:pPr algn="l"/>
          <a:r>
            <a:rPr lang="pt-BR" sz="1400" b="1" i="0" u="sng" dirty="0" smtClean="0"/>
            <a:t>Atributos</a:t>
          </a:r>
          <a:r>
            <a:rPr lang="pt-BR" sz="1400" i="0" dirty="0" smtClean="0"/>
            <a:t>:</a:t>
          </a:r>
        </a:p>
        <a:p>
          <a:pPr algn="l"/>
          <a:r>
            <a:rPr lang="pt-BR" sz="1400" i="0" dirty="0" smtClean="0"/>
            <a:t>- </a:t>
          </a:r>
          <a:r>
            <a:rPr lang="pt-BR" sz="1400" i="1" dirty="0" err="1" smtClean="0"/>
            <a:t>width</a:t>
          </a:r>
          <a:r>
            <a:rPr lang="pt-BR" sz="1400" i="0" dirty="0" smtClean="0"/>
            <a:t>: (porcentagem ou pixel – define a LARGURA)</a:t>
          </a:r>
        </a:p>
        <a:p>
          <a:pPr algn="l"/>
          <a:r>
            <a:rPr lang="pt-BR" sz="1400" i="0" dirty="0" smtClean="0"/>
            <a:t> - </a:t>
          </a:r>
          <a:r>
            <a:rPr lang="pt-BR" sz="1400" i="1" dirty="0" err="1" smtClean="0"/>
            <a:t>behavior</a:t>
          </a:r>
          <a:r>
            <a:rPr lang="pt-BR" sz="1400" i="0" dirty="0" smtClean="0"/>
            <a:t>: ( </a:t>
          </a:r>
          <a:r>
            <a:rPr lang="pt-BR" sz="1400" i="1" dirty="0" err="1" smtClean="0"/>
            <a:t>scroll</a:t>
          </a:r>
          <a:r>
            <a:rPr lang="pt-BR" sz="1400" i="1" dirty="0" smtClean="0"/>
            <a:t>, slide </a:t>
          </a:r>
          <a:r>
            <a:rPr lang="pt-BR" sz="1400" i="0" dirty="0" smtClean="0"/>
            <a:t>ou</a:t>
          </a:r>
          <a:r>
            <a:rPr lang="pt-BR" sz="1400" i="1" dirty="0" smtClean="0"/>
            <a:t> </a:t>
          </a:r>
          <a:r>
            <a:rPr lang="pt-BR" sz="1400" i="1" dirty="0" err="1" smtClean="0"/>
            <a:t>alternate</a:t>
          </a:r>
          <a:r>
            <a:rPr lang="pt-BR" sz="1400" i="1" dirty="0" smtClean="0"/>
            <a:t> </a:t>
          </a:r>
          <a:r>
            <a:rPr lang="pt-BR" sz="1400" i="0" dirty="0" smtClean="0"/>
            <a:t>)</a:t>
          </a:r>
        </a:p>
        <a:p>
          <a:pPr algn="l"/>
          <a:r>
            <a:rPr lang="pt-BR" sz="1400" i="0" dirty="0" smtClean="0"/>
            <a:t> - </a:t>
          </a:r>
          <a:r>
            <a:rPr lang="pt-BR" sz="1400" i="1" dirty="0" smtClean="0"/>
            <a:t>loop</a:t>
          </a:r>
          <a:r>
            <a:rPr lang="pt-BR" sz="1400" i="0" dirty="0" smtClean="0"/>
            <a:t>: (número ou </a:t>
          </a:r>
          <a:r>
            <a:rPr lang="pt-BR" sz="1400" i="1" dirty="0" err="1" smtClean="0"/>
            <a:t>infinite</a:t>
          </a:r>
          <a:r>
            <a:rPr lang="pt-BR" sz="1400" i="0" dirty="0" smtClean="0"/>
            <a:t>) </a:t>
          </a:r>
        </a:p>
        <a:p>
          <a:pPr algn="l"/>
          <a:r>
            <a:rPr lang="pt-BR" sz="1400" i="0" dirty="0" smtClean="0"/>
            <a:t> - </a:t>
          </a:r>
          <a:r>
            <a:rPr lang="pt-BR" sz="1400" i="1" dirty="0" err="1" smtClean="0"/>
            <a:t>bgcolor</a:t>
          </a:r>
          <a:r>
            <a:rPr lang="pt-BR" sz="1400" i="0" dirty="0" smtClean="0"/>
            <a:t>: (em </a:t>
          </a:r>
          <a:r>
            <a:rPr lang="pt-BR" sz="1400" i="1" u="none" dirty="0" smtClean="0"/>
            <a:t>pixels</a:t>
          </a:r>
          <a:r>
            <a:rPr lang="pt-BR" sz="1400" i="0" dirty="0" smtClean="0"/>
            <a:t> – cor de fundo)</a:t>
          </a:r>
        </a:p>
        <a:p>
          <a:pPr algn="l"/>
          <a:r>
            <a:rPr lang="pt-BR" sz="1400" i="0" dirty="0" smtClean="0"/>
            <a:t>- </a:t>
          </a:r>
          <a:r>
            <a:rPr lang="pt-BR" sz="1400" i="1" dirty="0" err="1" smtClean="0"/>
            <a:t>height</a:t>
          </a:r>
          <a:r>
            <a:rPr lang="pt-BR" sz="1400" i="0" dirty="0" smtClean="0"/>
            <a:t>: (porcentagem ou pixel – define a ALTURA)</a:t>
          </a:r>
        </a:p>
        <a:p>
          <a:pPr algn="l"/>
          <a:r>
            <a:rPr lang="pt-BR" sz="1400" i="0" dirty="0" smtClean="0"/>
            <a:t> - </a:t>
          </a:r>
          <a:r>
            <a:rPr lang="pt-BR" sz="1400" i="1" dirty="0" err="1" smtClean="0"/>
            <a:t>hspace</a:t>
          </a:r>
          <a:r>
            <a:rPr lang="pt-BR" sz="1400" i="0" dirty="0" smtClean="0"/>
            <a:t> e </a:t>
          </a:r>
          <a:r>
            <a:rPr lang="pt-BR" sz="1400" i="1" dirty="0" err="1" smtClean="0"/>
            <a:t>vspace</a:t>
          </a:r>
          <a:r>
            <a:rPr lang="pt-BR" sz="1400" i="0" dirty="0" smtClean="0"/>
            <a:t>: (em pixel – cria espaços em volta da animação)</a:t>
          </a:r>
        </a:p>
        <a:p>
          <a:pPr algn="l"/>
          <a:r>
            <a:rPr lang="pt-BR" sz="1400" i="0" dirty="0" smtClean="0"/>
            <a:t> - </a:t>
          </a:r>
          <a:r>
            <a:rPr lang="pt-BR" sz="1400" i="1" dirty="0" err="1" smtClean="0"/>
            <a:t>scrollamount</a:t>
          </a:r>
          <a:r>
            <a:rPr lang="pt-BR" sz="1400" i="0" dirty="0" smtClean="0"/>
            <a:t>: (em pixel: movimentação do texto)</a:t>
          </a:r>
        </a:p>
        <a:p>
          <a:pPr algn="l"/>
          <a:r>
            <a:rPr lang="pt-BR" sz="1400" i="0" dirty="0" smtClean="0"/>
            <a:t> - </a:t>
          </a:r>
          <a:r>
            <a:rPr lang="pt-BR" sz="1400" i="1" dirty="0" err="1" smtClean="0"/>
            <a:t>scrolldelay</a:t>
          </a:r>
          <a:r>
            <a:rPr lang="pt-BR" sz="1400" i="0" dirty="0" smtClean="0"/>
            <a:t>: (</a:t>
          </a:r>
          <a:r>
            <a:rPr lang="pt-BR" sz="1400" i="0" dirty="0" err="1" smtClean="0"/>
            <a:t>milisegundos</a:t>
          </a:r>
          <a:r>
            <a:rPr lang="pt-BR" sz="1400" i="0" dirty="0" smtClean="0"/>
            <a:t> – tempo para movimentação da animação)</a:t>
          </a:r>
        </a:p>
        <a:p>
          <a:pPr algn="l"/>
          <a:r>
            <a:rPr lang="pt-BR" sz="1400" i="0" dirty="0" smtClean="0"/>
            <a:t> - </a:t>
          </a:r>
          <a:r>
            <a:rPr lang="pt-BR" sz="1400" i="1" dirty="0" err="1" smtClean="0"/>
            <a:t>direction</a:t>
          </a:r>
          <a:r>
            <a:rPr lang="pt-BR" sz="1400" i="0" dirty="0" smtClean="0"/>
            <a:t> (</a:t>
          </a:r>
          <a:r>
            <a:rPr lang="pt-BR" sz="1400" i="0" dirty="0" err="1" smtClean="0"/>
            <a:t>left</a:t>
          </a:r>
          <a:r>
            <a:rPr lang="pt-BR" sz="1400" i="0" dirty="0" smtClean="0"/>
            <a:t> ou </a:t>
          </a:r>
          <a:r>
            <a:rPr lang="pt-BR" sz="1400" i="0" dirty="0" err="1" smtClean="0"/>
            <a:t>right</a:t>
          </a:r>
          <a:r>
            <a:rPr lang="pt-BR" sz="1400" i="0" dirty="0" smtClean="0"/>
            <a:t>)</a:t>
          </a:r>
        </a:p>
        <a:p>
          <a:pPr algn="l"/>
          <a:endParaRPr lang="pt-BR" sz="1400" i="0" dirty="0" smtClean="0"/>
        </a:p>
        <a:p>
          <a:pPr algn="l"/>
          <a:endParaRPr lang="pt-BR" sz="1400" i="0" dirty="0" smtClean="0"/>
        </a:p>
      </dgm:t>
    </dgm:pt>
    <dgm:pt modelId="{8E52176E-F5C2-452C-B736-9BBCA6E792D9}" type="parTrans" cxnId="{0645CE08-FCF0-445C-9B3F-74A4F038167F}">
      <dgm:prSet/>
      <dgm:spPr/>
      <dgm:t>
        <a:bodyPr/>
        <a:lstStyle/>
        <a:p>
          <a:endParaRPr lang="pt-BR"/>
        </a:p>
      </dgm:t>
    </dgm:pt>
    <dgm:pt modelId="{48114417-1684-454B-81A8-7BDEE1798A33}" type="sibTrans" cxnId="{0645CE08-FCF0-445C-9B3F-74A4F038167F}">
      <dgm:prSet/>
      <dgm:spPr/>
      <dgm:t>
        <a:bodyPr/>
        <a:lstStyle/>
        <a:p>
          <a:endParaRPr lang="pt-BR"/>
        </a:p>
      </dgm:t>
    </dgm:pt>
    <dgm:pt modelId="{E2F73A44-E2CE-4909-BC77-35A1171DDB79}" type="pres">
      <dgm:prSet presAssocID="{5EB66E3A-54AD-41F3-B044-FC6D2FD19AE5}" presName="diagram" presStyleCnt="0">
        <dgm:presLayoutVars>
          <dgm:chPref val="1"/>
          <dgm:dir/>
          <dgm:animOne val="branch"/>
          <dgm:animLvl val="lvl"/>
          <dgm:resizeHandles/>
        </dgm:presLayoutVars>
      </dgm:prSet>
      <dgm:spPr/>
      <dgm:t>
        <a:bodyPr/>
        <a:lstStyle/>
        <a:p>
          <a:endParaRPr lang="pt-BR"/>
        </a:p>
      </dgm:t>
    </dgm:pt>
    <dgm:pt modelId="{489FA84D-3658-42DF-A07C-C929B73A71CE}" type="pres">
      <dgm:prSet presAssocID="{E50C8748-9CC1-4547-AB92-D199167E826A}" presName="root" presStyleCnt="0"/>
      <dgm:spPr/>
    </dgm:pt>
    <dgm:pt modelId="{70C46817-8F23-4648-8EE5-AA09545B8CBD}" type="pres">
      <dgm:prSet presAssocID="{E50C8748-9CC1-4547-AB92-D199167E826A}" presName="rootComposite" presStyleCnt="0"/>
      <dgm:spPr/>
    </dgm:pt>
    <dgm:pt modelId="{217C6CDB-0E34-4E9C-9E1B-B37CFFFB86BE}" type="pres">
      <dgm:prSet presAssocID="{E50C8748-9CC1-4547-AB92-D199167E826A}" presName="rootText" presStyleLbl="node1" presStyleIdx="0" presStyleCnt="1" custScaleX="195404" custScaleY="38743" custLinFactNeighborX="-48208" custLinFactNeighborY="5182"/>
      <dgm:spPr/>
      <dgm:t>
        <a:bodyPr/>
        <a:lstStyle/>
        <a:p>
          <a:endParaRPr lang="pt-BR"/>
        </a:p>
      </dgm:t>
    </dgm:pt>
    <dgm:pt modelId="{1348720E-5986-40E9-9E48-82AAE7FF429E}" type="pres">
      <dgm:prSet presAssocID="{E50C8748-9CC1-4547-AB92-D199167E826A}" presName="rootConnector" presStyleLbl="node1" presStyleIdx="0" presStyleCnt="1"/>
      <dgm:spPr/>
      <dgm:t>
        <a:bodyPr/>
        <a:lstStyle/>
        <a:p>
          <a:endParaRPr lang="pt-BR"/>
        </a:p>
      </dgm:t>
    </dgm:pt>
    <dgm:pt modelId="{70C65982-62D8-4C43-A209-E5517CB4EB52}" type="pres">
      <dgm:prSet presAssocID="{E50C8748-9CC1-4547-AB92-D199167E826A}" presName="childShape" presStyleCnt="0"/>
      <dgm:spPr/>
    </dgm:pt>
    <dgm:pt modelId="{B120569E-8FC9-43A9-BAA6-6F84BAC90501}" type="pres">
      <dgm:prSet presAssocID="{8E52176E-F5C2-452C-B736-9BBCA6E792D9}" presName="Name13" presStyleLbl="parChTrans1D2" presStyleIdx="0" presStyleCnt="1"/>
      <dgm:spPr/>
      <dgm:t>
        <a:bodyPr/>
        <a:lstStyle/>
        <a:p>
          <a:endParaRPr lang="pt-BR"/>
        </a:p>
      </dgm:t>
    </dgm:pt>
    <dgm:pt modelId="{238EBEEE-DF10-4F27-B39D-44B36515DE85}" type="pres">
      <dgm:prSet presAssocID="{847A8B12-0E5C-41A2-B295-2F4BFE8E4908}" presName="childText" presStyleLbl="bgAcc1" presStyleIdx="0" presStyleCnt="1" custScaleX="302664" custScaleY="244386">
        <dgm:presLayoutVars>
          <dgm:bulletEnabled val="1"/>
        </dgm:presLayoutVars>
      </dgm:prSet>
      <dgm:spPr/>
      <dgm:t>
        <a:bodyPr/>
        <a:lstStyle/>
        <a:p>
          <a:endParaRPr lang="pt-BR"/>
        </a:p>
      </dgm:t>
    </dgm:pt>
  </dgm:ptLst>
  <dgm:cxnLst>
    <dgm:cxn modelId="{6F925498-341B-477B-8C23-59141FF963A0}" type="presOf" srcId="{5EB66E3A-54AD-41F3-B044-FC6D2FD19AE5}" destId="{E2F73A44-E2CE-4909-BC77-35A1171DDB79}" srcOrd="0" destOrd="0" presId="urn:microsoft.com/office/officeart/2005/8/layout/hierarchy3"/>
    <dgm:cxn modelId="{0645CE08-FCF0-445C-9B3F-74A4F038167F}" srcId="{E50C8748-9CC1-4547-AB92-D199167E826A}" destId="{847A8B12-0E5C-41A2-B295-2F4BFE8E4908}" srcOrd="0" destOrd="0" parTransId="{8E52176E-F5C2-452C-B736-9BBCA6E792D9}" sibTransId="{48114417-1684-454B-81A8-7BDEE1798A33}"/>
    <dgm:cxn modelId="{B9EC9A37-090A-4FDF-9C53-A91EE2A46421}" type="presOf" srcId="{E50C8748-9CC1-4547-AB92-D199167E826A}" destId="{217C6CDB-0E34-4E9C-9E1B-B37CFFFB86BE}" srcOrd="0" destOrd="0" presId="urn:microsoft.com/office/officeart/2005/8/layout/hierarchy3"/>
    <dgm:cxn modelId="{D909E3EC-30AB-4214-8225-44B5AEDD0AF4}" type="presOf" srcId="{847A8B12-0E5C-41A2-B295-2F4BFE8E4908}" destId="{238EBEEE-DF10-4F27-B39D-44B36515DE85}" srcOrd="0" destOrd="0" presId="urn:microsoft.com/office/officeart/2005/8/layout/hierarchy3"/>
    <dgm:cxn modelId="{165BB69A-CAA1-4FD9-9D0F-36D2B13DFC09}" type="presOf" srcId="{E50C8748-9CC1-4547-AB92-D199167E826A}" destId="{1348720E-5986-40E9-9E48-82AAE7FF429E}" srcOrd="1" destOrd="0" presId="urn:microsoft.com/office/officeart/2005/8/layout/hierarchy3"/>
    <dgm:cxn modelId="{2F3DABEC-C826-4AC0-A3FC-AA6BF7E95719}" srcId="{5EB66E3A-54AD-41F3-B044-FC6D2FD19AE5}" destId="{E50C8748-9CC1-4547-AB92-D199167E826A}" srcOrd="0" destOrd="0" parTransId="{6AC4C5ED-AD37-4DA2-AEAD-E5B9AB8CE7F2}" sibTransId="{28C61902-C929-4B19-83F9-5A2323EF4FFA}"/>
    <dgm:cxn modelId="{3E1BC1B1-C633-45C0-9C69-F5B80B18ECB4}" type="presOf" srcId="{8E52176E-F5C2-452C-B736-9BBCA6E792D9}" destId="{B120569E-8FC9-43A9-BAA6-6F84BAC90501}" srcOrd="0" destOrd="0" presId="urn:microsoft.com/office/officeart/2005/8/layout/hierarchy3"/>
    <dgm:cxn modelId="{373D3DB1-1BDE-4D53-A226-8455393BFF50}" type="presParOf" srcId="{E2F73A44-E2CE-4909-BC77-35A1171DDB79}" destId="{489FA84D-3658-42DF-A07C-C929B73A71CE}" srcOrd="0" destOrd="0" presId="urn:microsoft.com/office/officeart/2005/8/layout/hierarchy3"/>
    <dgm:cxn modelId="{51746829-8664-4FE2-9CEA-94CB1BC3D25E}" type="presParOf" srcId="{489FA84D-3658-42DF-A07C-C929B73A71CE}" destId="{70C46817-8F23-4648-8EE5-AA09545B8CBD}" srcOrd="0" destOrd="0" presId="urn:microsoft.com/office/officeart/2005/8/layout/hierarchy3"/>
    <dgm:cxn modelId="{E57E5C0C-BCC4-48C4-A6F1-F0FE4C741DEC}" type="presParOf" srcId="{70C46817-8F23-4648-8EE5-AA09545B8CBD}" destId="{217C6CDB-0E34-4E9C-9E1B-B37CFFFB86BE}" srcOrd="0" destOrd="0" presId="urn:microsoft.com/office/officeart/2005/8/layout/hierarchy3"/>
    <dgm:cxn modelId="{D5D49DE0-B6F5-4FA8-A64B-D404D1CAAA27}" type="presParOf" srcId="{70C46817-8F23-4648-8EE5-AA09545B8CBD}" destId="{1348720E-5986-40E9-9E48-82AAE7FF429E}" srcOrd="1" destOrd="0" presId="urn:microsoft.com/office/officeart/2005/8/layout/hierarchy3"/>
    <dgm:cxn modelId="{04D0DB05-24A9-43B8-8219-4F100AAD8CDA}" type="presParOf" srcId="{489FA84D-3658-42DF-A07C-C929B73A71CE}" destId="{70C65982-62D8-4C43-A209-E5517CB4EB52}" srcOrd="1" destOrd="0" presId="urn:microsoft.com/office/officeart/2005/8/layout/hierarchy3"/>
    <dgm:cxn modelId="{7CF0CD0B-2B13-47BD-8531-172DFBDA4513}" type="presParOf" srcId="{70C65982-62D8-4C43-A209-E5517CB4EB52}" destId="{B120569E-8FC9-43A9-BAA6-6F84BAC90501}" srcOrd="0" destOrd="0" presId="urn:microsoft.com/office/officeart/2005/8/layout/hierarchy3"/>
    <dgm:cxn modelId="{CCA97441-75B0-4AA3-97AC-7D0F6B9E96F4}" type="presParOf" srcId="{70C65982-62D8-4C43-A209-E5517CB4EB52}" destId="{238EBEEE-DF10-4F27-B39D-44B36515DE85}" srcOrd="1"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1CEF74A3-21D1-449C-B80E-112110C63850}" type="doc">
      <dgm:prSet loTypeId="urn:microsoft.com/office/officeart/2005/8/layout/vList5" loCatId="list" qsTypeId="urn:microsoft.com/office/officeart/2005/8/quickstyle/3d2" qsCatId="3D" csTypeId="urn:microsoft.com/office/officeart/2005/8/colors/colorful3" csCatId="colorful" phldr="1"/>
      <dgm:spPr/>
      <dgm:t>
        <a:bodyPr/>
        <a:lstStyle/>
        <a:p>
          <a:endParaRPr lang="pt-BR"/>
        </a:p>
      </dgm:t>
    </dgm:pt>
    <dgm:pt modelId="{F5A52740-516C-41BB-B09B-75FFEC1F1701}">
      <dgm:prSet phldrT="[Texto]" custT="1"/>
      <dgm:spPr/>
      <dgm:t>
        <a:bodyPr/>
        <a:lstStyle/>
        <a:p>
          <a:r>
            <a:rPr lang="pt-BR" sz="2000" b="0" dirty="0" smtClean="0"/>
            <a:t>&lt;</a:t>
          </a:r>
          <a:r>
            <a:rPr lang="pt-BR" sz="2000" b="0" dirty="0" err="1" smtClean="0"/>
            <a:t>td</a:t>
          </a:r>
          <a:r>
            <a:rPr lang="pt-BR" sz="2000" b="0" dirty="0" smtClean="0"/>
            <a:t>&gt; ... &lt;/</a:t>
          </a:r>
          <a:r>
            <a:rPr lang="pt-BR" sz="2000" b="0" dirty="0" err="1" smtClean="0"/>
            <a:t>td</a:t>
          </a:r>
          <a:r>
            <a:rPr lang="pt-BR" sz="2000" b="0" dirty="0" smtClean="0"/>
            <a:t>&gt;</a:t>
          </a:r>
          <a:endParaRPr lang="pt-BR" sz="2000" b="0" dirty="0"/>
        </a:p>
      </dgm:t>
    </dgm:pt>
    <dgm:pt modelId="{827AD1D6-34DA-4090-B948-DBAD389A8F85}" type="parTrans" cxnId="{C053C92F-3DDC-46B1-94E5-6D8BC8DBD224}">
      <dgm:prSet/>
      <dgm:spPr/>
      <dgm:t>
        <a:bodyPr/>
        <a:lstStyle/>
        <a:p>
          <a:endParaRPr lang="pt-BR" sz="1100"/>
        </a:p>
      </dgm:t>
    </dgm:pt>
    <dgm:pt modelId="{4D98698F-AE23-42B3-A9D3-64A632925D3B}" type="sibTrans" cxnId="{C053C92F-3DDC-46B1-94E5-6D8BC8DBD224}">
      <dgm:prSet/>
      <dgm:spPr/>
      <dgm:t>
        <a:bodyPr/>
        <a:lstStyle/>
        <a:p>
          <a:endParaRPr lang="pt-BR" sz="1100"/>
        </a:p>
      </dgm:t>
    </dgm:pt>
    <dgm:pt modelId="{16FD69A0-E844-4FA4-A72D-F3D1BD192790}">
      <dgm:prSet phldrT="[Texto]" custT="1"/>
      <dgm:spPr/>
      <dgm:t>
        <a:bodyPr/>
        <a:lstStyle/>
        <a:p>
          <a:r>
            <a:rPr lang="pt-BR" sz="1800" dirty="0" smtClean="0"/>
            <a:t>Criação de coluna</a:t>
          </a:r>
          <a:endParaRPr lang="pt-BR" sz="1800" dirty="0"/>
        </a:p>
      </dgm:t>
    </dgm:pt>
    <dgm:pt modelId="{7000064E-E20B-4105-85ED-BA0ADB1F0883}" type="parTrans" cxnId="{9F2B83D4-4D09-481E-9663-DC231B58B862}">
      <dgm:prSet/>
      <dgm:spPr/>
      <dgm:t>
        <a:bodyPr/>
        <a:lstStyle/>
        <a:p>
          <a:endParaRPr lang="pt-BR" sz="1100"/>
        </a:p>
      </dgm:t>
    </dgm:pt>
    <dgm:pt modelId="{AE984495-A491-4A20-8148-11134DCFE3AE}" type="sibTrans" cxnId="{9F2B83D4-4D09-481E-9663-DC231B58B862}">
      <dgm:prSet/>
      <dgm:spPr/>
      <dgm:t>
        <a:bodyPr/>
        <a:lstStyle/>
        <a:p>
          <a:endParaRPr lang="pt-BR" sz="1100"/>
        </a:p>
      </dgm:t>
    </dgm:pt>
    <dgm:pt modelId="{BE837874-0B5E-43D9-A13F-BA5AE257BC3C}">
      <dgm:prSet phldrT="[Texto]" custT="1"/>
      <dgm:spPr/>
      <dgm:t>
        <a:bodyPr/>
        <a:lstStyle/>
        <a:p>
          <a:r>
            <a:rPr lang="pt-BR" sz="1600" b="0" dirty="0" smtClean="0"/>
            <a:t>&lt;</a:t>
          </a:r>
          <a:r>
            <a:rPr lang="pt-BR" sz="1600" b="0" dirty="0" err="1" smtClean="0"/>
            <a:t>caption</a:t>
          </a:r>
          <a:r>
            <a:rPr lang="pt-BR" sz="1600" b="0" dirty="0" smtClean="0"/>
            <a:t>&gt; ... &lt;/</a:t>
          </a:r>
          <a:r>
            <a:rPr lang="pt-BR" sz="1600" b="0" dirty="0" err="1" smtClean="0"/>
            <a:t>caption</a:t>
          </a:r>
          <a:r>
            <a:rPr lang="pt-BR" sz="1600" b="0" dirty="0" smtClean="0"/>
            <a:t>&gt;</a:t>
          </a:r>
          <a:endParaRPr lang="pt-BR" sz="1600" b="0" dirty="0"/>
        </a:p>
      </dgm:t>
    </dgm:pt>
    <dgm:pt modelId="{2BEC27F2-A917-44B2-9610-21B69F9F1BBA}" type="parTrans" cxnId="{7B4B7768-8469-451B-8CA2-A398D6EDA157}">
      <dgm:prSet/>
      <dgm:spPr/>
      <dgm:t>
        <a:bodyPr/>
        <a:lstStyle/>
        <a:p>
          <a:endParaRPr lang="pt-BR" sz="1100"/>
        </a:p>
      </dgm:t>
    </dgm:pt>
    <dgm:pt modelId="{D61AA20B-AC74-446D-8F08-C55F681AE926}" type="sibTrans" cxnId="{7B4B7768-8469-451B-8CA2-A398D6EDA157}">
      <dgm:prSet/>
      <dgm:spPr/>
      <dgm:t>
        <a:bodyPr/>
        <a:lstStyle/>
        <a:p>
          <a:endParaRPr lang="pt-BR" sz="1100"/>
        </a:p>
      </dgm:t>
    </dgm:pt>
    <dgm:pt modelId="{5C798EEC-E34A-4B51-A557-F451A98D19FF}">
      <dgm:prSet phldrT="[Texto]" custT="1"/>
      <dgm:spPr/>
      <dgm:t>
        <a:bodyPr/>
        <a:lstStyle/>
        <a:p>
          <a:r>
            <a:rPr lang="pt-BR" sz="1800" dirty="0" smtClean="0"/>
            <a:t> Define uma legenda</a:t>
          </a:r>
          <a:endParaRPr lang="pt-BR" sz="1800" dirty="0"/>
        </a:p>
      </dgm:t>
    </dgm:pt>
    <dgm:pt modelId="{B7C37032-476F-476A-AB2A-41C34BFD9018}" type="parTrans" cxnId="{D07FED54-AEB3-4BAC-8FAB-EA4CFE0CCE97}">
      <dgm:prSet/>
      <dgm:spPr/>
      <dgm:t>
        <a:bodyPr/>
        <a:lstStyle/>
        <a:p>
          <a:endParaRPr lang="pt-BR" sz="1100"/>
        </a:p>
      </dgm:t>
    </dgm:pt>
    <dgm:pt modelId="{502135CE-9A27-4F48-9F2D-FD801A507555}" type="sibTrans" cxnId="{D07FED54-AEB3-4BAC-8FAB-EA4CFE0CCE97}">
      <dgm:prSet/>
      <dgm:spPr/>
      <dgm:t>
        <a:bodyPr/>
        <a:lstStyle/>
        <a:p>
          <a:endParaRPr lang="pt-BR" sz="1100"/>
        </a:p>
      </dgm:t>
    </dgm:pt>
    <dgm:pt modelId="{83FF8834-8A4A-44F6-8C6F-FC2ABE720FB6}">
      <dgm:prSet custT="1"/>
      <dgm:spPr/>
      <dgm:t>
        <a:bodyPr/>
        <a:lstStyle/>
        <a:p>
          <a:r>
            <a:rPr lang="pt-BR" sz="2000" b="0" dirty="0" smtClean="0"/>
            <a:t>&lt;</a:t>
          </a:r>
          <a:r>
            <a:rPr lang="pt-BR" sz="2000" b="0" dirty="0" err="1" smtClean="0"/>
            <a:t>tr</a:t>
          </a:r>
          <a:r>
            <a:rPr lang="pt-BR" sz="2000" b="0" dirty="0" smtClean="0"/>
            <a:t>&gt; ... &lt;/</a:t>
          </a:r>
          <a:r>
            <a:rPr lang="pt-BR" sz="2000" b="0" dirty="0" err="1" smtClean="0"/>
            <a:t>tr</a:t>
          </a:r>
          <a:r>
            <a:rPr lang="pt-BR" sz="2000" b="0" dirty="0" smtClean="0"/>
            <a:t>&gt;</a:t>
          </a:r>
          <a:endParaRPr lang="pt-BR" sz="2000" b="0" dirty="0"/>
        </a:p>
      </dgm:t>
    </dgm:pt>
    <dgm:pt modelId="{886EC72B-43AF-44A6-B69A-8B78F308995F}" type="parTrans" cxnId="{EA95D981-4732-4154-A6C7-1521FCBBCF96}">
      <dgm:prSet/>
      <dgm:spPr/>
      <dgm:t>
        <a:bodyPr/>
        <a:lstStyle/>
        <a:p>
          <a:endParaRPr lang="pt-BR"/>
        </a:p>
      </dgm:t>
    </dgm:pt>
    <dgm:pt modelId="{57B1632A-DBFC-4E44-8150-FA8758FBD188}" type="sibTrans" cxnId="{EA95D981-4732-4154-A6C7-1521FCBBCF96}">
      <dgm:prSet/>
      <dgm:spPr/>
      <dgm:t>
        <a:bodyPr/>
        <a:lstStyle/>
        <a:p>
          <a:endParaRPr lang="pt-BR"/>
        </a:p>
      </dgm:t>
    </dgm:pt>
    <dgm:pt modelId="{1DE6D3B1-CA5F-4533-BAEE-C66831FBB210}">
      <dgm:prSet custT="1"/>
      <dgm:spPr/>
      <dgm:t>
        <a:bodyPr/>
        <a:lstStyle/>
        <a:p>
          <a:r>
            <a:rPr lang="pt-BR" sz="1800" dirty="0" smtClean="0"/>
            <a:t>Criação de linha</a:t>
          </a:r>
          <a:endParaRPr lang="pt-BR" sz="1800" dirty="0"/>
        </a:p>
      </dgm:t>
    </dgm:pt>
    <dgm:pt modelId="{8E8C4B64-DCAD-4514-9881-0AD9118D1D6C}" type="parTrans" cxnId="{43A4F9B6-1FD0-419E-8081-68796F4B5164}">
      <dgm:prSet/>
      <dgm:spPr/>
      <dgm:t>
        <a:bodyPr/>
        <a:lstStyle/>
        <a:p>
          <a:endParaRPr lang="pt-BR"/>
        </a:p>
      </dgm:t>
    </dgm:pt>
    <dgm:pt modelId="{2E2FC572-9AA0-40BC-93E9-354DB56320CE}" type="sibTrans" cxnId="{43A4F9B6-1FD0-419E-8081-68796F4B5164}">
      <dgm:prSet/>
      <dgm:spPr/>
      <dgm:t>
        <a:bodyPr/>
        <a:lstStyle/>
        <a:p>
          <a:endParaRPr lang="pt-BR"/>
        </a:p>
      </dgm:t>
    </dgm:pt>
    <dgm:pt modelId="{6A0CE638-9F05-44D8-AEF3-C3D5AF020C64}">
      <dgm:prSet custT="1"/>
      <dgm:spPr/>
      <dgm:t>
        <a:bodyPr/>
        <a:lstStyle/>
        <a:p>
          <a:r>
            <a:rPr lang="pt-BR" sz="1800" dirty="0" smtClean="0"/>
            <a:t>Define o título das colunas</a:t>
          </a:r>
          <a:endParaRPr lang="pt-BR" sz="1800" dirty="0"/>
        </a:p>
      </dgm:t>
    </dgm:pt>
    <dgm:pt modelId="{9862713F-026A-4476-A67F-CD3BF3F0C11C}" type="parTrans" cxnId="{83F91931-5C60-429C-B1E7-6E10455E62A2}">
      <dgm:prSet/>
      <dgm:spPr/>
      <dgm:t>
        <a:bodyPr/>
        <a:lstStyle/>
        <a:p>
          <a:endParaRPr lang="pt-BR"/>
        </a:p>
      </dgm:t>
    </dgm:pt>
    <dgm:pt modelId="{63F2C444-11DB-4595-9848-5D5B42A6EBDD}" type="sibTrans" cxnId="{83F91931-5C60-429C-B1E7-6E10455E62A2}">
      <dgm:prSet/>
      <dgm:spPr/>
      <dgm:t>
        <a:bodyPr/>
        <a:lstStyle/>
        <a:p>
          <a:endParaRPr lang="pt-BR"/>
        </a:p>
      </dgm:t>
    </dgm:pt>
    <dgm:pt modelId="{928A1778-C563-4B1B-87AD-F041B8ED9D2E}">
      <dgm:prSet custT="1"/>
      <dgm:spPr/>
      <dgm:t>
        <a:bodyPr/>
        <a:lstStyle/>
        <a:p>
          <a:r>
            <a:rPr lang="pt-BR" sz="2000" dirty="0" smtClean="0"/>
            <a:t>&lt;th&gt; ... &lt;/th&gt;</a:t>
          </a:r>
          <a:endParaRPr lang="pt-BR" sz="2000" dirty="0"/>
        </a:p>
      </dgm:t>
    </dgm:pt>
    <dgm:pt modelId="{4A9C9780-52D8-43E5-B173-689BB17E1373}" type="parTrans" cxnId="{9B43D57C-434B-422B-85D2-6F547ADC735A}">
      <dgm:prSet/>
      <dgm:spPr/>
      <dgm:t>
        <a:bodyPr/>
        <a:lstStyle/>
        <a:p>
          <a:endParaRPr lang="pt-BR"/>
        </a:p>
      </dgm:t>
    </dgm:pt>
    <dgm:pt modelId="{EEBF054E-9846-407D-8248-CE00EA85C0AB}" type="sibTrans" cxnId="{9B43D57C-434B-422B-85D2-6F547ADC735A}">
      <dgm:prSet/>
      <dgm:spPr/>
      <dgm:t>
        <a:bodyPr/>
        <a:lstStyle/>
        <a:p>
          <a:endParaRPr lang="pt-BR"/>
        </a:p>
      </dgm:t>
    </dgm:pt>
    <dgm:pt modelId="{E7FADDBF-80B2-4333-8C2B-75A74368245B}" type="pres">
      <dgm:prSet presAssocID="{1CEF74A3-21D1-449C-B80E-112110C63850}" presName="Name0" presStyleCnt="0">
        <dgm:presLayoutVars>
          <dgm:dir/>
          <dgm:animLvl val="lvl"/>
          <dgm:resizeHandles val="exact"/>
        </dgm:presLayoutVars>
      </dgm:prSet>
      <dgm:spPr/>
      <dgm:t>
        <a:bodyPr/>
        <a:lstStyle/>
        <a:p>
          <a:endParaRPr lang="pt-BR"/>
        </a:p>
      </dgm:t>
    </dgm:pt>
    <dgm:pt modelId="{A2C8E510-2895-4508-95F0-14EF47951DA9}" type="pres">
      <dgm:prSet presAssocID="{83FF8834-8A4A-44F6-8C6F-FC2ABE720FB6}" presName="linNode" presStyleCnt="0"/>
      <dgm:spPr/>
      <dgm:t>
        <a:bodyPr/>
        <a:lstStyle/>
        <a:p>
          <a:endParaRPr lang="pt-BR"/>
        </a:p>
      </dgm:t>
    </dgm:pt>
    <dgm:pt modelId="{4E6F42E3-EAFB-42DB-A57D-F89AA0F24DCB}" type="pres">
      <dgm:prSet presAssocID="{83FF8834-8A4A-44F6-8C6F-FC2ABE720FB6}" presName="parentText" presStyleLbl="node1" presStyleIdx="0" presStyleCnt="4">
        <dgm:presLayoutVars>
          <dgm:chMax val="1"/>
          <dgm:bulletEnabled val="1"/>
        </dgm:presLayoutVars>
      </dgm:prSet>
      <dgm:spPr/>
      <dgm:t>
        <a:bodyPr/>
        <a:lstStyle/>
        <a:p>
          <a:endParaRPr lang="pt-BR"/>
        </a:p>
      </dgm:t>
    </dgm:pt>
    <dgm:pt modelId="{FF464A0A-A4BA-4D73-98E4-C5EC140BCA56}" type="pres">
      <dgm:prSet presAssocID="{83FF8834-8A4A-44F6-8C6F-FC2ABE720FB6}" presName="descendantText" presStyleLbl="alignAccFollowNode1" presStyleIdx="0" presStyleCnt="4">
        <dgm:presLayoutVars>
          <dgm:bulletEnabled val="1"/>
        </dgm:presLayoutVars>
      </dgm:prSet>
      <dgm:spPr/>
      <dgm:t>
        <a:bodyPr/>
        <a:lstStyle/>
        <a:p>
          <a:endParaRPr lang="pt-BR"/>
        </a:p>
      </dgm:t>
    </dgm:pt>
    <dgm:pt modelId="{F0C4D925-976E-4934-B50D-4520428A5280}" type="pres">
      <dgm:prSet presAssocID="{57B1632A-DBFC-4E44-8150-FA8758FBD188}" presName="sp" presStyleCnt="0"/>
      <dgm:spPr/>
      <dgm:t>
        <a:bodyPr/>
        <a:lstStyle/>
        <a:p>
          <a:endParaRPr lang="pt-BR"/>
        </a:p>
      </dgm:t>
    </dgm:pt>
    <dgm:pt modelId="{4F309ABD-F4A5-4164-BC51-5E47873369BE}" type="pres">
      <dgm:prSet presAssocID="{F5A52740-516C-41BB-B09B-75FFEC1F1701}" presName="linNode" presStyleCnt="0"/>
      <dgm:spPr/>
      <dgm:t>
        <a:bodyPr/>
        <a:lstStyle/>
        <a:p>
          <a:endParaRPr lang="pt-BR"/>
        </a:p>
      </dgm:t>
    </dgm:pt>
    <dgm:pt modelId="{596C7CAF-3A13-4E3B-9A22-77C2EA3FF113}" type="pres">
      <dgm:prSet presAssocID="{F5A52740-516C-41BB-B09B-75FFEC1F1701}" presName="parentText" presStyleLbl="node1" presStyleIdx="1" presStyleCnt="4">
        <dgm:presLayoutVars>
          <dgm:chMax val="1"/>
          <dgm:bulletEnabled val="1"/>
        </dgm:presLayoutVars>
      </dgm:prSet>
      <dgm:spPr/>
      <dgm:t>
        <a:bodyPr/>
        <a:lstStyle/>
        <a:p>
          <a:endParaRPr lang="pt-BR"/>
        </a:p>
      </dgm:t>
    </dgm:pt>
    <dgm:pt modelId="{CCB50608-2F7E-4111-9B66-90800301FD02}" type="pres">
      <dgm:prSet presAssocID="{F5A52740-516C-41BB-B09B-75FFEC1F1701}" presName="descendantText" presStyleLbl="alignAccFollowNode1" presStyleIdx="1" presStyleCnt="4">
        <dgm:presLayoutVars>
          <dgm:bulletEnabled val="1"/>
        </dgm:presLayoutVars>
      </dgm:prSet>
      <dgm:spPr/>
      <dgm:t>
        <a:bodyPr/>
        <a:lstStyle/>
        <a:p>
          <a:endParaRPr lang="pt-BR"/>
        </a:p>
      </dgm:t>
    </dgm:pt>
    <dgm:pt modelId="{F75F39F3-9C29-4F70-885D-30DEABE1E32B}" type="pres">
      <dgm:prSet presAssocID="{4D98698F-AE23-42B3-A9D3-64A632925D3B}" presName="sp" presStyleCnt="0"/>
      <dgm:spPr/>
      <dgm:t>
        <a:bodyPr/>
        <a:lstStyle/>
        <a:p>
          <a:endParaRPr lang="pt-BR"/>
        </a:p>
      </dgm:t>
    </dgm:pt>
    <dgm:pt modelId="{13B752E2-810A-49C4-8E7B-C2F00256E4FF}" type="pres">
      <dgm:prSet presAssocID="{BE837874-0B5E-43D9-A13F-BA5AE257BC3C}" presName="linNode" presStyleCnt="0"/>
      <dgm:spPr/>
      <dgm:t>
        <a:bodyPr/>
        <a:lstStyle/>
        <a:p>
          <a:endParaRPr lang="pt-BR"/>
        </a:p>
      </dgm:t>
    </dgm:pt>
    <dgm:pt modelId="{00416286-8386-495D-976B-47735DB21001}" type="pres">
      <dgm:prSet presAssocID="{BE837874-0B5E-43D9-A13F-BA5AE257BC3C}" presName="parentText" presStyleLbl="node1" presStyleIdx="2" presStyleCnt="4">
        <dgm:presLayoutVars>
          <dgm:chMax val="1"/>
          <dgm:bulletEnabled val="1"/>
        </dgm:presLayoutVars>
      </dgm:prSet>
      <dgm:spPr/>
      <dgm:t>
        <a:bodyPr/>
        <a:lstStyle/>
        <a:p>
          <a:endParaRPr lang="pt-BR"/>
        </a:p>
      </dgm:t>
    </dgm:pt>
    <dgm:pt modelId="{5335DBDA-3F10-4C6E-9A78-B4E297D64C26}" type="pres">
      <dgm:prSet presAssocID="{BE837874-0B5E-43D9-A13F-BA5AE257BC3C}" presName="descendantText" presStyleLbl="alignAccFollowNode1" presStyleIdx="2" presStyleCnt="4">
        <dgm:presLayoutVars>
          <dgm:bulletEnabled val="1"/>
        </dgm:presLayoutVars>
      </dgm:prSet>
      <dgm:spPr/>
      <dgm:t>
        <a:bodyPr/>
        <a:lstStyle/>
        <a:p>
          <a:endParaRPr lang="pt-BR"/>
        </a:p>
      </dgm:t>
    </dgm:pt>
    <dgm:pt modelId="{5EB142E0-F9A6-496F-AF27-E3D1CEB99E7C}" type="pres">
      <dgm:prSet presAssocID="{D61AA20B-AC74-446D-8F08-C55F681AE926}" presName="sp" presStyleCnt="0"/>
      <dgm:spPr/>
    </dgm:pt>
    <dgm:pt modelId="{F7F44C6E-4335-4751-B12D-92DF49721FB7}" type="pres">
      <dgm:prSet presAssocID="{928A1778-C563-4B1B-87AD-F041B8ED9D2E}" presName="linNode" presStyleCnt="0"/>
      <dgm:spPr/>
    </dgm:pt>
    <dgm:pt modelId="{E0E4A3FD-6D5F-4D3E-A8FE-8D4D621EEF0B}" type="pres">
      <dgm:prSet presAssocID="{928A1778-C563-4B1B-87AD-F041B8ED9D2E}" presName="parentText" presStyleLbl="node1" presStyleIdx="3" presStyleCnt="4">
        <dgm:presLayoutVars>
          <dgm:chMax val="1"/>
          <dgm:bulletEnabled val="1"/>
        </dgm:presLayoutVars>
      </dgm:prSet>
      <dgm:spPr/>
      <dgm:t>
        <a:bodyPr/>
        <a:lstStyle/>
        <a:p>
          <a:endParaRPr lang="pt-BR"/>
        </a:p>
      </dgm:t>
    </dgm:pt>
    <dgm:pt modelId="{75BD08EC-7321-4019-BD8E-4B3310C3719E}" type="pres">
      <dgm:prSet presAssocID="{928A1778-C563-4B1B-87AD-F041B8ED9D2E}" presName="descendantText" presStyleLbl="alignAccFollowNode1" presStyleIdx="3" presStyleCnt="4">
        <dgm:presLayoutVars>
          <dgm:bulletEnabled val="1"/>
        </dgm:presLayoutVars>
      </dgm:prSet>
      <dgm:spPr/>
      <dgm:t>
        <a:bodyPr/>
        <a:lstStyle/>
        <a:p>
          <a:endParaRPr lang="pt-BR"/>
        </a:p>
      </dgm:t>
    </dgm:pt>
  </dgm:ptLst>
  <dgm:cxnLst>
    <dgm:cxn modelId="{D07FED54-AEB3-4BAC-8FAB-EA4CFE0CCE97}" srcId="{BE837874-0B5E-43D9-A13F-BA5AE257BC3C}" destId="{5C798EEC-E34A-4B51-A557-F451A98D19FF}" srcOrd="0" destOrd="0" parTransId="{B7C37032-476F-476A-AB2A-41C34BFD9018}" sibTransId="{502135CE-9A27-4F48-9F2D-FD801A507555}"/>
    <dgm:cxn modelId="{5A0534FD-ABF9-4CF0-AB89-7486BE7E4C71}" type="presOf" srcId="{6A0CE638-9F05-44D8-AEF3-C3D5AF020C64}" destId="{75BD08EC-7321-4019-BD8E-4B3310C3719E}" srcOrd="0" destOrd="0" presId="urn:microsoft.com/office/officeart/2005/8/layout/vList5"/>
    <dgm:cxn modelId="{44B0A07D-3CAB-4824-83FF-D4B24C523EF0}" type="presOf" srcId="{1DE6D3B1-CA5F-4533-BAEE-C66831FBB210}" destId="{FF464A0A-A4BA-4D73-98E4-C5EC140BCA56}" srcOrd="0" destOrd="0" presId="urn:microsoft.com/office/officeart/2005/8/layout/vList5"/>
    <dgm:cxn modelId="{EA95D981-4732-4154-A6C7-1521FCBBCF96}" srcId="{1CEF74A3-21D1-449C-B80E-112110C63850}" destId="{83FF8834-8A4A-44F6-8C6F-FC2ABE720FB6}" srcOrd="0" destOrd="0" parTransId="{886EC72B-43AF-44A6-B69A-8B78F308995F}" sibTransId="{57B1632A-DBFC-4E44-8150-FA8758FBD188}"/>
    <dgm:cxn modelId="{9F2B83D4-4D09-481E-9663-DC231B58B862}" srcId="{F5A52740-516C-41BB-B09B-75FFEC1F1701}" destId="{16FD69A0-E844-4FA4-A72D-F3D1BD192790}" srcOrd="0" destOrd="0" parTransId="{7000064E-E20B-4105-85ED-BA0ADB1F0883}" sibTransId="{AE984495-A491-4A20-8148-11134DCFE3AE}"/>
    <dgm:cxn modelId="{F284C304-8BB4-4A90-947F-4DBE82C72E6D}" type="presOf" srcId="{5C798EEC-E34A-4B51-A557-F451A98D19FF}" destId="{5335DBDA-3F10-4C6E-9A78-B4E297D64C26}" srcOrd="0" destOrd="0" presId="urn:microsoft.com/office/officeart/2005/8/layout/vList5"/>
    <dgm:cxn modelId="{69EA07E7-085B-4785-9FBA-A0AB60332D39}" type="presOf" srcId="{83FF8834-8A4A-44F6-8C6F-FC2ABE720FB6}" destId="{4E6F42E3-EAFB-42DB-A57D-F89AA0F24DCB}" srcOrd="0" destOrd="0" presId="urn:microsoft.com/office/officeart/2005/8/layout/vList5"/>
    <dgm:cxn modelId="{9190CF41-9384-40DF-BA2C-3CD6892956B9}" type="presOf" srcId="{F5A52740-516C-41BB-B09B-75FFEC1F1701}" destId="{596C7CAF-3A13-4E3B-9A22-77C2EA3FF113}" srcOrd="0" destOrd="0" presId="urn:microsoft.com/office/officeart/2005/8/layout/vList5"/>
    <dgm:cxn modelId="{9B43D57C-434B-422B-85D2-6F547ADC735A}" srcId="{1CEF74A3-21D1-449C-B80E-112110C63850}" destId="{928A1778-C563-4B1B-87AD-F041B8ED9D2E}" srcOrd="3" destOrd="0" parTransId="{4A9C9780-52D8-43E5-B173-689BB17E1373}" sibTransId="{EEBF054E-9846-407D-8248-CE00EA85C0AB}"/>
    <dgm:cxn modelId="{43A4F9B6-1FD0-419E-8081-68796F4B5164}" srcId="{83FF8834-8A4A-44F6-8C6F-FC2ABE720FB6}" destId="{1DE6D3B1-CA5F-4533-BAEE-C66831FBB210}" srcOrd="0" destOrd="0" parTransId="{8E8C4B64-DCAD-4514-9881-0AD9118D1D6C}" sibTransId="{2E2FC572-9AA0-40BC-93E9-354DB56320CE}"/>
    <dgm:cxn modelId="{6E590FEC-A99B-4A0A-95E9-2953B53CBD19}" type="presOf" srcId="{16FD69A0-E844-4FA4-A72D-F3D1BD192790}" destId="{CCB50608-2F7E-4111-9B66-90800301FD02}" srcOrd="0" destOrd="0" presId="urn:microsoft.com/office/officeart/2005/8/layout/vList5"/>
    <dgm:cxn modelId="{C053C92F-3DDC-46B1-94E5-6D8BC8DBD224}" srcId="{1CEF74A3-21D1-449C-B80E-112110C63850}" destId="{F5A52740-516C-41BB-B09B-75FFEC1F1701}" srcOrd="1" destOrd="0" parTransId="{827AD1D6-34DA-4090-B948-DBAD389A8F85}" sibTransId="{4D98698F-AE23-42B3-A9D3-64A632925D3B}"/>
    <dgm:cxn modelId="{83F91931-5C60-429C-B1E7-6E10455E62A2}" srcId="{928A1778-C563-4B1B-87AD-F041B8ED9D2E}" destId="{6A0CE638-9F05-44D8-AEF3-C3D5AF020C64}" srcOrd="0" destOrd="0" parTransId="{9862713F-026A-4476-A67F-CD3BF3F0C11C}" sibTransId="{63F2C444-11DB-4595-9848-5D5B42A6EBDD}"/>
    <dgm:cxn modelId="{DD5925E5-DC14-48F3-B4DB-A90EDEF3597F}" type="presOf" srcId="{BE837874-0B5E-43D9-A13F-BA5AE257BC3C}" destId="{00416286-8386-495D-976B-47735DB21001}" srcOrd="0" destOrd="0" presId="urn:microsoft.com/office/officeart/2005/8/layout/vList5"/>
    <dgm:cxn modelId="{0C6BDB0B-41C7-49E5-B8B5-3B1E685DDCF1}" type="presOf" srcId="{928A1778-C563-4B1B-87AD-F041B8ED9D2E}" destId="{E0E4A3FD-6D5F-4D3E-A8FE-8D4D621EEF0B}" srcOrd="0" destOrd="0" presId="urn:microsoft.com/office/officeart/2005/8/layout/vList5"/>
    <dgm:cxn modelId="{2D96A702-B82D-407E-8549-7AFF0EA4481B}" type="presOf" srcId="{1CEF74A3-21D1-449C-B80E-112110C63850}" destId="{E7FADDBF-80B2-4333-8C2B-75A74368245B}" srcOrd="0" destOrd="0" presId="urn:microsoft.com/office/officeart/2005/8/layout/vList5"/>
    <dgm:cxn modelId="{7B4B7768-8469-451B-8CA2-A398D6EDA157}" srcId="{1CEF74A3-21D1-449C-B80E-112110C63850}" destId="{BE837874-0B5E-43D9-A13F-BA5AE257BC3C}" srcOrd="2" destOrd="0" parTransId="{2BEC27F2-A917-44B2-9610-21B69F9F1BBA}" sibTransId="{D61AA20B-AC74-446D-8F08-C55F681AE926}"/>
    <dgm:cxn modelId="{4DE1DDBF-FB16-4572-A719-37F887D1DAF8}" type="presParOf" srcId="{E7FADDBF-80B2-4333-8C2B-75A74368245B}" destId="{A2C8E510-2895-4508-95F0-14EF47951DA9}" srcOrd="0" destOrd="0" presId="urn:microsoft.com/office/officeart/2005/8/layout/vList5"/>
    <dgm:cxn modelId="{670F1B74-33CD-4138-8937-BCA7B241DE93}" type="presParOf" srcId="{A2C8E510-2895-4508-95F0-14EF47951DA9}" destId="{4E6F42E3-EAFB-42DB-A57D-F89AA0F24DCB}" srcOrd="0" destOrd="0" presId="urn:microsoft.com/office/officeart/2005/8/layout/vList5"/>
    <dgm:cxn modelId="{7C065E9A-3822-4191-BF47-7AECFDF87270}" type="presParOf" srcId="{A2C8E510-2895-4508-95F0-14EF47951DA9}" destId="{FF464A0A-A4BA-4D73-98E4-C5EC140BCA56}" srcOrd="1" destOrd="0" presId="urn:microsoft.com/office/officeart/2005/8/layout/vList5"/>
    <dgm:cxn modelId="{5174EA48-52DD-493B-826D-0C8A43E02078}" type="presParOf" srcId="{E7FADDBF-80B2-4333-8C2B-75A74368245B}" destId="{F0C4D925-976E-4934-B50D-4520428A5280}" srcOrd="1" destOrd="0" presId="urn:microsoft.com/office/officeart/2005/8/layout/vList5"/>
    <dgm:cxn modelId="{696DF5CC-6BE5-4236-B872-76D45C8C4BCB}" type="presParOf" srcId="{E7FADDBF-80B2-4333-8C2B-75A74368245B}" destId="{4F309ABD-F4A5-4164-BC51-5E47873369BE}" srcOrd="2" destOrd="0" presId="urn:microsoft.com/office/officeart/2005/8/layout/vList5"/>
    <dgm:cxn modelId="{5D7D3F03-A647-4D43-A0E4-CF725122A95F}" type="presParOf" srcId="{4F309ABD-F4A5-4164-BC51-5E47873369BE}" destId="{596C7CAF-3A13-4E3B-9A22-77C2EA3FF113}" srcOrd="0" destOrd="0" presId="urn:microsoft.com/office/officeart/2005/8/layout/vList5"/>
    <dgm:cxn modelId="{B22787DC-E905-4286-8B1E-FF63B4127F69}" type="presParOf" srcId="{4F309ABD-F4A5-4164-BC51-5E47873369BE}" destId="{CCB50608-2F7E-4111-9B66-90800301FD02}" srcOrd="1" destOrd="0" presId="urn:microsoft.com/office/officeart/2005/8/layout/vList5"/>
    <dgm:cxn modelId="{72B9A0F8-5619-4BAF-87C1-BD1F2A618471}" type="presParOf" srcId="{E7FADDBF-80B2-4333-8C2B-75A74368245B}" destId="{F75F39F3-9C29-4F70-885D-30DEABE1E32B}" srcOrd="3" destOrd="0" presId="urn:microsoft.com/office/officeart/2005/8/layout/vList5"/>
    <dgm:cxn modelId="{6993C8EB-4771-49E6-9BD1-F5AE5D861CDE}" type="presParOf" srcId="{E7FADDBF-80B2-4333-8C2B-75A74368245B}" destId="{13B752E2-810A-49C4-8E7B-C2F00256E4FF}" srcOrd="4" destOrd="0" presId="urn:microsoft.com/office/officeart/2005/8/layout/vList5"/>
    <dgm:cxn modelId="{A2032172-19FD-4573-8B27-E0B3C4EF6FF3}" type="presParOf" srcId="{13B752E2-810A-49C4-8E7B-C2F00256E4FF}" destId="{00416286-8386-495D-976B-47735DB21001}" srcOrd="0" destOrd="0" presId="urn:microsoft.com/office/officeart/2005/8/layout/vList5"/>
    <dgm:cxn modelId="{D04A2EC6-40E1-4EC2-9B5B-40D0EE3D7BB0}" type="presParOf" srcId="{13B752E2-810A-49C4-8E7B-C2F00256E4FF}" destId="{5335DBDA-3F10-4C6E-9A78-B4E297D64C26}" srcOrd="1" destOrd="0" presId="urn:microsoft.com/office/officeart/2005/8/layout/vList5"/>
    <dgm:cxn modelId="{4AC6E109-D4EC-44C9-B29C-7A1291642130}" type="presParOf" srcId="{E7FADDBF-80B2-4333-8C2B-75A74368245B}" destId="{5EB142E0-F9A6-496F-AF27-E3D1CEB99E7C}" srcOrd="5" destOrd="0" presId="urn:microsoft.com/office/officeart/2005/8/layout/vList5"/>
    <dgm:cxn modelId="{D1993103-0435-4536-B1CD-0C3FB7C679A5}" type="presParOf" srcId="{E7FADDBF-80B2-4333-8C2B-75A74368245B}" destId="{F7F44C6E-4335-4751-B12D-92DF49721FB7}" srcOrd="6" destOrd="0" presId="urn:microsoft.com/office/officeart/2005/8/layout/vList5"/>
    <dgm:cxn modelId="{421E9932-8D77-40B9-9A99-753BB3F62DAE}" type="presParOf" srcId="{F7F44C6E-4335-4751-B12D-92DF49721FB7}" destId="{E0E4A3FD-6D5F-4D3E-A8FE-8D4D621EEF0B}" srcOrd="0" destOrd="0" presId="urn:microsoft.com/office/officeart/2005/8/layout/vList5"/>
    <dgm:cxn modelId="{9AF96432-F1F0-4B5D-8185-B1C966F537DA}" type="presParOf" srcId="{F7F44C6E-4335-4751-B12D-92DF49721FB7}" destId="{75BD08EC-7321-4019-BD8E-4B3310C3719E}"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5EB66E3A-54AD-41F3-B044-FC6D2FD19AE5}" type="doc">
      <dgm:prSet loTypeId="urn:microsoft.com/office/officeart/2005/8/layout/hierarchy3" loCatId="list" qsTypeId="urn:microsoft.com/office/officeart/2005/8/quickstyle/simple1" qsCatId="simple" csTypeId="urn:microsoft.com/office/officeart/2005/8/colors/accent0_3" csCatId="mainScheme" phldr="1"/>
      <dgm:spPr/>
      <dgm:t>
        <a:bodyPr/>
        <a:lstStyle/>
        <a:p>
          <a:endParaRPr lang="pt-BR"/>
        </a:p>
      </dgm:t>
    </dgm:pt>
    <dgm:pt modelId="{E50C8748-9CC1-4547-AB92-D199167E826A}">
      <dgm:prSet phldrT="[Texto]" custT="1"/>
      <dgm:spPr/>
      <dgm:t>
        <a:bodyPr/>
        <a:lstStyle/>
        <a:p>
          <a:r>
            <a:rPr lang="pt-BR" sz="2400" dirty="0" smtClean="0"/>
            <a:t>Atributos</a:t>
          </a:r>
          <a:endParaRPr lang="pt-BR" sz="2400" dirty="0"/>
        </a:p>
      </dgm:t>
    </dgm:pt>
    <dgm:pt modelId="{6AC4C5ED-AD37-4DA2-AEAD-E5B9AB8CE7F2}" type="parTrans" cxnId="{2F3DABEC-C826-4AC0-A3FC-AA6BF7E95719}">
      <dgm:prSet/>
      <dgm:spPr/>
      <dgm:t>
        <a:bodyPr/>
        <a:lstStyle/>
        <a:p>
          <a:endParaRPr lang="pt-BR"/>
        </a:p>
      </dgm:t>
    </dgm:pt>
    <dgm:pt modelId="{28C61902-C929-4B19-83F9-5A2323EF4FFA}" type="sibTrans" cxnId="{2F3DABEC-C826-4AC0-A3FC-AA6BF7E95719}">
      <dgm:prSet/>
      <dgm:spPr/>
      <dgm:t>
        <a:bodyPr/>
        <a:lstStyle/>
        <a:p>
          <a:endParaRPr lang="pt-BR"/>
        </a:p>
      </dgm:t>
    </dgm:pt>
    <dgm:pt modelId="{847A8B12-0E5C-41A2-B295-2F4BFE8E4908}">
      <dgm:prSet phldrT="[Texto]" custT="1"/>
      <dgm:spPr/>
      <dgm:t>
        <a:bodyPr/>
        <a:lstStyle/>
        <a:p>
          <a:pPr algn="l">
            <a:lnSpc>
              <a:spcPct val="150000"/>
            </a:lnSpc>
          </a:pPr>
          <a:r>
            <a:rPr lang="pt-BR" sz="1400" b="0" i="1" u="none" dirty="0" smtClean="0"/>
            <a:t>- </a:t>
          </a:r>
          <a:r>
            <a:rPr lang="pt-BR" sz="1400" b="0" i="1" u="sng" dirty="0" err="1" smtClean="0"/>
            <a:t>border</a:t>
          </a:r>
          <a:r>
            <a:rPr lang="pt-BR" sz="1400" b="0" i="1" u="none" dirty="0" smtClean="0"/>
            <a:t>:</a:t>
          </a:r>
          <a:r>
            <a:rPr lang="pt-BR" sz="1400" b="0" i="0" u="none" dirty="0" smtClean="0"/>
            <a:t> define a espessura da borda da tabela (</a:t>
          </a:r>
          <a:r>
            <a:rPr lang="pt-BR" sz="1400" b="0" i="1" u="none" dirty="0" err="1" smtClean="0"/>
            <a:t>table</a:t>
          </a:r>
          <a:r>
            <a:rPr lang="pt-BR" sz="1400" b="0" i="0" u="none" dirty="0" smtClean="0"/>
            <a:t>)</a:t>
          </a:r>
          <a:endParaRPr lang="pt-BR" sz="1400" b="0" i="1" u="none" dirty="0" smtClean="0"/>
        </a:p>
        <a:p>
          <a:pPr algn="l">
            <a:lnSpc>
              <a:spcPct val="150000"/>
            </a:lnSpc>
          </a:pPr>
          <a:r>
            <a:rPr lang="pt-BR" sz="1400" b="0" i="1" u="none" dirty="0" smtClean="0"/>
            <a:t> - </a:t>
          </a:r>
          <a:r>
            <a:rPr lang="pt-BR" sz="1400" b="0" i="1" u="sng" dirty="0" err="1" smtClean="0"/>
            <a:t>bgcolor</a:t>
          </a:r>
          <a:r>
            <a:rPr lang="pt-BR" sz="1400" b="0" i="0" u="none" dirty="0" smtClean="0"/>
            <a:t>: define a cor de fundo da célula (</a:t>
          </a:r>
          <a:r>
            <a:rPr lang="pt-BR" sz="1400" b="0" i="1" u="none" dirty="0" err="1" smtClean="0"/>
            <a:t>table</a:t>
          </a:r>
          <a:r>
            <a:rPr lang="pt-BR" sz="1400" b="0" i="1" u="none" dirty="0" smtClean="0"/>
            <a:t>, </a:t>
          </a:r>
          <a:r>
            <a:rPr lang="pt-BR" sz="1400" b="0" i="1" u="none" dirty="0" err="1" smtClean="0"/>
            <a:t>tr</a:t>
          </a:r>
          <a:r>
            <a:rPr lang="pt-BR" sz="1400" b="0" i="1" u="none" dirty="0" smtClean="0"/>
            <a:t> e/ou </a:t>
          </a:r>
          <a:r>
            <a:rPr lang="pt-BR" sz="1400" b="0" i="1" u="none" dirty="0" err="1" smtClean="0"/>
            <a:t>td</a:t>
          </a:r>
          <a:r>
            <a:rPr lang="pt-BR" sz="1400" b="0" i="0" u="none" dirty="0" smtClean="0"/>
            <a:t>)</a:t>
          </a:r>
        </a:p>
        <a:p>
          <a:pPr algn="l">
            <a:lnSpc>
              <a:spcPct val="150000"/>
            </a:lnSpc>
          </a:pPr>
          <a:r>
            <a:rPr lang="pt-BR" sz="1400" b="0" i="0" u="none" dirty="0" smtClean="0"/>
            <a:t> - </a:t>
          </a:r>
          <a:r>
            <a:rPr lang="pt-BR" sz="1400" b="0" i="1" u="sng" dirty="0" smtClean="0"/>
            <a:t>background</a:t>
          </a:r>
          <a:r>
            <a:rPr lang="pt-BR" sz="1400" b="0" i="0" u="none" dirty="0" smtClean="0"/>
            <a:t>: define uma imagem de fundo para a tabela (</a:t>
          </a:r>
          <a:r>
            <a:rPr lang="pt-BR" sz="1400" b="0" i="1" u="none" dirty="0" err="1" smtClean="0"/>
            <a:t>table</a:t>
          </a:r>
          <a:r>
            <a:rPr lang="pt-BR" sz="1400" b="0" i="0" u="none" dirty="0" smtClean="0"/>
            <a:t>)</a:t>
          </a:r>
        </a:p>
        <a:p>
          <a:pPr algn="l">
            <a:lnSpc>
              <a:spcPct val="150000"/>
            </a:lnSpc>
          </a:pPr>
          <a:r>
            <a:rPr lang="pt-BR" sz="1400" b="0" i="0" u="none" dirty="0" smtClean="0"/>
            <a:t> - </a:t>
          </a:r>
          <a:r>
            <a:rPr lang="pt-BR" sz="1400" b="0" i="1" u="sng" dirty="0" smtClean="0"/>
            <a:t>frame</a:t>
          </a:r>
          <a:r>
            <a:rPr lang="pt-BR" sz="1400" b="0" i="0" u="none" dirty="0" smtClean="0"/>
            <a:t>: colocar uma moldura na tabela. Valores: </a:t>
          </a:r>
          <a:r>
            <a:rPr lang="pt-BR" sz="1400" b="0" i="0" u="none" dirty="0" err="1" smtClean="0"/>
            <a:t>above</a:t>
          </a:r>
          <a:r>
            <a:rPr lang="pt-BR" sz="1400" b="0" i="0" u="none" dirty="0" smtClean="0"/>
            <a:t>, </a:t>
          </a:r>
          <a:r>
            <a:rPr lang="pt-BR" sz="1400" b="0" i="0" u="none" dirty="0" err="1" smtClean="0"/>
            <a:t>bellow</a:t>
          </a:r>
          <a:r>
            <a:rPr lang="pt-BR" sz="1400" b="0" i="0" u="none" dirty="0" smtClean="0"/>
            <a:t>, </a:t>
          </a:r>
          <a:r>
            <a:rPr lang="pt-BR" sz="1400" b="0" i="0" u="none" dirty="0" err="1" smtClean="0"/>
            <a:t>border</a:t>
          </a:r>
          <a:r>
            <a:rPr lang="pt-BR" sz="1400" b="0" i="0" u="none" dirty="0" smtClean="0"/>
            <a:t>, </a:t>
          </a:r>
          <a:r>
            <a:rPr lang="pt-BR" sz="1400" b="0" i="0" u="none" dirty="0" err="1" smtClean="0"/>
            <a:t>box</a:t>
          </a:r>
          <a:r>
            <a:rPr lang="pt-BR" sz="1400" b="0" i="0" u="none" dirty="0" smtClean="0"/>
            <a:t>, </a:t>
          </a:r>
          <a:br>
            <a:rPr lang="pt-BR" sz="1400" b="0" i="0" u="none" dirty="0" smtClean="0"/>
          </a:br>
          <a:r>
            <a:rPr lang="pt-BR" sz="1400" b="0" i="0" u="none" dirty="0" smtClean="0"/>
            <a:t>    </a:t>
          </a:r>
          <a:r>
            <a:rPr lang="pt-BR" sz="1400" b="0" i="0" u="none" dirty="0" err="1" smtClean="0"/>
            <a:t>hsides</a:t>
          </a:r>
          <a:r>
            <a:rPr lang="pt-BR" sz="1400" b="0" i="0" u="none" dirty="0" smtClean="0"/>
            <a:t>, </a:t>
          </a:r>
          <a:r>
            <a:rPr lang="pt-BR" sz="1400" b="0" i="0" u="none" dirty="0" err="1" smtClean="0"/>
            <a:t>lhs</a:t>
          </a:r>
          <a:r>
            <a:rPr lang="pt-BR" sz="1400" b="0" i="0" u="none" dirty="0" smtClean="0"/>
            <a:t>, </a:t>
          </a:r>
          <a:r>
            <a:rPr lang="pt-BR" sz="1400" b="0" i="0" u="none" dirty="0" err="1" smtClean="0"/>
            <a:t>rhs</a:t>
          </a:r>
          <a:r>
            <a:rPr lang="pt-BR" sz="1400" b="0" i="0" u="none" dirty="0" smtClean="0"/>
            <a:t>, </a:t>
          </a:r>
          <a:r>
            <a:rPr lang="pt-BR" sz="1400" b="0" i="0" u="none" dirty="0" err="1" smtClean="0"/>
            <a:t>void</a:t>
          </a:r>
          <a:r>
            <a:rPr lang="pt-BR" sz="1400" b="0" i="0" u="none" dirty="0" smtClean="0"/>
            <a:t>, </a:t>
          </a:r>
          <a:r>
            <a:rPr lang="pt-BR" sz="1400" b="0" i="0" u="none" dirty="0" err="1" smtClean="0"/>
            <a:t>vsides</a:t>
          </a:r>
          <a:r>
            <a:rPr lang="pt-BR" sz="1400" b="0" i="0" u="none" dirty="0" smtClean="0"/>
            <a:t> (</a:t>
          </a:r>
          <a:r>
            <a:rPr lang="pt-BR" sz="1400" b="0" i="1" u="none" dirty="0" err="1" smtClean="0"/>
            <a:t>table</a:t>
          </a:r>
          <a:r>
            <a:rPr lang="pt-BR" sz="1400" b="0" i="0" u="none" dirty="0" smtClean="0"/>
            <a:t>)</a:t>
          </a:r>
        </a:p>
        <a:p>
          <a:pPr algn="l">
            <a:lnSpc>
              <a:spcPct val="150000"/>
            </a:lnSpc>
          </a:pPr>
          <a:r>
            <a:rPr lang="pt-BR" sz="1400" b="0" i="0" u="none" dirty="0" smtClean="0"/>
            <a:t> - </a:t>
          </a:r>
          <a:r>
            <a:rPr lang="pt-BR" sz="1400" b="0" i="1" u="sng" dirty="0" err="1" smtClean="0"/>
            <a:t>bordercolor</a:t>
          </a:r>
          <a:r>
            <a:rPr lang="pt-BR" sz="1400" b="0" i="0" u="none" dirty="0" smtClean="0"/>
            <a:t>: define a cor da borda (</a:t>
          </a:r>
          <a:r>
            <a:rPr lang="pt-BR" sz="1400" b="0" i="1" u="none" dirty="0" err="1" smtClean="0"/>
            <a:t>table</a:t>
          </a:r>
          <a:r>
            <a:rPr lang="pt-BR" sz="1400" b="0" i="1" u="none" dirty="0" smtClean="0"/>
            <a:t>, </a:t>
          </a:r>
          <a:r>
            <a:rPr lang="pt-BR" sz="1400" b="0" i="1" u="none" dirty="0" err="1" smtClean="0"/>
            <a:t>tr</a:t>
          </a:r>
          <a:r>
            <a:rPr lang="pt-BR" sz="1400" b="0" i="1" u="none" dirty="0" smtClean="0"/>
            <a:t> e/ou </a:t>
          </a:r>
          <a:r>
            <a:rPr lang="pt-BR" sz="1400" b="0" i="1" u="none" dirty="0" err="1" smtClean="0"/>
            <a:t>td</a:t>
          </a:r>
          <a:r>
            <a:rPr lang="pt-BR" sz="1400" b="0" i="0" u="none" dirty="0" smtClean="0"/>
            <a:t>)</a:t>
          </a:r>
        </a:p>
        <a:p>
          <a:pPr algn="l">
            <a:lnSpc>
              <a:spcPct val="150000"/>
            </a:lnSpc>
          </a:pPr>
          <a:r>
            <a:rPr lang="pt-BR" sz="1400" b="0" i="0" u="none" dirty="0" smtClean="0"/>
            <a:t> - </a:t>
          </a:r>
          <a:r>
            <a:rPr lang="pt-BR" sz="1400" b="0" i="1" u="sng" dirty="0" err="1" smtClean="0"/>
            <a:t>cellspacing</a:t>
          </a:r>
          <a:r>
            <a:rPr lang="pt-BR" sz="1400" b="0" i="0" u="none" dirty="0" smtClean="0"/>
            <a:t>: define espaçamento entre as bordas da tabela (</a:t>
          </a:r>
          <a:r>
            <a:rPr lang="pt-BR" sz="1400" b="0" i="1" u="none" dirty="0" err="1" smtClean="0"/>
            <a:t>table</a:t>
          </a:r>
          <a:r>
            <a:rPr lang="pt-BR" sz="1400" b="0" i="0" u="none" dirty="0" smtClean="0"/>
            <a:t>)</a:t>
          </a:r>
          <a:endParaRPr lang="pt-BR" sz="1400" b="1" i="0" u="sng" dirty="0" smtClean="0"/>
        </a:p>
        <a:p>
          <a:pPr algn="l">
            <a:lnSpc>
              <a:spcPct val="150000"/>
            </a:lnSpc>
          </a:pPr>
          <a:r>
            <a:rPr lang="pt-BR" sz="1400" b="0" i="0" u="none" dirty="0" smtClean="0"/>
            <a:t> - </a:t>
          </a:r>
          <a:r>
            <a:rPr lang="pt-BR" sz="1400" b="0" i="1" u="sng" dirty="0" err="1" smtClean="0"/>
            <a:t>cellpadding</a:t>
          </a:r>
          <a:r>
            <a:rPr lang="pt-BR" sz="1400" b="0" i="0" u="none" dirty="0" smtClean="0"/>
            <a:t>: define espaçamento entre a borda interna e o conteúdo da tabela </a:t>
          </a:r>
          <a:br>
            <a:rPr lang="pt-BR" sz="1400" b="0" i="0" u="none" dirty="0" smtClean="0"/>
          </a:br>
          <a:r>
            <a:rPr lang="pt-BR" sz="1400" b="0" i="0" u="none" dirty="0" smtClean="0"/>
            <a:t>    (</a:t>
          </a:r>
          <a:r>
            <a:rPr lang="pt-BR" sz="1400" b="0" i="1" u="none" dirty="0" err="1" smtClean="0"/>
            <a:t>table</a:t>
          </a:r>
          <a:r>
            <a:rPr lang="pt-BR" sz="1400" b="0" i="0" u="none" dirty="0" smtClean="0"/>
            <a:t>)</a:t>
          </a:r>
        </a:p>
      </dgm:t>
    </dgm:pt>
    <dgm:pt modelId="{8E52176E-F5C2-452C-B736-9BBCA6E792D9}" type="parTrans" cxnId="{0645CE08-FCF0-445C-9B3F-74A4F038167F}">
      <dgm:prSet/>
      <dgm:spPr/>
      <dgm:t>
        <a:bodyPr/>
        <a:lstStyle/>
        <a:p>
          <a:endParaRPr lang="pt-BR"/>
        </a:p>
      </dgm:t>
    </dgm:pt>
    <dgm:pt modelId="{48114417-1684-454B-81A8-7BDEE1798A33}" type="sibTrans" cxnId="{0645CE08-FCF0-445C-9B3F-74A4F038167F}">
      <dgm:prSet/>
      <dgm:spPr/>
      <dgm:t>
        <a:bodyPr/>
        <a:lstStyle/>
        <a:p>
          <a:endParaRPr lang="pt-BR"/>
        </a:p>
      </dgm:t>
    </dgm:pt>
    <dgm:pt modelId="{E2F73A44-E2CE-4909-BC77-35A1171DDB79}" type="pres">
      <dgm:prSet presAssocID="{5EB66E3A-54AD-41F3-B044-FC6D2FD19AE5}" presName="diagram" presStyleCnt="0">
        <dgm:presLayoutVars>
          <dgm:chPref val="1"/>
          <dgm:dir/>
          <dgm:animOne val="branch"/>
          <dgm:animLvl val="lvl"/>
          <dgm:resizeHandles/>
        </dgm:presLayoutVars>
      </dgm:prSet>
      <dgm:spPr/>
      <dgm:t>
        <a:bodyPr/>
        <a:lstStyle/>
        <a:p>
          <a:endParaRPr lang="pt-BR"/>
        </a:p>
      </dgm:t>
    </dgm:pt>
    <dgm:pt modelId="{489FA84D-3658-42DF-A07C-C929B73A71CE}" type="pres">
      <dgm:prSet presAssocID="{E50C8748-9CC1-4547-AB92-D199167E826A}" presName="root" presStyleCnt="0"/>
      <dgm:spPr/>
    </dgm:pt>
    <dgm:pt modelId="{70C46817-8F23-4648-8EE5-AA09545B8CBD}" type="pres">
      <dgm:prSet presAssocID="{E50C8748-9CC1-4547-AB92-D199167E826A}" presName="rootComposite" presStyleCnt="0"/>
      <dgm:spPr/>
    </dgm:pt>
    <dgm:pt modelId="{217C6CDB-0E34-4E9C-9E1B-B37CFFFB86BE}" type="pres">
      <dgm:prSet presAssocID="{E50C8748-9CC1-4547-AB92-D199167E826A}" presName="rootText" presStyleLbl="node1" presStyleIdx="0" presStyleCnt="1" custScaleX="195404" custScaleY="61423" custLinFactNeighborX="-25801" custLinFactNeighborY="-44"/>
      <dgm:spPr/>
      <dgm:t>
        <a:bodyPr/>
        <a:lstStyle/>
        <a:p>
          <a:endParaRPr lang="pt-BR"/>
        </a:p>
      </dgm:t>
    </dgm:pt>
    <dgm:pt modelId="{1348720E-5986-40E9-9E48-82AAE7FF429E}" type="pres">
      <dgm:prSet presAssocID="{E50C8748-9CC1-4547-AB92-D199167E826A}" presName="rootConnector" presStyleLbl="node1" presStyleIdx="0" presStyleCnt="1"/>
      <dgm:spPr/>
      <dgm:t>
        <a:bodyPr/>
        <a:lstStyle/>
        <a:p>
          <a:endParaRPr lang="pt-BR"/>
        </a:p>
      </dgm:t>
    </dgm:pt>
    <dgm:pt modelId="{70C65982-62D8-4C43-A209-E5517CB4EB52}" type="pres">
      <dgm:prSet presAssocID="{E50C8748-9CC1-4547-AB92-D199167E826A}" presName="childShape" presStyleCnt="0"/>
      <dgm:spPr/>
    </dgm:pt>
    <dgm:pt modelId="{B120569E-8FC9-43A9-BAA6-6F84BAC90501}" type="pres">
      <dgm:prSet presAssocID="{8E52176E-F5C2-452C-B736-9BBCA6E792D9}" presName="Name13" presStyleLbl="parChTrans1D2" presStyleIdx="0" presStyleCnt="1"/>
      <dgm:spPr/>
      <dgm:t>
        <a:bodyPr/>
        <a:lstStyle/>
        <a:p>
          <a:endParaRPr lang="pt-BR"/>
        </a:p>
      </dgm:t>
    </dgm:pt>
    <dgm:pt modelId="{238EBEEE-DF10-4F27-B39D-44B36515DE85}" type="pres">
      <dgm:prSet presAssocID="{847A8B12-0E5C-41A2-B295-2F4BFE8E4908}" presName="childText" presStyleLbl="bgAcc1" presStyleIdx="0" presStyleCnt="1" custScaleX="487094" custScaleY="472383">
        <dgm:presLayoutVars>
          <dgm:bulletEnabled val="1"/>
        </dgm:presLayoutVars>
      </dgm:prSet>
      <dgm:spPr/>
      <dgm:t>
        <a:bodyPr/>
        <a:lstStyle/>
        <a:p>
          <a:endParaRPr lang="pt-BR"/>
        </a:p>
      </dgm:t>
    </dgm:pt>
  </dgm:ptLst>
  <dgm:cxnLst>
    <dgm:cxn modelId="{BB924350-995A-43A7-AB77-79099419BC03}" type="presOf" srcId="{8E52176E-F5C2-452C-B736-9BBCA6E792D9}" destId="{B120569E-8FC9-43A9-BAA6-6F84BAC90501}" srcOrd="0" destOrd="0" presId="urn:microsoft.com/office/officeart/2005/8/layout/hierarchy3"/>
    <dgm:cxn modelId="{2B2C82E9-ECE3-40F7-BB02-469EF3A29CC8}" type="presOf" srcId="{E50C8748-9CC1-4547-AB92-D199167E826A}" destId="{1348720E-5986-40E9-9E48-82AAE7FF429E}" srcOrd="1" destOrd="0" presId="urn:microsoft.com/office/officeart/2005/8/layout/hierarchy3"/>
    <dgm:cxn modelId="{BAAEAF3F-CEC1-41F1-8070-8E0BEA7E1E22}" type="presOf" srcId="{E50C8748-9CC1-4547-AB92-D199167E826A}" destId="{217C6CDB-0E34-4E9C-9E1B-B37CFFFB86BE}" srcOrd="0" destOrd="0" presId="urn:microsoft.com/office/officeart/2005/8/layout/hierarchy3"/>
    <dgm:cxn modelId="{0645CE08-FCF0-445C-9B3F-74A4F038167F}" srcId="{E50C8748-9CC1-4547-AB92-D199167E826A}" destId="{847A8B12-0E5C-41A2-B295-2F4BFE8E4908}" srcOrd="0" destOrd="0" parTransId="{8E52176E-F5C2-452C-B736-9BBCA6E792D9}" sibTransId="{48114417-1684-454B-81A8-7BDEE1798A33}"/>
    <dgm:cxn modelId="{C212074A-F2C8-4C63-9F1F-AA677C14900E}" type="presOf" srcId="{847A8B12-0E5C-41A2-B295-2F4BFE8E4908}" destId="{238EBEEE-DF10-4F27-B39D-44B36515DE85}" srcOrd="0" destOrd="0" presId="urn:microsoft.com/office/officeart/2005/8/layout/hierarchy3"/>
    <dgm:cxn modelId="{2F3DABEC-C826-4AC0-A3FC-AA6BF7E95719}" srcId="{5EB66E3A-54AD-41F3-B044-FC6D2FD19AE5}" destId="{E50C8748-9CC1-4547-AB92-D199167E826A}" srcOrd="0" destOrd="0" parTransId="{6AC4C5ED-AD37-4DA2-AEAD-E5B9AB8CE7F2}" sibTransId="{28C61902-C929-4B19-83F9-5A2323EF4FFA}"/>
    <dgm:cxn modelId="{3EE3E7EB-79E0-4711-805A-6234AF39CC78}" type="presOf" srcId="{5EB66E3A-54AD-41F3-B044-FC6D2FD19AE5}" destId="{E2F73A44-E2CE-4909-BC77-35A1171DDB79}" srcOrd="0" destOrd="0" presId="urn:microsoft.com/office/officeart/2005/8/layout/hierarchy3"/>
    <dgm:cxn modelId="{3B9BC783-D8BC-4C8B-B14B-8A73E4618843}" type="presParOf" srcId="{E2F73A44-E2CE-4909-BC77-35A1171DDB79}" destId="{489FA84D-3658-42DF-A07C-C929B73A71CE}" srcOrd="0" destOrd="0" presId="urn:microsoft.com/office/officeart/2005/8/layout/hierarchy3"/>
    <dgm:cxn modelId="{90E63368-E2C0-45BE-8029-966DEF49C6A4}" type="presParOf" srcId="{489FA84D-3658-42DF-A07C-C929B73A71CE}" destId="{70C46817-8F23-4648-8EE5-AA09545B8CBD}" srcOrd="0" destOrd="0" presId="urn:microsoft.com/office/officeart/2005/8/layout/hierarchy3"/>
    <dgm:cxn modelId="{16BDFC21-C0F8-4DFD-AA2F-E805A0214A1F}" type="presParOf" srcId="{70C46817-8F23-4648-8EE5-AA09545B8CBD}" destId="{217C6CDB-0E34-4E9C-9E1B-B37CFFFB86BE}" srcOrd="0" destOrd="0" presId="urn:microsoft.com/office/officeart/2005/8/layout/hierarchy3"/>
    <dgm:cxn modelId="{C0578291-D1A5-45C4-B3A8-F75078623B3D}" type="presParOf" srcId="{70C46817-8F23-4648-8EE5-AA09545B8CBD}" destId="{1348720E-5986-40E9-9E48-82AAE7FF429E}" srcOrd="1" destOrd="0" presId="urn:microsoft.com/office/officeart/2005/8/layout/hierarchy3"/>
    <dgm:cxn modelId="{EC47C58A-5C1E-4E39-9E03-A048C88DE6E9}" type="presParOf" srcId="{489FA84D-3658-42DF-A07C-C929B73A71CE}" destId="{70C65982-62D8-4C43-A209-E5517CB4EB52}" srcOrd="1" destOrd="0" presId="urn:microsoft.com/office/officeart/2005/8/layout/hierarchy3"/>
    <dgm:cxn modelId="{49C01E9A-50E2-43F9-B99D-BC6BBB7A9342}" type="presParOf" srcId="{70C65982-62D8-4C43-A209-E5517CB4EB52}" destId="{B120569E-8FC9-43A9-BAA6-6F84BAC90501}" srcOrd="0" destOrd="0" presId="urn:microsoft.com/office/officeart/2005/8/layout/hierarchy3"/>
    <dgm:cxn modelId="{D085EDAE-651A-467C-988C-AD14106A8A65}" type="presParOf" srcId="{70C65982-62D8-4C43-A209-E5517CB4EB52}" destId="{238EBEEE-DF10-4F27-B39D-44B36515DE85}" srcOrd="1"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5EB66E3A-54AD-41F3-B044-FC6D2FD19AE5}" type="doc">
      <dgm:prSet loTypeId="urn:microsoft.com/office/officeart/2005/8/layout/hierarchy3" loCatId="list" qsTypeId="urn:microsoft.com/office/officeart/2005/8/quickstyle/simple1" qsCatId="simple" csTypeId="urn:microsoft.com/office/officeart/2005/8/colors/accent2_1" csCatId="accent2" phldr="1"/>
      <dgm:spPr/>
      <dgm:t>
        <a:bodyPr/>
        <a:lstStyle/>
        <a:p>
          <a:endParaRPr lang="pt-BR"/>
        </a:p>
      </dgm:t>
    </dgm:pt>
    <dgm:pt modelId="{E50C8748-9CC1-4547-AB92-D199167E826A}">
      <dgm:prSet phldrT="[Texto]" custT="1"/>
      <dgm:spPr/>
      <dgm:t>
        <a:bodyPr/>
        <a:lstStyle/>
        <a:p>
          <a:r>
            <a:rPr lang="pt-BR" sz="2400" dirty="0" smtClean="0"/>
            <a:t>Atributos</a:t>
          </a:r>
          <a:endParaRPr lang="pt-BR" sz="2400" dirty="0"/>
        </a:p>
      </dgm:t>
    </dgm:pt>
    <dgm:pt modelId="{6AC4C5ED-AD37-4DA2-AEAD-E5B9AB8CE7F2}" type="parTrans" cxnId="{2F3DABEC-C826-4AC0-A3FC-AA6BF7E95719}">
      <dgm:prSet/>
      <dgm:spPr/>
      <dgm:t>
        <a:bodyPr/>
        <a:lstStyle/>
        <a:p>
          <a:endParaRPr lang="pt-BR"/>
        </a:p>
      </dgm:t>
    </dgm:pt>
    <dgm:pt modelId="{28C61902-C929-4B19-83F9-5A2323EF4FFA}" type="sibTrans" cxnId="{2F3DABEC-C826-4AC0-A3FC-AA6BF7E95719}">
      <dgm:prSet/>
      <dgm:spPr/>
      <dgm:t>
        <a:bodyPr/>
        <a:lstStyle/>
        <a:p>
          <a:endParaRPr lang="pt-BR"/>
        </a:p>
      </dgm:t>
    </dgm:pt>
    <dgm:pt modelId="{847A8B12-0E5C-41A2-B295-2F4BFE8E4908}">
      <dgm:prSet phldrT="[Texto]" custT="1"/>
      <dgm:spPr/>
      <dgm:t>
        <a:bodyPr/>
        <a:lstStyle/>
        <a:p>
          <a:pPr algn="l">
            <a:lnSpc>
              <a:spcPct val="150000"/>
            </a:lnSpc>
          </a:pPr>
          <a:r>
            <a:rPr lang="pt-BR" sz="1400" b="0" i="0" u="none" dirty="0" smtClean="0"/>
            <a:t>- </a:t>
          </a:r>
          <a:r>
            <a:rPr lang="pt-BR" sz="1400" b="0" i="1" u="sng" dirty="0" err="1" smtClean="0"/>
            <a:t>width</a:t>
          </a:r>
          <a:r>
            <a:rPr lang="pt-BR" sz="1400" b="0" i="0" u="none" dirty="0" smtClean="0"/>
            <a:t>: define a largura da tabela ou célula (</a:t>
          </a:r>
          <a:r>
            <a:rPr lang="pt-BR" sz="1400" b="0" i="1" u="none" dirty="0" err="1" smtClean="0"/>
            <a:t>table</a:t>
          </a:r>
          <a:r>
            <a:rPr lang="pt-BR" sz="1400" b="0" i="1" u="none" dirty="0" smtClean="0"/>
            <a:t> e </a:t>
          </a:r>
          <a:r>
            <a:rPr lang="pt-BR" sz="1400" b="0" i="1" u="none" dirty="0" err="1" smtClean="0"/>
            <a:t>td</a:t>
          </a:r>
          <a:r>
            <a:rPr lang="pt-BR" sz="1400" b="0" i="0" u="none" dirty="0" smtClean="0"/>
            <a:t>)</a:t>
          </a:r>
        </a:p>
        <a:p>
          <a:pPr algn="l">
            <a:lnSpc>
              <a:spcPct val="150000"/>
            </a:lnSpc>
          </a:pPr>
          <a:r>
            <a:rPr lang="pt-BR" sz="1400" b="0" i="0" u="none" dirty="0" smtClean="0"/>
            <a:t> - </a:t>
          </a:r>
          <a:r>
            <a:rPr lang="pt-BR" sz="1400" b="0" i="1" u="sng" dirty="0" err="1" smtClean="0"/>
            <a:t>height</a:t>
          </a:r>
          <a:r>
            <a:rPr lang="pt-BR" sz="1400" b="0" i="0" u="none" dirty="0" smtClean="0"/>
            <a:t>: define a altura da tabela ou célula (</a:t>
          </a:r>
          <a:r>
            <a:rPr lang="pt-BR" sz="1400" b="0" i="1" u="none" dirty="0" err="1" smtClean="0"/>
            <a:t>table</a:t>
          </a:r>
          <a:r>
            <a:rPr lang="pt-BR" sz="1400" b="0" i="1" u="none" dirty="0" smtClean="0"/>
            <a:t> e </a:t>
          </a:r>
          <a:r>
            <a:rPr lang="pt-BR" sz="1400" b="0" i="1" u="none" dirty="0" err="1" smtClean="0"/>
            <a:t>td</a:t>
          </a:r>
          <a:r>
            <a:rPr lang="pt-BR" sz="1400" b="0" i="0" u="none" dirty="0" smtClean="0"/>
            <a:t>)</a:t>
          </a:r>
        </a:p>
        <a:p>
          <a:pPr algn="l">
            <a:lnSpc>
              <a:spcPct val="150000"/>
            </a:lnSpc>
          </a:pPr>
          <a:r>
            <a:rPr lang="pt-BR" sz="1400" b="0" i="0" u="none" dirty="0" smtClean="0"/>
            <a:t> - </a:t>
          </a:r>
          <a:r>
            <a:rPr lang="pt-BR" sz="1400" b="0" i="1" u="sng" dirty="0" err="1" smtClean="0"/>
            <a:t>valign</a:t>
          </a:r>
          <a:r>
            <a:rPr lang="pt-BR" sz="1400" b="0" i="0" u="none" dirty="0" smtClean="0"/>
            <a:t>: define o alinhamento vertical. Valores: </a:t>
          </a:r>
          <a:r>
            <a:rPr lang="pt-BR" sz="1400" b="0" i="0" u="none" dirty="0" err="1" smtClean="0"/>
            <a:t>baseline</a:t>
          </a:r>
          <a:r>
            <a:rPr lang="pt-BR" sz="1400" b="0" i="0" u="none" dirty="0" smtClean="0"/>
            <a:t>, </a:t>
          </a:r>
          <a:r>
            <a:rPr lang="pt-BR" sz="1400" b="0" i="0" u="none" dirty="0" err="1" smtClean="0"/>
            <a:t>bottom</a:t>
          </a:r>
          <a:r>
            <a:rPr lang="pt-BR" sz="1400" b="0" i="0" u="none" dirty="0" smtClean="0"/>
            <a:t>, </a:t>
          </a:r>
          <a:r>
            <a:rPr lang="pt-BR" sz="1400" b="0" i="0" u="none" dirty="0" err="1" smtClean="0"/>
            <a:t>middle</a:t>
          </a:r>
          <a:r>
            <a:rPr lang="pt-BR" sz="1400" b="0" i="0" u="none" dirty="0" smtClean="0"/>
            <a:t> e top </a:t>
          </a:r>
          <a:br>
            <a:rPr lang="pt-BR" sz="1400" b="0" i="0" u="none" dirty="0" smtClean="0"/>
          </a:br>
          <a:r>
            <a:rPr lang="pt-BR" sz="1400" b="0" i="0" u="none" dirty="0" smtClean="0"/>
            <a:t>    (</a:t>
          </a:r>
          <a:r>
            <a:rPr lang="pt-BR" sz="1400" b="0" i="0" u="none" dirty="0" err="1" smtClean="0"/>
            <a:t>tr</a:t>
          </a:r>
          <a:r>
            <a:rPr lang="pt-BR" sz="1400" b="0" i="0" u="none" dirty="0" smtClean="0"/>
            <a:t> e </a:t>
          </a:r>
          <a:r>
            <a:rPr lang="pt-BR" sz="1400" b="0" i="0" u="none" dirty="0" err="1" smtClean="0"/>
            <a:t>td</a:t>
          </a:r>
          <a:r>
            <a:rPr lang="pt-BR" sz="1400" b="0" i="0" u="none" dirty="0" smtClean="0"/>
            <a:t>)</a:t>
          </a:r>
        </a:p>
        <a:p>
          <a:pPr algn="l">
            <a:lnSpc>
              <a:spcPct val="150000"/>
            </a:lnSpc>
          </a:pPr>
          <a:r>
            <a:rPr lang="pt-BR" sz="1400" b="0" i="0" u="none" dirty="0" smtClean="0"/>
            <a:t> - </a:t>
          </a:r>
          <a:r>
            <a:rPr lang="pt-BR" sz="1400" b="0" i="1" u="sng" dirty="0" err="1" smtClean="0"/>
            <a:t>colspan</a:t>
          </a:r>
          <a:r>
            <a:rPr lang="pt-BR" sz="1400" b="0" i="0" u="none" dirty="0" smtClean="0"/>
            <a:t>: mesclar colunas </a:t>
          </a:r>
        </a:p>
        <a:p>
          <a:pPr algn="l">
            <a:lnSpc>
              <a:spcPct val="150000"/>
            </a:lnSpc>
          </a:pPr>
          <a:r>
            <a:rPr lang="pt-BR" sz="1400" b="0" i="0" u="none" dirty="0" smtClean="0"/>
            <a:t> - </a:t>
          </a:r>
          <a:r>
            <a:rPr lang="pt-BR" sz="1400" b="0" i="1" u="sng" dirty="0" err="1" smtClean="0"/>
            <a:t>rowspan</a:t>
          </a:r>
          <a:r>
            <a:rPr lang="pt-BR" sz="1400" b="0" i="0" u="none" dirty="0" smtClean="0"/>
            <a:t>: mesclar linhas</a:t>
          </a:r>
        </a:p>
      </dgm:t>
    </dgm:pt>
    <dgm:pt modelId="{8E52176E-F5C2-452C-B736-9BBCA6E792D9}" type="parTrans" cxnId="{0645CE08-FCF0-445C-9B3F-74A4F038167F}">
      <dgm:prSet/>
      <dgm:spPr/>
      <dgm:t>
        <a:bodyPr/>
        <a:lstStyle/>
        <a:p>
          <a:endParaRPr lang="pt-BR"/>
        </a:p>
      </dgm:t>
    </dgm:pt>
    <dgm:pt modelId="{48114417-1684-454B-81A8-7BDEE1798A33}" type="sibTrans" cxnId="{0645CE08-FCF0-445C-9B3F-74A4F038167F}">
      <dgm:prSet/>
      <dgm:spPr/>
      <dgm:t>
        <a:bodyPr/>
        <a:lstStyle/>
        <a:p>
          <a:endParaRPr lang="pt-BR"/>
        </a:p>
      </dgm:t>
    </dgm:pt>
    <dgm:pt modelId="{E2F73A44-E2CE-4909-BC77-35A1171DDB79}" type="pres">
      <dgm:prSet presAssocID="{5EB66E3A-54AD-41F3-B044-FC6D2FD19AE5}" presName="diagram" presStyleCnt="0">
        <dgm:presLayoutVars>
          <dgm:chPref val="1"/>
          <dgm:dir/>
          <dgm:animOne val="branch"/>
          <dgm:animLvl val="lvl"/>
          <dgm:resizeHandles/>
        </dgm:presLayoutVars>
      </dgm:prSet>
      <dgm:spPr/>
      <dgm:t>
        <a:bodyPr/>
        <a:lstStyle/>
        <a:p>
          <a:endParaRPr lang="pt-BR"/>
        </a:p>
      </dgm:t>
    </dgm:pt>
    <dgm:pt modelId="{489FA84D-3658-42DF-A07C-C929B73A71CE}" type="pres">
      <dgm:prSet presAssocID="{E50C8748-9CC1-4547-AB92-D199167E826A}" presName="root" presStyleCnt="0"/>
      <dgm:spPr/>
      <dgm:t>
        <a:bodyPr/>
        <a:lstStyle/>
        <a:p>
          <a:endParaRPr lang="pt-BR"/>
        </a:p>
      </dgm:t>
    </dgm:pt>
    <dgm:pt modelId="{70C46817-8F23-4648-8EE5-AA09545B8CBD}" type="pres">
      <dgm:prSet presAssocID="{E50C8748-9CC1-4547-AB92-D199167E826A}" presName="rootComposite" presStyleCnt="0"/>
      <dgm:spPr/>
      <dgm:t>
        <a:bodyPr/>
        <a:lstStyle/>
        <a:p>
          <a:endParaRPr lang="pt-BR"/>
        </a:p>
      </dgm:t>
    </dgm:pt>
    <dgm:pt modelId="{217C6CDB-0E34-4E9C-9E1B-B37CFFFB86BE}" type="pres">
      <dgm:prSet presAssocID="{E50C8748-9CC1-4547-AB92-D199167E826A}" presName="rootText" presStyleLbl="node1" presStyleIdx="0" presStyleCnt="1" custScaleX="195404" custScaleY="52951" custLinFactNeighborX="-25801" custLinFactNeighborY="-44"/>
      <dgm:spPr/>
      <dgm:t>
        <a:bodyPr/>
        <a:lstStyle/>
        <a:p>
          <a:endParaRPr lang="pt-BR"/>
        </a:p>
      </dgm:t>
    </dgm:pt>
    <dgm:pt modelId="{1348720E-5986-40E9-9E48-82AAE7FF429E}" type="pres">
      <dgm:prSet presAssocID="{E50C8748-9CC1-4547-AB92-D199167E826A}" presName="rootConnector" presStyleLbl="node1" presStyleIdx="0" presStyleCnt="1"/>
      <dgm:spPr/>
      <dgm:t>
        <a:bodyPr/>
        <a:lstStyle/>
        <a:p>
          <a:endParaRPr lang="pt-BR"/>
        </a:p>
      </dgm:t>
    </dgm:pt>
    <dgm:pt modelId="{70C65982-62D8-4C43-A209-E5517CB4EB52}" type="pres">
      <dgm:prSet presAssocID="{E50C8748-9CC1-4547-AB92-D199167E826A}" presName="childShape" presStyleCnt="0"/>
      <dgm:spPr/>
      <dgm:t>
        <a:bodyPr/>
        <a:lstStyle/>
        <a:p>
          <a:endParaRPr lang="pt-BR"/>
        </a:p>
      </dgm:t>
    </dgm:pt>
    <dgm:pt modelId="{B120569E-8FC9-43A9-BAA6-6F84BAC90501}" type="pres">
      <dgm:prSet presAssocID="{8E52176E-F5C2-452C-B736-9BBCA6E792D9}" presName="Name13" presStyleLbl="parChTrans1D2" presStyleIdx="0" presStyleCnt="1"/>
      <dgm:spPr/>
      <dgm:t>
        <a:bodyPr/>
        <a:lstStyle/>
        <a:p>
          <a:endParaRPr lang="pt-BR"/>
        </a:p>
      </dgm:t>
    </dgm:pt>
    <dgm:pt modelId="{238EBEEE-DF10-4F27-B39D-44B36515DE85}" type="pres">
      <dgm:prSet presAssocID="{847A8B12-0E5C-41A2-B295-2F4BFE8E4908}" presName="childText" presStyleLbl="bgAcc1" presStyleIdx="0" presStyleCnt="1" custScaleX="487094" custScaleY="386691">
        <dgm:presLayoutVars>
          <dgm:bulletEnabled val="1"/>
        </dgm:presLayoutVars>
      </dgm:prSet>
      <dgm:spPr/>
      <dgm:t>
        <a:bodyPr/>
        <a:lstStyle/>
        <a:p>
          <a:endParaRPr lang="pt-BR"/>
        </a:p>
      </dgm:t>
    </dgm:pt>
  </dgm:ptLst>
  <dgm:cxnLst>
    <dgm:cxn modelId="{A401D553-47C1-47FE-9726-BD8685509EC4}" type="presOf" srcId="{8E52176E-F5C2-452C-B736-9BBCA6E792D9}" destId="{B120569E-8FC9-43A9-BAA6-6F84BAC90501}" srcOrd="0" destOrd="0" presId="urn:microsoft.com/office/officeart/2005/8/layout/hierarchy3"/>
    <dgm:cxn modelId="{0645CE08-FCF0-445C-9B3F-74A4F038167F}" srcId="{E50C8748-9CC1-4547-AB92-D199167E826A}" destId="{847A8B12-0E5C-41A2-B295-2F4BFE8E4908}" srcOrd="0" destOrd="0" parTransId="{8E52176E-F5C2-452C-B736-9BBCA6E792D9}" sibTransId="{48114417-1684-454B-81A8-7BDEE1798A33}"/>
    <dgm:cxn modelId="{CDD32CE4-964A-4317-9399-3A0482F0AECB}" type="presOf" srcId="{E50C8748-9CC1-4547-AB92-D199167E826A}" destId="{217C6CDB-0E34-4E9C-9E1B-B37CFFFB86BE}" srcOrd="0" destOrd="0" presId="urn:microsoft.com/office/officeart/2005/8/layout/hierarchy3"/>
    <dgm:cxn modelId="{BB814358-A162-47FA-B3F4-0EC848F47211}" type="presOf" srcId="{847A8B12-0E5C-41A2-B295-2F4BFE8E4908}" destId="{238EBEEE-DF10-4F27-B39D-44B36515DE85}" srcOrd="0" destOrd="0" presId="urn:microsoft.com/office/officeart/2005/8/layout/hierarchy3"/>
    <dgm:cxn modelId="{2F3DABEC-C826-4AC0-A3FC-AA6BF7E95719}" srcId="{5EB66E3A-54AD-41F3-B044-FC6D2FD19AE5}" destId="{E50C8748-9CC1-4547-AB92-D199167E826A}" srcOrd="0" destOrd="0" parTransId="{6AC4C5ED-AD37-4DA2-AEAD-E5B9AB8CE7F2}" sibTransId="{28C61902-C929-4B19-83F9-5A2323EF4FFA}"/>
    <dgm:cxn modelId="{16B948A5-D7F5-45DC-AC12-39CC81849F48}" type="presOf" srcId="{E50C8748-9CC1-4547-AB92-D199167E826A}" destId="{1348720E-5986-40E9-9E48-82AAE7FF429E}" srcOrd="1" destOrd="0" presId="urn:microsoft.com/office/officeart/2005/8/layout/hierarchy3"/>
    <dgm:cxn modelId="{726A9190-35F4-4BB5-8304-34FA511C61B0}" type="presOf" srcId="{5EB66E3A-54AD-41F3-B044-FC6D2FD19AE5}" destId="{E2F73A44-E2CE-4909-BC77-35A1171DDB79}" srcOrd="0" destOrd="0" presId="urn:microsoft.com/office/officeart/2005/8/layout/hierarchy3"/>
    <dgm:cxn modelId="{762D3893-F70B-4A11-83C4-E713DB5D4563}" type="presParOf" srcId="{E2F73A44-E2CE-4909-BC77-35A1171DDB79}" destId="{489FA84D-3658-42DF-A07C-C929B73A71CE}" srcOrd="0" destOrd="0" presId="urn:microsoft.com/office/officeart/2005/8/layout/hierarchy3"/>
    <dgm:cxn modelId="{B5D5FA09-EA3D-4C53-8C95-0F623125BF7E}" type="presParOf" srcId="{489FA84D-3658-42DF-A07C-C929B73A71CE}" destId="{70C46817-8F23-4648-8EE5-AA09545B8CBD}" srcOrd="0" destOrd="0" presId="urn:microsoft.com/office/officeart/2005/8/layout/hierarchy3"/>
    <dgm:cxn modelId="{1E2955F2-B4B9-4440-876E-C5B778909F30}" type="presParOf" srcId="{70C46817-8F23-4648-8EE5-AA09545B8CBD}" destId="{217C6CDB-0E34-4E9C-9E1B-B37CFFFB86BE}" srcOrd="0" destOrd="0" presId="urn:microsoft.com/office/officeart/2005/8/layout/hierarchy3"/>
    <dgm:cxn modelId="{1EFE084D-E30D-4A12-BFC8-7A459AA875EB}" type="presParOf" srcId="{70C46817-8F23-4648-8EE5-AA09545B8CBD}" destId="{1348720E-5986-40E9-9E48-82AAE7FF429E}" srcOrd="1" destOrd="0" presId="urn:microsoft.com/office/officeart/2005/8/layout/hierarchy3"/>
    <dgm:cxn modelId="{810063D0-730A-4041-96FB-A3D6BB4C13CD}" type="presParOf" srcId="{489FA84D-3658-42DF-A07C-C929B73A71CE}" destId="{70C65982-62D8-4C43-A209-E5517CB4EB52}" srcOrd="1" destOrd="0" presId="urn:microsoft.com/office/officeart/2005/8/layout/hierarchy3"/>
    <dgm:cxn modelId="{6CB6AB1E-C618-42AB-A55B-74B436DC1F5E}" type="presParOf" srcId="{70C65982-62D8-4C43-A209-E5517CB4EB52}" destId="{B120569E-8FC9-43A9-BAA6-6F84BAC90501}" srcOrd="0" destOrd="0" presId="urn:microsoft.com/office/officeart/2005/8/layout/hierarchy3"/>
    <dgm:cxn modelId="{226A2959-F301-4647-81F7-16971ED996FE}" type="presParOf" srcId="{70C65982-62D8-4C43-A209-E5517CB4EB52}" destId="{238EBEEE-DF10-4F27-B39D-44B36515DE85}" srcOrd="1"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464A0A-A4BA-4D73-98E4-C5EC140BCA56}">
      <dsp:nvSpPr>
        <dsp:cNvPr id="0" name=""/>
        <dsp:cNvSpPr/>
      </dsp:nvSpPr>
      <dsp:spPr>
        <a:xfrm rot="5400000">
          <a:off x="5332221" y="-2233397"/>
          <a:ext cx="702771" cy="5349277"/>
        </a:xfrm>
        <a:prstGeom prst="round2SameRect">
          <a:avLst/>
        </a:prstGeom>
        <a:solidFill>
          <a:schemeClr val="accent3">
            <a:tint val="40000"/>
            <a:alpha val="90000"/>
            <a:hueOff val="0"/>
            <a:satOff val="0"/>
            <a:lumOff val="0"/>
            <a:alphaOff val="0"/>
          </a:schemeClr>
        </a:solidFill>
        <a:ln w="9525" cap="flat" cmpd="sng" algn="ctr">
          <a:solidFill>
            <a:schemeClr val="accent3">
              <a:tint val="40000"/>
              <a:alpha val="90000"/>
              <a:hueOff val="0"/>
              <a:satOff val="0"/>
              <a:lumOff val="0"/>
              <a:alphaOff val="0"/>
            </a:schemeClr>
          </a:solidFill>
          <a:prstDash val="solid"/>
        </a:ln>
        <a:effectLst>
          <a:outerShdw blurRad="50800" dist="38100" dir="5400000" rotWithShape="0">
            <a:srgbClr val="000000">
              <a:alpha val="35000"/>
            </a:srgbClr>
          </a:outerShdw>
        </a:effectLst>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247650" tIns="123825" rIns="247650" bIns="123825" numCol="1" spcCol="1270" anchor="ctr" anchorCtr="0">
          <a:noAutofit/>
        </a:bodyPr>
        <a:lstStyle/>
        <a:p>
          <a:pPr marL="114300" lvl="1" indent="-114300" algn="l" defTabSz="622300">
            <a:lnSpc>
              <a:spcPct val="90000"/>
            </a:lnSpc>
            <a:spcBef>
              <a:spcPct val="0"/>
            </a:spcBef>
            <a:spcAft>
              <a:spcPct val="15000"/>
            </a:spcAft>
            <a:buChar char="••"/>
          </a:pPr>
          <a:r>
            <a:rPr lang="pt-BR" sz="1400" kern="1200" dirty="0" smtClean="0"/>
            <a:t>Define títulos HTML</a:t>
          </a:r>
          <a:endParaRPr lang="pt-BR" sz="1400" kern="1200" dirty="0"/>
        </a:p>
      </dsp:txBody>
      <dsp:txXfrm rot="-5400000">
        <a:off x="3008968" y="124162"/>
        <a:ext cx="5314971" cy="634159"/>
      </dsp:txXfrm>
    </dsp:sp>
    <dsp:sp modelId="{4E6F42E3-EAFB-42DB-A57D-F89AA0F24DCB}">
      <dsp:nvSpPr>
        <dsp:cNvPr id="0" name=""/>
        <dsp:cNvSpPr/>
      </dsp:nvSpPr>
      <dsp:spPr>
        <a:xfrm>
          <a:off x="0" y="2009"/>
          <a:ext cx="3008968" cy="878464"/>
        </a:xfrm>
        <a:prstGeom prst="roundRect">
          <a:avLst/>
        </a:prstGeom>
        <a:gradFill rotWithShape="0">
          <a:gsLst>
            <a:gs pos="0">
              <a:schemeClr val="accent3">
                <a:hueOff val="0"/>
                <a:satOff val="0"/>
                <a:lumOff val="0"/>
                <a:alphaOff val="0"/>
                <a:shade val="15000"/>
                <a:satMod val="180000"/>
              </a:schemeClr>
            </a:gs>
            <a:gs pos="50000">
              <a:schemeClr val="accent3">
                <a:hueOff val="0"/>
                <a:satOff val="0"/>
                <a:lumOff val="0"/>
                <a:alphaOff val="0"/>
                <a:shade val="45000"/>
                <a:satMod val="170000"/>
              </a:schemeClr>
            </a:gs>
            <a:gs pos="70000">
              <a:schemeClr val="accent3">
                <a:hueOff val="0"/>
                <a:satOff val="0"/>
                <a:lumOff val="0"/>
                <a:alphaOff val="0"/>
                <a:tint val="99000"/>
                <a:shade val="65000"/>
                <a:satMod val="155000"/>
              </a:schemeClr>
            </a:gs>
            <a:gs pos="100000">
              <a:schemeClr val="accent3">
                <a:hueOff val="0"/>
                <a:satOff val="0"/>
                <a:lumOff val="0"/>
                <a:alphaOff val="0"/>
                <a:tint val="95500"/>
                <a:shade val="100000"/>
                <a:satMod val="155000"/>
              </a:schemeClr>
            </a:gs>
          </a:gsLst>
          <a:lin ang="16200000" scaled="0"/>
        </a:gradFill>
        <a:ln>
          <a:noFill/>
        </a:ln>
        <a:effectLst>
          <a:outerShdw blurRad="50800" dist="381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8580" tIns="34290" rIns="68580" bIns="34290" numCol="1" spcCol="1270" anchor="ctr" anchorCtr="0">
          <a:noAutofit/>
        </a:bodyPr>
        <a:lstStyle/>
        <a:p>
          <a:pPr lvl="0" algn="ctr" defTabSz="800100">
            <a:lnSpc>
              <a:spcPct val="90000"/>
            </a:lnSpc>
            <a:spcBef>
              <a:spcPct val="0"/>
            </a:spcBef>
            <a:spcAft>
              <a:spcPct val="35000"/>
            </a:spcAft>
          </a:pPr>
          <a:r>
            <a:rPr lang="pt-BR" sz="1800" b="0" kern="1200" dirty="0" smtClean="0"/>
            <a:t>&lt;h1&gt;, &lt;h2&gt;, ...&lt;h6&gt;</a:t>
          </a:r>
          <a:endParaRPr lang="pt-BR" sz="1800" b="0" kern="1200" dirty="0"/>
        </a:p>
      </dsp:txBody>
      <dsp:txXfrm>
        <a:off x="42883" y="44892"/>
        <a:ext cx="2923202" cy="792698"/>
      </dsp:txXfrm>
    </dsp:sp>
    <dsp:sp modelId="{CCB50608-2F7E-4111-9B66-90800301FD02}">
      <dsp:nvSpPr>
        <dsp:cNvPr id="0" name=""/>
        <dsp:cNvSpPr/>
      </dsp:nvSpPr>
      <dsp:spPr>
        <a:xfrm rot="5400000">
          <a:off x="5332221" y="-1311010"/>
          <a:ext cx="702771" cy="5349277"/>
        </a:xfrm>
        <a:prstGeom prst="round2SameRect">
          <a:avLst/>
        </a:prstGeom>
        <a:solidFill>
          <a:schemeClr val="accent3">
            <a:tint val="40000"/>
            <a:alpha val="90000"/>
            <a:hueOff val="3192784"/>
            <a:satOff val="-13274"/>
            <a:lumOff val="-1121"/>
            <a:alphaOff val="0"/>
          </a:schemeClr>
        </a:solidFill>
        <a:ln w="9525" cap="flat" cmpd="sng" algn="ctr">
          <a:solidFill>
            <a:schemeClr val="accent3">
              <a:tint val="40000"/>
              <a:alpha val="90000"/>
              <a:hueOff val="3192784"/>
              <a:satOff val="-13274"/>
              <a:lumOff val="-1121"/>
              <a:alphaOff val="0"/>
            </a:schemeClr>
          </a:solidFill>
          <a:prstDash val="solid"/>
        </a:ln>
        <a:effectLst>
          <a:outerShdw blurRad="50800" dist="38100" dir="5400000" rotWithShape="0">
            <a:srgbClr val="000000">
              <a:alpha val="35000"/>
            </a:srgbClr>
          </a:outerShdw>
        </a:effectLst>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247650" tIns="123825" rIns="247650" bIns="123825" numCol="1" spcCol="1270" anchor="ctr" anchorCtr="0">
          <a:noAutofit/>
        </a:bodyPr>
        <a:lstStyle/>
        <a:p>
          <a:pPr marL="114300" lvl="1" indent="-114300" algn="l" defTabSz="622300">
            <a:lnSpc>
              <a:spcPct val="90000"/>
            </a:lnSpc>
            <a:spcBef>
              <a:spcPct val="0"/>
            </a:spcBef>
            <a:spcAft>
              <a:spcPct val="15000"/>
            </a:spcAft>
            <a:buChar char="••"/>
          </a:pPr>
          <a:r>
            <a:rPr lang="pt-BR" sz="1400" kern="1200" dirty="0" smtClean="0"/>
            <a:t>Coloca a informação acima da linha do texto (sobrescrito)</a:t>
          </a:r>
          <a:endParaRPr lang="pt-BR" sz="1400" kern="1200" dirty="0"/>
        </a:p>
      </dsp:txBody>
      <dsp:txXfrm rot="-5400000">
        <a:off x="3008968" y="1046549"/>
        <a:ext cx="5314971" cy="634159"/>
      </dsp:txXfrm>
    </dsp:sp>
    <dsp:sp modelId="{596C7CAF-3A13-4E3B-9A22-77C2EA3FF113}">
      <dsp:nvSpPr>
        <dsp:cNvPr id="0" name=""/>
        <dsp:cNvSpPr/>
      </dsp:nvSpPr>
      <dsp:spPr>
        <a:xfrm>
          <a:off x="0" y="924396"/>
          <a:ext cx="3008968" cy="878464"/>
        </a:xfrm>
        <a:prstGeom prst="roundRect">
          <a:avLst/>
        </a:prstGeom>
        <a:gradFill rotWithShape="0">
          <a:gsLst>
            <a:gs pos="0">
              <a:schemeClr val="accent3">
                <a:hueOff val="2906152"/>
                <a:satOff val="-9286"/>
                <a:lumOff val="-2353"/>
                <a:alphaOff val="0"/>
                <a:shade val="15000"/>
                <a:satMod val="180000"/>
              </a:schemeClr>
            </a:gs>
            <a:gs pos="50000">
              <a:schemeClr val="accent3">
                <a:hueOff val="2906152"/>
                <a:satOff val="-9286"/>
                <a:lumOff val="-2353"/>
                <a:alphaOff val="0"/>
                <a:shade val="45000"/>
                <a:satMod val="170000"/>
              </a:schemeClr>
            </a:gs>
            <a:gs pos="70000">
              <a:schemeClr val="accent3">
                <a:hueOff val="2906152"/>
                <a:satOff val="-9286"/>
                <a:lumOff val="-2353"/>
                <a:alphaOff val="0"/>
                <a:tint val="99000"/>
                <a:shade val="65000"/>
                <a:satMod val="155000"/>
              </a:schemeClr>
            </a:gs>
            <a:gs pos="100000">
              <a:schemeClr val="accent3">
                <a:hueOff val="2906152"/>
                <a:satOff val="-9286"/>
                <a:lumOff val="-2353"/>
                <a:alphaOff val="0"/>
                <a:tint val="95500"/>
                <a:shade val="100000"/>
                <a:satMod val="155000"/>
              </a:schemeClr>
            </a:gs>
          </a:gsLst>
          <a:lin ang="16200000" scaled="0"/>
        </a:gradFill>
        <a:ln>
          <a:noFill/>
        </a:ln>
        <a:effectLst>
          <a:outerShdw blurRad="50800" dist="381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8580" tIns="34290" rIns="68580" bIns="34290" numCol="1" spcCol="1270" anchor="ctr" anchorCtr="0">
          <a:noAutofit/>
        </a:bodyPr>
        <a:lstStyle/>
        <a:p>
          <a:pPr lvl="0" algn="ctr" defTabSz="800100">
            <a:lnSpc>
              <a:spcPct val="90000"/>
            </a:lnSpc>
            <a:spcBef>
              <a:spcPct val="0"/>
            </a:spcBef>
            <a:spcAft>
              <a:spcPct val="35000"/>
            </a:spcAft>
          </a:pPr>
          <a:r>
            <a:rPr lang="pt-BR" sz="1800" b="0" kern="1200" dirty="0" smtClean="0"/>
            <a:t>&lt;sup&gt; ... &lt;/sup&gt;</a:t>
          </a:r>
          <a:endParaRPr lang="pt-BR" sz="1800" b="0" kern="1200" dirty="0"/>
        </a:p>
      </dsp:txBody>
      <dsp:txXfrm>
        <a:off x="42883" y="967279"/>
        <a:ext cx="2923202" cy="792698"/>
      </dsp:txXfrm>
    </dsp:sp>
    <dsp:sp modelId="{5335DBDA-3F10-4C6E-9A78-B4E297D64C26}">
      <dsp:nvSpPr>
        <dsp:cNvPr id="0" name=""/>
        <dsp:cNvSpPr/>
      </dsp:nvSpPr>
      <dsp:spPr>
        <a:xfrm rot="5400000">
          <a:off x="5332221" y="-388622"/>
          <a:ext cx="702771" cy="5349277"/>
        </a:xfrm>
        <a:prstGeom prst="round2SameRect">
          <a:avLst/>
        </a:prstGeom>
        <a:solidFill>
          <a:schemeClr val="accent3">
            <a:tint val="40000"/>
            <a:alpha val="90000"/>
            <a:hueOff val="6385567"/>
            <a:satOff val="-26549"/>
            <a:lumOff val="-2243"/>
            <a:alphaOff val="0"/>
          </a:schemeClr>
        </a:solidFill>
        <a:ln w="9525" cap="flat" cmpd="sng" algn="ctr">
          <a:solidFill>
            <a:schemeClr val="accent3">
              <a:tint val="40000"/>
              <a:alpha val="90000"/>
              <a:hueOff val="6385567"/>
              <a:satOff val="-26549"/>
              <a:lumOff val="-2243"/>
              <a:alphaOff val="0"/>
            </a:schemeClr>
          </a:solidFill>
          <a:prstDash val="solid"/>
        </a:ln>
        <a:effectLst>
          <a:outerShdw blurRad="50800" dist="38100" dir="5400000" rotWithShape="0">
            <a:srgbClr val="000000">
              <a:alpha val="35000"/>
            </a:srgbClr>
          </a:outerShdw>
        </a:effectLst>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247650" tIns="123825" rIns="247650" bIns="123825" numCol="1" spcCol="1270" anchor="ctr" anchorCtr="0">
          <a:noAutofit/>
        </a:bodyPr>
        <a:lstStyle/>
        <a:p>
          <a:pPr marL="114300" lvl="1" indent="-114300" algn="l" defTabSz="622300">
            <a:lnSpc>
              <a:spcPct val="90000"/>
            </a:lnSpc>
            <a:spcBef>
              <a:spcPct val="0"/>
            </a:spcBef>
            <a:spcAft>
              <a:spcPct val="15000"/>
            </a:spcAft>
            <a:buChar char="••"/>
          </a:pPr>
          <a:r>
            <a:rPr lang="pt-BR" sz="1400" kern="1200" dirty="0" smtClean="0"/>
            <a:t>Coloca a informação abaixo da linha do texto (subscrito)</a:t>
          </a:r>
          <a:endParaRPr lang="pt-BR" sz="1400" kern="1200" dirty="0"/>
        </a:p>
      </dsp:txBody>
      <dsp:txXfrm rot="-5400000">
        <a:off x="3008968" y="1968937"/>
        <a:ext cx="5314971" cy="634159"/>
      </dsp:txXfrm>
    </dsp:sp>
    <dsp:sp modelId="{00416286-8386-495D-976B-47735DB21001}">
      <dsp:nvSpPr>
        <dsp:cNvPr id="0" name=""/>
        <dsp:cNvSpPr/>
      </dsp:nvSpPr>
      <dsp:spPr>
        <a:xfrm>
          <a:off x="0" y="1846783"/>
          <a:ext cx="3008968" cy="878464"/>
        </a:xfrm>
        <a:prstGeom prst="roundRect">
          <a:avLst/>
        </a:prstGeom>
        <a:gradFill rotWithShape="0">
          <a:gsLst>
            <a:gs pos="0">
              <a:schemeClr val="accent3">
                <a:hueOff val="5812304"/>
                <a:satOff val="-18573"/>
                <a:lumOff val="-4706"/>
                <a:alphaOff val="0"/>
                <a:shade val="15000"/>
                <a:satMod val="180000"/>
              </a:schemeClr>
            </a:gs>
            <a:gs pos="50000">
              <a:schemeClr val="accent3">
                <a:hueOff val="5812304"/>
                <a:satOff val="-18573"/>
                <a:lumOff val="-4706"/>
                <a:alphaOff val="0"/>
                <a:shade val="45000"/>
                <a:satMod val="170000"/>
              </a:schemeClr>
            </a:gs>
            <a:gs pos="70000">
              <a:schemeClr val="accent3">
                <a:hueOff val="5812304"/>
                <a:satOff val="-18573"/>
                <a:lumOff val="-4706"/>
                <a:alphaOff val="0"/>
                <a:tint val="99000"/>
                <a:shade val="65000"/>
                <a:satMod val="155000"/>
              </a:schemeClr>
            </a:gs>
            <a:gs pos="100000">
              <a:schemeClr val="accent3">
                <a:hueOff val="5812304"/>
                <a:satOff val="-18573"/>
                <a:lumOff val="-4706"/>
                <a:alphaOff val="0"/>
                <a:tint val="95500"/>
                <a:shade val="100000"/>
                <a:satMod val="155000"/>
              </a:schemeClr>
            </a:gs>
          </a:gsLst>
          <a:lin ang="16200000" scaled="0"/>
        </a:gradFill>
        <a:ln>
          <a:noFill/>
        </a:ln>
        <a:effectLst>
          <a:outerShdw blurRad="50800" dist="381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8580" tIns="34290" rIns="68580" bIns="34290" numCol="1" spcCol="1270" anchor="ctr" anchorCtr="0">
          <a:noAutofit/>
        </a:bodyPr>
        <a:lstStyle/>
        <a:p>
          <a:pPr lvl="0" algn="ctr" defTabSz="800100">
            <a:lnSpc>
              <a:spcPct val="90000"/>
            </a:lnSpc>
            <a:spcBef>
              <a:spcPct val="0"/>
            </a:spcBef>
            <a:spcAft>
              <a:spcPct val="35000"/>
            </a:spcAft>
          </a:pPr>
          <a:r>
            <a:rPr lang="pt-BR" sz="1800" b="0" kern="1200" dirty="0" smtClean="0"/>
            <a:t>&lt;sub&gt; ... &lt;/sub&gt;</a:t>
          </a:r>
          <a:endParaRPr lang="pt-BR" sz="1800" b="0" kern="1200" dirty="0"/>
        </a:p>
      </dsp:txBody>
      <dsp:txXfrm>
        <a:off x="42883" y="1889666"/>
        <a:ext cx="2923202" cy="792698"/>
      </dsp:txXfrm>
    </dsp:sp>
    <dsp:sp modelId="{4456ECD8-0698-40FC-A967-9F79A4077C17}">
      <dsp:nvSpPr>
        <dsp:cNvPr id="0" name=""/>
        <dsp:cNvSpPr/>
      </dsp:nvSpPr>
      <dsp:spPr>
        <a:xfrm rot="5400000">
          <a:off x="5332221" y="533764"/>
          <a:ext cx="702771" cy="5349277"/>
        </a:xfrm>
        <a:prstGeom prst="round2SameRect">
          <a:avLst/>
        </a:prstGeom>
        <a:solidFill>
          <a:schemeClr val="accent3">
            <a:tint val="40000"/>
            <a:alpha val="90000"/>
            <a:hueOff val="9578351"/>
            <a:satOff val="-39823"/>
            <a:lumOff val="-3364"/>
            <a:alphaOff val="0"/>
          </a:schemeClr>
        </a:solidFill>
        <a:ln w="9525" cap="flat" cmpd="sng" algn="ctr">
          <a:solidFill>
            <a:schemeClr val="accent3">
              <a:tint val="40000"/>
              <a:alpha val="90000"/>
              <a:hueOff val="9578351"/>
              <a:satOff val="-39823"/>
              <a:lumOff val="-3364"/>
              <a:alphaOff val="0"/>
            </a:schemeClr>
          </a:solidFill>
          <a:prstDash val="solid"/>
        </a:ln>
        <a:effectLst>
          <a:outerShdw blurRad="50800" dist="38100" dir="5400000" rotWithShape="0">
            <a:srgbClr val="000000">
              <a:alpha val="35000"/>
            </a:srgbClr>
          </a:outerShdw>
        </a:effectLst>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247650" tIns="123825" rIns="247650" bIns="123825" numCol="1" spcCol="1270" anchor="ctr" anchorCtr="0">
          <a:noAutofit/>
        </a:bodyPr>
        <a:lstStyle/>
        <a:p>
          <a:pPr marL="114300" lvl="1" indent="-114300" algn="l" defTabSz="622300">
            <a:lnSpc>
              <a:spcPct val="90000"/>
            </a:lnSpc>
            <a:spcBef>
              <a:spcPct val="0"/>
            </a:spcBef>
            <a:spcAft>
              <a:spcPct val="15000"/>
            </a:spcAft>
            <a:buChar char="••"/>
          </a:pPr>
          <a:r>
            <a:rPr lang="pt-BR" sz="1400" kern="1200" dirty="0" smtClean="0"/>
            <a:t>Define um parágrafo</a:t>
          </a:r>
          <a:endParaRPr lang="pt-BR" sz="1400" kern="1200" dirty="0"/>
        </a:p>
      </dsp:txBody>
      <dsp:txXfrm rot="-5400000">
        <a:off x="3008968" y="2891323"/>
        <a:ext cx="5314971" cy="634159"/>
      </dsp:txXfrm>
    </dsp:sp>
    <dsp:sp modelId="{B39D6D2F-B1E6-41E8-A311-198D62E9CA1A}">
      <dsp:nvSpPr>
        <dsp:cNvPr id="0" name=""/>
        <dsp:cNvSpPr/>
      </dsp:nvSpPr>
      <dsp:spPr>
        <a:xfrm>
          <a:off x="0" y="2769171"/>
          <a:ext cx="3008968" cy="878464"/>
        </a:xfrm>
        <a:prstGeom prst="roundRect">
          <a:avLst/>
        </a:prstGeom>
        <a:gradFill rotWithShape="0">
          <a:gsLst>
            <a:gs pos="0">
              <a:schemeClr val="accent3">
                <a:hueOff val="8718455"/>
                <a:satOff val="-27859"/>
                <a:lumOff val="-7059"/>
                <a:alphaOff val="0"/>
                <a:shade val="15000"/>
                <a:satMod val="180000"/>
              </a:schemeClr>
            </a:gs>
            <a:gs pos="50000">
              <a:schemeClr val="accent3">
                <a:hueOff val="8718455"/>
                <a:satOff val="-27859"/>
                <a:lumOff val="-7059"/>
                <a:alphaOff val="0"/>
                <a:shade val="45000"/>
                <a:satMod val="170000"/>
              </a:schemeClr>
            </a:gs>
            <a:gs pos="70000">
              <a:schemeClr val="accent3">
                <a:hueOff val="8718455"/>
                <a:satOff val="-27859"/>
                <a:lumOff val="-7059"/>
                <a:alphaOff val="0"/>
                <a:tint val="99000"/>
                <a:shade val="65000"/>
                <a:satMod val="155000"/>
              </a:schemeClr>
            </a:gs>
            <a:gs pos="100000">
              <a:schemeClr val="accent3">
                <a:hueOff val="8718455"/>
                <a:satOff val="-27859"/>
                <a:lumOff val="-7059"/>
                <a:alphaOff val="0"/>
                <a:tint val="95500"/>
                <a:shade val="100000"/>
                <a:satMod val="155000"/>
              </a:schemeClr>
            </a:gs>
          </a:gsLst>
          <a:lin ang="16200000" scaled="0"/>
        </a:gradFill>
        <a:ln>
          <a:noFill/>
        </a:ln>
        <a:effectLst>
          <a:outerShdw blurRad="50800" dist="381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8580" tIns="34290" rIns="68580" bIns="34290" numCol="1" spcCol="1270" anchor="ctr" anchorCtr="0">
          <a:noAutofit/>
        </a:bodyPr>
        <a:lstStyle/>
        <a:p>
          <a:pPr lvl="0" algn="ctr" defTabSz="800100">
            <a:lnSpc>
              <a:spcPct val="90000"/>
            </a:lnSpc>
            <a:spcBef>
              <a:spcPct val="0"/>
            </a:spcBef>
            <a:spcAft>
              <a:spcPct val="35000"/>
            </a:spcAft>
          </a:pPr>
          <a:r>
            <a:rPr lang="pt-BR" sz="1800" b="0" kern="1200" dirty="0" smtClean="0"/>
            <a:t>&lt;p&gt; ... &lt;/p&gt;</a:t>
          </a:r>
          <a:endParaRPr lang="pt-BR" sz="1800" b="0" kern="1200" dirty="0"/>
        </a:p>
      </dsp:txBody>
      <dsp:txXfrm>
        <a:off x="42883" y="2812054"/>
        <a:ext cx="2923202" cy="792698"/>
      </dsp:txXfrm>
    </dsp:sp>
    <dsp:sp modelId="{39371637-968D-46A4-B8E0-770A1C534F64}">
      <dsp:nvSpPr>
        <dsp:cNvPr id="0" name=""/>
        <dsp:cNvSpPr/>
      </dsp:nvSpPr>
      <dsp:spPr>
        <a:xfrm rot="5400000">
          <a:off x="5332221" y="1456152"/>
          <a:ext cx="702771" cy="5349277"/>
        </a:xfrm>
        <a:prstGeom prst="round2SameRect">
          <a:avLst/>
        </a:prstGeom>
        <a:solidFill>
          <a:schemeClr val="accent3">
            <a:tint val="40000"/>
            <a:alpha val="90000"/>
            <a:hueOff val="12771134"/>
            <a:satOff val="-53098"/>
            <a:lumOff val="-4485"/>
            <a:alphaOff val="0"/>
          </a:schemeClr>
        </a:solidFill>
        <a:ln w="9525" cap="flat" cmpd="sng" algn="ctr">
          <a:solidFill>
            <a:schemeClr val="accent3">
              <a:tint val="40000"/>
              <a:alpha val="90000"/>
              <a:hueOff val="12771134"/>
              <a:satOff val="-53098"/>
              <a:lumOff val="-4485"/>
              <a:alphaOff val="0"/>
            </a:schemeClr>
          </a:solidFill>
          <a:prstDash val="solid"/>
        </a:ln>
        <a:effectLst>
          <a:outerShdw blurRad="50800" dist="38100" dir="5400000" rotWithShape="0">
            <a:srgbClr val="000000">
              <a:alpha val="35000"/>
            </a:srgbClr>
          </a:outerShdw>
        </a:effectLst>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247650" tIns="123825" rIns="247650" bIns="123825" numCol="1" spcCol="1270" anchor="ctr" anchorCtr="0">
          <a:noAutofit/>
        </a:bodyPr>
        <a:lstStyle/>
        <a:p>
          <a:pPr marL="114300" lvl="1" indent="-114300" algn="l" defTabSz="622300">
            <a:lnSpc>
              <a:spcPct val="90000"/>
            </a:lnSpc>
            <a:spcBef>
              <a:spcPct val="0"/>
            </a:spcBef>
            <a:spcAft>
              <a:spcPct val="15000"/>
            </a:spcAft>
            <a:buChar char="••"/>
          </a:pPr>
          <a:r>
            <a:rPr lang="pt-BR" sz="1400" kern="1200" dirty="0" smtClean="0"/>
            <a:t>Centraliza as informações</a:t>
          </a:r>
          <a:endParaRPr lang="pt-BR" sz="1400" kern="1200" dirty="0"/>
        </a:p>
      </dsp:txBody>
      <dsp:txXfrm rot="-5400000">
        <a:off x="3008968" y="3813711"/>
        <a:ext cx="5314971" cy="634159"/>
      </dsp:txXfrm>
    </dsp:sp>
    <dsp:sp modelId="{314CAA0E-C13D-4AF7-B148-7F6E9E71D664}">
      <dsp:nvSpPr>
        <dsp:cNvPr id="0" name=""/>
        <dsp:cNvSpPr/>
      </dsp:nvSpPr>
      <dsp:spPr>
        <a:xfrm>
          <a:off x="0" y="3691558"/>
          <a:ext cx="3008968" cy="878464"/>
        </a:xfrm>
        <a:prstGeom prst="roundRect">
          <a:avLst/>
        </a:prstGeom>
        <a:gradFill rotWithShape="0">
          <a:gsLst>
            <a:gs pos="0">
              <a:schemeClr val="accent3">
                <a:hueOff val="11624607"/>
                <a:satOff val="-37145"/>
                <a:lumOff val="-9412"/>
                <a:alphaOff val="0"/>
                <a:shade val="15000"/>
                <a:satMod val="180000"/>
              </a:schemeClr>
            </a:gs>
            <a:gs pos="50000">
              <a:schemeClr val="accent3">
                <a:hueOff val="11624607"/>
                <a:satOff val="-37145"/>
                <a:lumOff val="-9412"/>
                <a:alphaOff val="0"/>
                <a:shade val="45000"/>
                <a:satMod val="170000"/>
              </a:schemeClr>
            </a:gs>
            <a:gs pos="70000">
              <a:schemeClr val="accent3">
                <a:hueOff val="11624607"/>
                <a:satOff val="-37145"/>
                <a:lumOff val="-9412"/>
                <a:alphaOff val="0"/>
                <a:tint val="99000"/>
                <a:shade val="65000"/>
                <a:satMod val="155000"/>
              </a:schemeClr>
            </a:gs>
            <a:gs pos="100000">
              <a:schemeClr val="accent3">
                <a:hueOff val="11624607"/>
                <a:satOff val="-37145"/>
                <a:lumOff val="-9412"/>
                <a:alphaOff val="0"/>
                <a:tint val="95500"/>
                <a:shade val="100000"/>
                <a:satMod val="155000"/>
              </a:schemeClr>
            </a:gs>
          </a:gsLst>
          <a:lin ang="16200000" scaled="0"/>
        </a:gradFill>
        <a:ln>
          <a:noFill/>
        </a:ln>
        <a:effectLst>
          <a:outerShdw blurRad="50800" dist="381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8580" tIns="34290" rIns="68580" bIns="34290" numCol="1" spcCol="1270" anchor="ctr" anchorCtr="0">
          <a:noAutofit/>
        </a:bodyPr>
        <a:lstStyle/>
        <a:p>
          <a:pPr lvl="0" algn="ctr" defTabSz="800100">
            <a:lnSpc>
              <a:spcPct val="90000"/>
            </a:lnSpc>
            <a:spcBef>
              <a:spcPct val="0"/>
            </a:spcBef>
            <a:spcAft>
              <a:spcPct val="35000"/>
            </a:spcAft>
          </a:pPr>
          <a:r>
            <a:rPr lang="pt-BR" sz="1800" b="0" kern="1200" dirty="0" smtClean="0"/>
            <a:t>&lt;center&gt;* ... &lt;/center&gt;</a:t>
          </a:r>
          <a:endParaRPr lang="pt-BR" sz="1800" b="0" kern="1200" dirty="0"/>
        </a:p>
      </dsp:txBody>
      <dsp:txXfrm>
        <a:off x="42883" y="3734441"/>
        <a:ext cx="2923202" cy="79269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12.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39AF718-7FB6-428A-921C-D3FB8613A777}" type="datetimeFigureOut">
              <a:rPr lang="pt-BR" smtClean="0"/>
              <a:pPr/>
              <a:t>22/02/2016</a:t>
            </a:fld>
            <a:endParaRPr lang="pt-BR"/>
          </a:p>
        </p:txBody>
      </p:sp>
      <p:sp>
        <p:nvSpPr>
          <p:cNvPr id="4" name="Espaço Reservado para Imagem de Slide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6" name="Espaço Reservado para Rodapé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B48C349-82A0-46EB-8399-361E04CC9D2C}" type="slidenum">
              <a:rPr lang="pt-BR" smtClean="0"/>
              <a:pPr/>
              <a:t>‹#›</a:t>
            </a:fld>
            <a:endParaRPr lang="pt-BR"/>
          </a:p>
        </p:txBody>
      </p:sp>
    </p:spTree>
    <p:extLst>
      <p:ext uri="{BB962C8B-B14F-4D97-AF65-F5344CB8AC3E}">
        <p14:creationId xmlns:p14="http://schemas.microsoft.com/office/powerpoint/2010/main" val="24586935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obasicodaweb.com/arquivo/introducao-ao-http" TargetMode="External"/><Relationship Id="rId2" Type="http://schemas.openxmlformats.org/officeDocument/2006/relationships/slide" Target="../slides/slide21.xml"/><Relationship Id="rId1" Type="http://schemas.openxmlformats.org/officeDocument/2006/relationships/notesMaster" Target="../notesMasters/notesMaster1.xml"/><Relationship Id="rId6" Type="http://schemas.openxmlformats.org/officeDocument/2006/relationships/hyperlink" Target="http://assinar/" TargetMode="External"/><Relationship Id="rId5" Type="http://schemas.openxmlformats.org/officeDocument/2006/relationships/hyperlink" Target="https://addons.mozilla.org/firefox/2933/" TargetMode="External"/><Relationship Id="rId4" Type="http://schemas.openxmlformats.org/officeDocument/2006/relationships/hyperlink" Target="http://www.google.com/adsense/" TargetMode="Externa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3" Type="http://schemas.openxmlformats.org/officeDocument/2006/relationships/hyperlink" Target="http://www.w3.org/TR/CSS2/page.html" TargetMode="External"/><Relationship Id="rId2" Type="http://schemas.openxmlformats.org/officeDocument/2006/relationships/slide" Target="../slides/slide195.xml"/><Relationship Id="rId1" Type="http://schemas.openxmlformats.org/officeDocument/2006/relationships/notesMaster" Target="../notesMasters/notesMaster1.xml"/><Relationship Id="rId5" Type="http://schemas.openxmlformats.org/officeDocument/2006/relationships/hyperlink" Target="http://www.w3.org/TR/CSS2/syndata.html" TargetMode="External"/><Relationship Id="rId4" Type="http://schemas.openxmlformats.org/officeDocument/2006/relationships/hyperlink" Target="http://www.w3.org/TR/CSS2/aural.html" TargetMode="Externa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obasicodaweb.com/arquivo/introducao-ao-http" TargetMode="External"/><Relationship Id="rId2" Type="http://schemas.openxmlformats.org/officeDocument/2006/relationships/slide" Target="../slides/slide23.xml"/><Relationship Id="rId1" Type="http://schemas.openxmlformats.org/officeDocument/2006/relationships/notesMaster" Target="../notesMasters/notesMaster1.xml"/><Relationship Id="rId6" Type="http://schemas.openxmlformats.org/officeDocument/2006/relationships/hyperlink" Target="http://assinar/" TargetMode="External"/><Relationship Id="rId5" Type="http://schemas.openxmlformats.org/officeDocument/2006/relationships/hyperlink" Target="https://addons.mozilla.org/firefox/2933/" TargetMode="External"/><Relationship Id="rId4" Type="http://schemas.openxmlformats.org/officeDocument/2006/relationships/hyperlink" Target="http://www.google.com/adsense/" TargetMode="Externa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8" Type="http://schemas.openxmlformats.org/officeDocument/2006/relationships/hyperlink" Target="http://pt.wikipedia.org/wiki/Extensible_Stylesheet_Language" TargetMode="External"/><Relationship Id="rId13" Type="http://schemas.openxmlformats.org/officeDocument/2006/relationships/hyperlink" Target="http://pt.wikipedia.org/wiki/Google_Chrome" TargetMode="External"/><Relationship Id="rId18" Type="http://schemas.openxmlformats.org/officeDocument/2006/relationships/hyperlink" Target="http://pt.wikipedia.org/wiki/Enlightenment_Foundation_Libraries" TargetMode="External"/><Relationship Id="rId26" Type="http://schemas.openxmlformats.org/officeDocument/2006/relationships/hyperlink" Target="http://pt.wikipedia.org/wiki/Mac_OS_X" TargetMode="External"/><Relationship Id="rId3" Type="http://schemas.openxmlformats.org/officeDocument/2006/relationships/hyperlink" Target="http://pt.wikipedia.org/wiki/Software" TargetMode="External"/><Relationship Id="rId21" Type="http://schemas.openxmlformats.org/officeDocument/2006/relationships/hyperlink" Target="http://pt.wikipedia.org/wiki/KDE" TargetMode="External"/><Relationship Id="rId7" Type="http://schemas.openxmlformats.org/officeDocument/2006/relationships/hyperlink" Target="http://pt.wikipedia.org/wiki/Cascading_Style_Sheets" TargetMode="External"/><Relationship Id="rId12" Type="http://schemas.openxmlformats.org/officeDocument/2006/relationships/hyperlink" Target="http://pt.wikipedia.org/wiki/Motor_de_renderiza%C3%A7%C3%A3o" TargetMode="External"/><Relationship Id="rId17" Type="http://schemas.openxmlformats.org/officeDocument/2006/relationships/hyperlink" Target="http://pt.wikipedia.org/wiki/Gtk" TargetMode="External"/><Relationship Id="rId25" Type="http://schemas.openxmlformats.org/officeDocument/2006/relationships/hyperlink" Target="http://pt.wikipedia.org/wiki/WebKit#cite_note-1" TargetMode="External"/><Relationship Id="rId2" Type="http://schemas.openxmlformats.org/officeDocument/2006/relationships/slide" Target="../slides/slide232.xml"/><Relationship Id="rId16" Type="http://schemas.openxmlformats.org/officeDocument/2006/relationships/hyperlink" Target="http://pt.wikipedia.org/wiki/Qt" TargetMode="External"/><Relationship Id="rId20" Type="http://schemas.openxmlformats.org/officeDocument/2006/relationships/hyperlink" Target="http://pt.wikipedia.org/wiki/KHTML" TargetMode="External"/><Relationship Id="rId29" Type="http://schemas.openxmlformats.org/officeDocument/2006/relationships/hyperlink" Target="http://pt.wikipedia.org/wiki/Linux" TargetMode="External"/><Relationship Id="rId1" Type="http://schemas.openxmlformats.org/officeDocument/2006/relationships/notesMaster" Target="../notesMasters/notesMaster1.xml"/><Relationship Id="rId6" Type="http://schemas.openxmlformats.org/officeDocument/2006/relationships/hyperlink" Target="http://pt.wikipedia.org/wiki/XML" TargetMode="External"/><Relationship Id="rId11" Type="http://schemas.openxmlformats.org/officeDocument/2006/relationships/hyperlink" Target="http://pt.wikipedia.org/wiki/World_Wide_Web" TargetMode="External"/><Relationship Id="rId24" Type="http://schemas.openxmlformats.org/officeDocument/2006/relationships/hyperlink" Target="http://pt.wikipedia.org/wiki/Samsung" TargetMode="External"/><Relationship Id="rId5" Type="http://schemas.openxmlformats.org/officeDocument/2006/relationships/hyperlink" Target="http://pt.wikipedia.org/wiki/HTML" TargetMode="External"/><Relationship Id="rId15" Type="http://schemas.openxmlformats.org/officeDocument/2006/relationships/hyperlink" Target="http://pt.wikipedia.org/w/index.php?title=Objective_C&amp;action=edit&amp;redlink=1" TargetMode="External"/><Relationship Id="rId23" Type="http://schemas.openxmlformats.org/officeDocument/2006/relationships/hyperlink" Target="http://pt.wikipedia.org/wiki/Nokia" TargetMode="External"/><Relationship Id="rId28" Type="http://schemas.openxmlformats.org/officeDocument/2006/relationships/hyperlink" Target="http://pt.wikipedia.org/w/index.php?title=GNU_Project&amp;action=edit&amp;redlink=1" TargetMode="External"/><Relationship Id="rId10" Type="http://schemas.openxmlformats.org/officeDocument/2006/relationships/hyperlink" Target="http://pt.wikipedia.org/wiki/Cliente_de_e-mail" TargetMode="External"/><Relationship Id="rId19" Type="http://schemas.openxmlformats.org/officeDocument/2006/relationships/hyperlink" Target="http://pt.wikipedia.org/wiki/Apple_Inc." TargetMode="External"/><Relationship Id="rId31" Type="http://schemas.openxmlformats.org/officeDocument/2006/relationships/hyperlink" Target="http://pt.wikipedia.org/wiki/WebKit#cite_note-webkitcheckout-2" TargetMode="External"/><Relationship Id="rId4" Type="http://schemas.openxmlformats.org/officeDocument/2006/relationships/hyperlink" Target="http://pt.wikipedia.org/wiki/Linguagem_de_marca%C3%A7%C3%A3o" TargetMode="External"/><Relationship Id="rId9" Type="http://schemas.openxmlformats.org/officeDocument/2006/relationships/hyperlink" Target="http://pt.wikipedia.org/wiki/Navegador" TargetMode="External"/><Relationship Id="rId14" Type="http://schemas.openxmlformats.org/officeDocument/2006/relationships/hyperlink" Target="http://pt.wikipedia.org/wiki/Safari_(web_browser)" TargetMode="External"/><Relationship Id="rId22" Type="http://schemas.openxmlformats.org/officeDocument/2006/relationships/hyperlink" Target="http://pt.wikipedia.org/wiki/Google" TargetMode="External"/><Relationship Id="rId27" Type="http://schemas.openxmlformats.org/officeDocument/2006/relationships/hyperlink" Target="http://pt.wikipedia.org/wiki/Windows" TargetMode="External"/><Relationship Id="rId30" Type="http://schemas.openxmlformats.org/officeDocument/2006/relationships/hyperlink" Target="http://pt.wikipedia.org/wiki/Unix" TargetMode="Externa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pt.wikipedia.org/wiki/Navegador" TargetMode="External"/><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27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adwords.google.com/select/KeywordToolExternal" TargetMode="External"/><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275.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277.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2" Type="http://schemas.openxmlformats.org/officeDocument/2006/relationships/slide" Target="../slides/slide278.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2" Type="http://schemas.openxmlformats.org/officeDocument/2006/relationships/slide" Target="../slides/slide279.xml"/><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2" Type="http://schemas.openxmlformats.org/officeDocument/2006/relationships/slide" Target="../slides/slide280.xml"/><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2" Type="http://schemas.openxmlformats.org/officeDocument/2006/relationships/slide" Target="../slides/slide281.xml"/><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2" Type="http://schemas.openxmlformats.org/officeDocument/2006/relationships/slide" Target="../slides/slide282.xml"/><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www.infowester.com/metatags.php" TargetMode="External"/><Relationship Id="rId2" Type="http://schemas.openxmlformats.org/officeDocument/2006/relationships/slide" Target="../slides/slide31.xml"/><Relationship Id="rId1" Type="http://schemas.openxmlformats.org/officeDocument/2006/relationships/notesMaster" Target="../notesMasters/notesMaster1.xml"/><Relationship Id="rId4" Type="http://schemas.openxmlformats.org/officeDocument/2006/relationships/hyperlink" Target="http://www.infowester.com/metatags2.php" TargetMode="External"/></Relationships>
</file>

<file path=ppt/notesSlides/_rels/notesSlide230.xml.rels><?xml version="1.0" encoding="UTF-8" standalone="yes"?>
<Relationships xmlns="http://schemas.openxmlformats.org/package/2006/relationships"><Relationship Id="rId2" Type="http://schemas.openxmlformats.org/officeDocument/2006/relationships/slide" Target="../slides/slide284.xml"/><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2" Type="http://schemas.openxmlformats.org/officeDocument/2006/relationships/slide" Target="../slides/slide285.xml"/><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2" Type="http://schemas.openxmlformats.org/officeDocument/2006/relationships/slide" Target="../slides/slide286.xml"/><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2" Type="http://schemas.openxmlformats.org/officeDocument/2006/relationships/slide" Target="../slides/slide287.xml"/><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2" Type="http://schemas.openxmlformats.org/officeDocument/2006/relationships/slide" Target="../slides/slide288.xml"/><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2" Type="http://schemas.openxmlformats.org/officeDocument/2006/relationships/slide" Target="../slides/slide289.xml"/><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2" Type="http://schemas.openxmlformats.org/officeDocument/2006/relationships/slide" Target="../slides/slide290.xml"/><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2" Type="http://schemas.openxmlformats.org/officeDocument/2006/relationships/slide" Target="../slides/slide291.xml"/><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2" Type="http://schemas.openxmlformats.org/officeDocument/2006/relationships/slide" Target="../slides/slide292.xml"/><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2" Type="http://schemas.openxmlformats.org/officeDocument/2006/relationships/slide" Target="../slides/slide29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8" Type="http://schemas.openxmlformats.org/officeDocument/2006/relationships/hyperlink" Target="http://www.mundoseo.com.br/" TargetMode="External"/><Relationship Id="rId3" Type="http://schemas.openxmlformats.org/officeDocument/2006/relationships/hyperlink" Target="http://en.wikipedia.org/wiki/Search_bot" TargetMode="External"/><Relationship Id="rId7" Type="http://schemas.openxmlformats.org/officeDocument/2006/relationships/hyperlink" Target="http://en.wikipedia.org/wiki/Google_search" TargetMode="External"/><Relationship Id="rId12" Type="http://schemas.openxmlformats.org/officeDocument/2006/relationships/hyperlink" Target="http://www.mundoseo.com.br/black-hat/black-hat-seo/" TargetMode="External"/><Relationship Id="rId2" Type="http://schemas.openxmlformats.org/officeDocument/2006/relationships/slide" Target="../slides/slide32.xml"/><Relationship Id="rId1" Type="http://schemas.openxmlformats.org/officeDocument/2006/relationships/notesMaster" Target="../notesMasters/notesMaster1.xml"/><Relationship Id="rId6" Type="http://schemas.openxmlformats.org/officeDocument/2006/relationships/hyperlink" Target="http://en.wikipedia.org/wiki/World_Wide_Web" TargetMode="External"/><Relationship Id="rId11" Type="http://schemas.openxmlformats.org/officeDocument/2006/relationships/hyperlink" Target="http://www.mundoseo.com.br/meta-tag/conceitos-basicos-sobre-keywords/" TargetMode="External"/><Relationship Id="rId5" Type="http://schemas.openxmlformats.org/officeDocument/2006/relationships/hyperlink" Target="http://en.wikipedia.org/wiki/Document" TargetMode="External"/><Relationship Id="rId10" Type="http://schemas.openxmlformats.org/officeDocument/2006/relationships/hyperlink" Target="http://www.mundoseo.com.br/artigo-seo/" TargetMode="External"/><Relationship Id="rId4" Type="http://schemas.openxmlformats.org/officeDocument/2006/relationships/hyperlink" Target="http://en.wikipedia.org/wiki/Google" TargetMode="External"/><Relationship Id="rId9" Type="http://schemas.openxmlformats.org/officeDocument/2006/relationships/hyperlink" Target="http://www.mundoseo.com.br/tutorial-seo/tutorial-dmoz/" TargetMode="External"/></Relationships>
</file>

<file path=ppt/notesSlides/_rels/notesSlide240.xml.rels><?xml version="1.0" encoding="UTF-8" standalone="yes"?>
<Relationships xmlns="http://schemas.openxmlformats.org/package/2006/relationships"><Relationship Id="rId2" Type="http://schemas.openxmlformats.org/officeDocument/2006/relationships/slide" Target="../slides/slide294.xml"/><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2" Type="http://schemas.openxmlformats.org/officeDocument/2006/relationships/slide" Target="../slides/slide29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assinar/" TargetMode="External"/><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assinar/" TargetMode="External"/><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3" Type="http://schemas.openxmlformats.org/officeDocument/2006/relationships/hyperlink" Target="http://www.w3.org/TR/html4/struct/text.html#h-9.2.1" TargetMode="External"/><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3" Type="http://schemas.openxmlformats.org/officeDocument/2006/relationships/hyperlink" Target="http://www.w3.org/TR/html4/struct/text.html#h-9.2.1" TargetMode="External"/><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pt.wikipedia.org/wiki/Navegador"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3" Type="http://schemas.openxmlformats.org/officeDocument/2006/relationships/hyperlink" Target="http://assinar/" TargetMode="External"/><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8" Type="http://schemas.openxmlformats.org/officeDocument/2006/relationships/hyperlink" Target="https://pt.wikipedia.org/wiki/Tecnologia_de_informa%C3%A7%C3%A3o" TargetMode="External"/><Relationship Id="rId3" Type="http://schemas.openxmlformats.org/officeDocument/2006/relationships/hyperlink" Target="https://pt.wikipedia.org/wiki/Metalinguagem" TargetMode="External"/><Relationship Id="rId7" Type="http://schemas.openxmlformats.org/officeDocument/2006/relationships/hyperlink" Target="https://pt.wikipedia.org/wiki/Geography_Markup_Language" TargetMode="External"/><Relationship Id="rId2" Type="http://schemas.openxmlformats.org/officeDocument/2006/relationships/slide" Target="../slides/slide5.xml"/><Relationship Id="rId1" Type="http://schemas.openxmlformats.org/officeDocument/2006/relationships/notesMaster" Target="../notesMasters/notesMaster1.xml"/><Relationship Id="rId6" Type="http://schemas.openxmlformats.org/officeDocument/2006/relationships/hyperlink" Target="https://pt.wikipedia.org/wiki/D%C3%A9cada_de_1960" TargetMode="External"/><Relationship Id="rId5" Type="http://schemas.openxmlformats.org/officeDocument/2006/relationships/hyperlink" Target="https://pt.wikipedia.org/wiki/IBM" TargetMode="External"/><Relationship Id="rId4" Type="http://schemas.openxmlformats.org/officeDocument/2006/relationships/hyperlink" Target="https://pt.wikipedia.org/wiki/Linguagem_de_marca%C3%A7%C3%A3o" TargetMode="Externa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3" Type="http://schemas.openxmlformats.org/officeDocument/2006/relationships/hyperlink" Target="http://assinar/" TargetMode="External"/><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3" Type="http://schemas.openxmlformats.org/officeDocument/2006/relationships/hyperlink" Target="http://validator.w3.org/" TargetMode="External"/><Relationship Id="rId2" Type="http://schemas.openxmlformats.org/officeDocument/2006/relationships/slide" Target="../slides/slide109.xml"/><Relationship Id="rId1" Type="http://schemas.openxmlformats.org/officeDocument/2006/relationships/notesMaster" Target="../notesMasters/notesMaster1.xml"/><Relationship Id="rId4" Type="http://schemas.openxmlformats.org/officeDocument/2006/relationships/hyperlink" Target="http://www.google.com/search?q=html+validator" TargetMode="External"/></Relationships>
</file>

<file path=ppt/notesSlides/_rels/notesSlide75.xml.rels><?xml version="1.0" encoding="UTF-8" standalone="yes"?>
<Relationships xmlns="http://schemas.openxmlformats.org/package/2006/relationships"><Relationship Id="rId3" Type="http://schemas.openxmlformats.org/officeDocument/2006/relationships/hyperlink" Target="http://validator.w3.org/" TargetMode="External"/><Relationship Id="rId2" Type="http://schemas.openxmlformats.org/officeDocument/2006/relationships/slide" Target="../slides/slide110.xml"/><Relationship Id="rId1" Type="http://schemas.openxmlformats.org/officeDocument/2006/relationships/notesMaster" Target="../notesMasters/notesMaster1.xml"/><Relationship Id="rId4" Type="http://schemas.openxmlformats.org/officeDocument/2006/relationships/hyperlink" Target="http://www.google.com/search?q=html+validator" TargetMode="Externa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3" Type="http://schemas.openxmlformats.org/officeDocument/2006/relationships/hyperlink" Target="http://validator.w3.org/" TargetMode="External"/><Relationship Id="rId2" Type="http://schemas.openxmlformats.org/officeDocument/2006/relationships/slide" Target="../slides/slide113.xml"/><Relationship Id="rId1" Type="http://schemas.openxmlformats.org/officeDocument/2006/relationships/notesMaster" Target="../notesMasters/notesMaster1.xml"/><Relationship Id="rId4" Type="http://schemas.openxmlformats.org/officeDocument/2006/relationships/hyperlink" Target="http://www.google.com/search?q=html+validator" TargetMode="Externa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smtClean="0"/>
              <a:t>http://www.w3schools.com/html/html_quiz.asp</a:t>
            </a:r>
            <a:endParaRPr lang="pt-BR"/>
          </a:p>
        </p:txBody>
      </p:sp>
      <p:sp>
        <p:nvSpPr>
          <p:cNvPr id="4" name="Slide Number Placeholder 3"/>
          <p:cNvSpPr>
            <a:spLocks noGrp="1"/>
          </p:cNvSpPr>
          <p:nvPr>
            <p:ph type="sldNum" sz="quarter" idx="10"/>
          </p:nvPr>
        </p:nvSpPr>
        <p:spPr/>
        <p:txBody>
          <a:bodyPr/>
          <a:lstStyle/>
          <a:p>
            <a:fld id="{4B48C349-82A0-46EB-8399-361E04CC9D2C}" type="slidenum">
              <a:rPr lang="pt-BR" smtClean="0"/>
              <a:pPr/>
              <a:t>1</a:t>
            </a:fld>
            <a:endParaRPr lang="pt-BR"/>
          </a:p>
        </p:txBody>
      </p:sp>
    </p:spTree>
    <p:extLst>
      <p:ext uri="{BB962C8B-B14F-4D97-AF65-F5344CB8AC3E}">
        <p14:creationId xmlns:p14="http://schemas.microsoft.com/office/powerpoint/2010/main" val="28630855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sz="1800" b="0" dirty="0" smtClean="0"/>
              <a:t>Fonte:</a:t>
            </a:r>
            <a:r>
              <a:rPr lang="pt-BR" sz="1800" b="0" baseline="0" dirty="0" smtClean="0"/>
              <a:t> </a:t>
            </a:r>
            <a:r>
              <a:rPr lang="pt-BR" sz="1800" b="0" dirty="0" smtClean="0"/>
              <a:t>H57: Utilizar atributos </a:t>
            </a:r>
            <a:r>
              <a:rPr lang="pt-BR" sz="1800" b="0" dirty="0" err="1" smtClean="0"/>
              <a:t>language</a:t>
            </a:r>
            <a:r>
              <a:rPr lang="pt-BR" sz="1800" b="0" dirty="0" smtClean="0"/>
              <a:t> no elemento </a:t>
            </a:r>
            <a:r>
              <a:rPr lang="pt-BR" sz="1800" b="0" dirty="0" err="1" smtClean="0"/>
              <a:t>html</a:t>
            </a:r>
            <a:r>
              <a:rPr lang="pt-BR" sz="1800" b="0" dirty="0" smtClean="0"/>
              <a:t> do W3C</a:t>
            </a:r>
          </a:p>
          <a:p>
            <a:endParaRPr lang="pt-BR" dirty="0"/>
          </a:p>
        </p:txBody>
      </p:sp>
      <p:sp>
        <p:nvSpPr>
          <p:cNvPr id="4" name="Espaço Reservado para Número de Slide 3"/>
          <p:cNvSpPr>
            <a:spLocks noGrp="1"/>
          </p:cNvSpPr>
          <p:nvPr>
            <p:ph type="sldNum" sz="quarter" idx="10"/>
          </p:nvPr>
        </p:nvSpPr>
        <p:spPr/>
        <p:txBody>
          <a:bodyPr/>
          <a:lstStyle/>
          <a:p>
            <a:fld id="{4B48C349-82A0-46EB-8399-361E04CC9D2C}" type="slidenum">
              <a:rPr lang="pt-BR" smtClean="0"/>
              <a:pPr/>
              <a:t>17</a:t>
            </a:fld>
            <a:endParaRPr lang="pt-BR"/>
          </a:p>
        </p:txBody>
      </p:sp>
    </p:spTree>
    <p:extLst>
      <p:ext uri="{BB962C8B-B14F-4D97-AF65-F5344CB8AC3E}">
        <p14:creationId xmlns:p14="http://schemas.microsoft.com/office/powerpoint/2010/main" val="219244970"/>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r>
              <a:rPr lang="pt-BR" dirty="0" smtClean="0"/>
              <a:t>http://www.w3schools.com/html/html_forms.asp</a:t>
            </a:r>
            <a:endParaRPr lang="pt-BR" dirty="0"/>
          </a:p>
        </p:txBody>
      </p:sp>
      <p:sp>
        <p:nvSpPr>
          <p:cNvPr id="4" name="Espaço Reservado para Número de Slide 3"/>
          <p:cNvSpPr>
            <a:spLocks noGrp="1"/>
          </p:cNvSpPr>
          <p:nvPr>
            <p:ph type="sldNum" sz="quarter" idx="10"/>
          </p:nvPr>
        </p:nvSpPr>
        <p:spPr/>
        <p:txBody>
          <a:bodyPr/>
          <a:lstStyle/>
          <a:p>
            <a:fld id="{4B48C349-82A0-46EB-8399-361E04CC9D2C}" type="slidenum">
              <a:rPr lang="pt-BR" smtClean="0"/>
              <a:pPr/>
              <a:t>136</a:t>
            </a:fld>
            <a:endParaRPr lang="pt-BR"/>
          </a:p>
        </p:txBody>
      </p:sp>
    </p:spTree>
    <p:extLst>
      <p:ext uri="{BB962C8B-B14F-4D97-AF65-F5344CB8AC3E}">
        <p14:creationId xmlns:p14="http://schemas.microsoft.com/office/powerpoint/2010/main" val="120920377"/>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r>
              <a:rPr lang="pt-BR" dirty="0" smtClean="0"/>
              <a:t>http://www.w3schools.com/html/html_forms.asp</a:t>
            </a:r>
            <a:endParaRPr lang="pt-BR" dirty="0"/>
          </a:p>
        </p:txBody>
      </p:sp>
      <p:sp>
        <p:nvSpPr>
          <p:cNvPr id="4" name="Espaço Reservado para Número de Slide 3"/>
          <p:cNvSpPr>
            <a:spLocks noGrp="1"/>
          </p:cNvSpPr>
          <p:nvPr>
            <p:ph type="sldNum" sz="quarter" idx="10"/>
          </p:nvPr>
        </p:nvSpPr>
        <p:spPr/>
        <p:txBody>
          <a:bodyPr/>
          <a:lstStyle/>
          <a:p>
            <a:fld id="{4B48C349-82A0-46EB-8399-361E04CC9D2C}" type="slidenum">
              <a:rPr lang="pt-BR" smtClean="0"/>
              <a:pPr/>
              <a:t>137</a:t>
            </a:fld>
            <a:endParaRPr lang="pt-BR"/>
          </a:p>
        </p:txBody>
      </p:sp>
    </p:spTree>
    <p:extLst>
      <p:ext uri="{BB962C8B-B14F-4D97-AF65-F5344CB8AC3E}">
        <p14:creationId xmlns:p14="http://schemas.microsoft.com/office/powerpoint/2010/main" val="2706663237"/>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r>
              <a:rPr lang="pt-BR" dirty="0" smtClean="0"/>
              <a:t>http://www.w3schools.com/html/html_forms.asp</a:t>
            </a:r>
          </a:p>
          <a:p>
            <a:r>
              <a:rPr lang="pt-BR" dirty="0" smtClean="0"/>
              <a:t>http://www.w3schools.com/html/html_form_attributes.asp</a:t>
            </a:r>
            <a:endParaRPr lang="pt-BR" dirty="0"/>
          </a:p>
        </p:txBody>
      </p:sp>
      <p:sp>
        <p:nvSpPr>
          <p:cNvPr id="4" name="Espaço Reservado para Número de Slide 3"/>
          <p:cNvSpPr>
            <a:spLocks noGrp="1"/>
          </p:cNvSpPr>
          <p:nvPr>
            <p:ph type="sldNum" sz="quarter" idx="10"/>
          </p:nvPr>
        </p:nvSpPr>
        <p:spPr/>
        <p:txBody>
          <a:bodyPr/>
          <a:lstStyle/>
          <a:p>
            <a:fld id="{4B48C349-82A0-46EB-8399-361E04CC9D2C}" type="slidenum">
              <a:rPr lang="pt-BR" smtClean="0"/>
              <a:pPr/>
              <a:t>138</a:t>
            </a:fld>
            <a:endParaRPr lang="pt-BR"/>
          </a:p>
        </p:txBody>
      </p:sp>
    </p:spTree>
    <p:extLst>
      <p:ext uri="{BB962C8B-B14F-4D97-AF65-F5344CB8AC3E}">
        <p14:creationId xmlns:p14="http://schemas.microsoft.com/office/powerpoint/2010/main" val="1437786443"/>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r>
              <a:rPr lang="pt-BR" smtClean="0"/>
              <a:t>http://www.w3schools.com/html/html_forms.asp</a:t>
            </a:r>
            <a:endParaRPr lang="pt-BR" dirty="0"/>
          </a:p>
        </p:txBody>
      </p:sp>
      <p:sp>
        <p:nvSpPr>
          <p:cNvPr id="4" name="Espaço Reservado para Número de Slide 3"/>
          <p:cNvSpPr>
            <a:spLocks noGrp="1"/>
          </p:cNvSpPr>
          <p:nvPr>
            <p:ph type="sldNum" sz="quarter" idx="10"/>
          </p:nvPr>
        </p:nvSpPr>
        <p:spPr/>
        <p:txBody>
          <a:bodyPr/>
          <a:lstStyle/>
          <a:p>
            <a:fld id="{4B48C349-82A0-46EB-8399-361E04CC9D2C}" type="slidenum">
              <a:rPr lang="pt-BR" smtClean="0"/>
              <a:pPr/>
              <a:t>140</a:t>
            </a:fld>
            <a:endParaRPr lang="pt-BR"/>
          </a:p>
        </p:txBody>
      </p:sp>
    </p:spTree>
    <p:extLst>
      <p:ext uri="{BB962C8B-B14F-4D97-AF65-F5344CB8AC3E}">
        <p14:creationId xmlns:p14="http://schemas.microsoft.com/office/powerpoint/2010/main" val="1946265466"/>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r>
              <a:rPr lang="pt-BR" smtClean="0"/>
              <a:t>http://www.w3schools.com/html/html_forms.asp</a:t>
            </a:r>
            <a:endParaRPr lang="pt-BR" dirty="0"/>
          </a:p>
        </p:txBody>
      </p:sp>
      <p:sp>
        <p:nvSpPr>
          <p:cNvPr id="4" name="Espaço Reservado para Número de Slide 3"/>
          <p:cNvSpPr>
            <a:spLocks noGrp="1"/>
          </p:cNvSpPr>
          <p:nvPr>
            <p:ph type="sldNum" sz="quarter" idx="10"/>
          </p:nvPr>
        </p:nvSpPr>
        <p:spPr/>
        <p:txBody>
          <a:bodyPr/>
          <a:lstStyle/>
          <a:p>
            <a:fld id="{4B48C349-82A0-46EB-8399-361E04CC9D2C}" type="slidenum">
              <a:rPr lang="pt-BR" smtClean="0"/>
              <a:pPr/>
              <a:t>142</a:t>
            </a:fld>
            <a:endParaRPr lang="pt-BR"/>
          </a:p>
        </p:txBody>
      </p:sp>
    </p:spTree>
    <p:extLst>
      <p:ext uri="{BB962C8B-B14F-4D97-AF65-F5344CB8AC3E}">
        <p14:creationId xmlns:p14="http://schemas.microsoft.com/office/powerpoint/2010/main" val="1996180745"/>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05DFDE9-32C4-4FD2-B3BB-6C69FACAAD7D}" type="slidenum">
              <a:rPr lang="pt-BR"/>
              <a:pPr/>
              <a:t>146</a:t>
            </a:fld>
            <a:endParaRPr lang="pt-BR"/>
          </a:p>
        </p:txBody>
      </p:sp>
      <p:sp>
        <p:nvSpPr>
          <p:cNvPr id="186370" name="Rectangle 2"/>
          <p:cNvSpPr>
            <a:spLocks noGrp="1" noRot="1" noChangeAspect="1" noChangeArrowheads="1" noTextEdit="1"/>
          </p:cNvSpPr>
          <p:nvPr>
            <p:ph type="sldImg"/>
          </p:nvPr>
        </p:nvSpPr>
        <p:spPr>
          <a:ln/>
        </p:spPr>
      </p:sp>
      <p:sp>
        <p:nvSpPr>
          <p:cNvPr id="186371" name="Rectangle 3"/>
          <p:cNvSpPr>
            <a:spLocks noGrp="1" noChangeArrowheads="1"/>
          </p:cNvSpPr>
          <p:nvPr>
            <p:ph type="body" idx="1"/>
          </p:nvPr>
        </p:nvSpPr>
        <p:spPr/>
        <p:txBody>
          <a:bodyPr/>
          <a:lstStyle/>
          <a:p>
            <a:r>
              <a:rPr lang="pt-BR"/>
              <a:t>A style sheet is a set of guidelines for the browser indicating how the various elements of a document should be presented. For example, the following set of instructions constitute a style sheet for web documents: </a:t>
            </a:r>
          </a:p>
          <a:p>
            <a:r>
              <a:rPr lang="pt-BR"/>
              <a:t>The document background should be blue.</a:t>
            </a:r>
          </a:p>
          <a:p>
            <a:r>
              <a:rPr lang="pt-BR"/>
              <a:t>Top-level headings should be in 20 point Bold Arial (or Helvetica, or at least a sans-serif face).</a:t>
            </a:r>
          </a:p>
          <a:p>
            <a:r>
              <a:rPr lang="pt-BR"/>
              <a:t>Body text should be 10 point Times Roman. Body text should be white; links should be light red; visited links should be yellow.</a:t>
            </a:r>
          </a:p>
          <a:p>
            <a:r>
              <a:rPr lang="pt-BR"/>
              <a:t>Block quotations should be set in 8 point Times Italic. The body text should be black and the background white.</a:t>
            </a:r>
          </a:p>
          <a:p>
            <a:r>
              <a:rPr lang="pt-BR"/>
              <a:t>Warnings should be indented on both sides and set in yellow.</a:t>
            </a:r>
          </a:p>
          <a:p>
            <a:r>
              <a:rPr lang="pt-BR"/>
              <a:t>Itemized lists should use a fancy bullet.</a:t>
            </a:r>
          </a:p>
          <a:p>
            <a:endParaRPr lang="pt-BR"/>
          </a:p>
        </p:txBody>
      </p:sp>
    </p:spTree>
    <p:extLst>
      <p:ext uri="{BB962C8B-B14F-4D97-AF65-F5344CB8AC3E}">
        <p14:creationId xmlns:p14="http://schemas.microsoft.com/office/powerpoint/2010/main" val="1904321101"/>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05DFDE9-32C4-4FD2-B3BB-6C69FACAAD7D}" type="slidenum">
              <a:rPr lang="pt-BR"/>
              <a:pPr/>
              <a:t>147</a:t>
            </a:fld>
            <a:endParaRPr lang="pt-BR"/>
          </a:p>
        </p:txBody>
      </p:sp>
      <p:sp>
        <p:nvSpPr>
          <p:cNvPr id="186370" name="Rectangle 2"/>
          <p:cNvSpPr>
            <a:spLocks noGrp="1" noRot="1" noChangeAspect="1" noChangeArrowheads="1" noTextEdit="1"/>
          </p:cNvSpPr>
          <p:nvPr>
            <p:ph type="sldImg"/>
          </p:nvPr>
        </p:nvSpPr>
        <p:spPr>
          <a:ln/>
        </p:spPr>
      </p:sp>
      <p:sp>
        <p:nvSpPr>
          <p:cNvPr id="186371" name="Rectangle 3"/>
          <p:cNvSpPr>
            <a:spLocks noGrp="1" noChangeArrowheads="1"/>
          </p:cNvSpPr>
          <p:nvPr>
            <p:ph type="body" idx="1"/>
          </p:nvPr>
        </p:nvSpPr>
        <p:spPr/>
        <p:txBody>
          <a:bodyPr/>
          <a:lstStyle/>
          <a:p>
            <a:r>
              <a:rPr lang="pt-BR"/>
              <a:t>A style sheet is a set of guidelines for the browser indicating how the various elements of a document should be presented. For example, the following set of instructions constitute a style sheet for web documents: </a:t>
            </a:r>
          </a:p>
          <a:p>
            <a:r>
              <a:rPr lang="pt-BR"/>
              <a:t>The document background should be blue.</a:t>
            </a:r>
          </a:p>
          <a:p>
            <a:r>
              <a:rPr lang="pt-BR"/>
              <a:t>Top-level headings should be in 20 point Bold Arial (or Helvetica, or at least a sans-serif face).</a:t>
            </a:r>
          </a:p>
          <a:p>
            <a:r>
              <a:rPr lang="pt-BR"/>
              <a:t>Body text should be 10 point Times Roman. Body text should be white; links should be light red; visited links should be yellow.</a:t>
            </a:r>
          </a:p>
          <a:p>
            <a:r>
              <a:rPr lang="pt-BR"/>
              <a:t>Block quotations should be set in 8 point Times Italic. The body text should be black and the background white.</a:t>
            </a:r>
          </a:p>
          <a:p>
            <a:r>
              <a:rPr lang="pt-BR"/>
              <a:t>Warnings should be indented on both sides and set in yellow.</a:t>
            </a:r>
          </a:p>
          <a:p>
            <a:r>
              <a:rPr lang="pt-BR"/>
              <a:t>Itemized lists should use a fancy bullet.</a:t>
            </a:r>
          </a:p>
          <a:p>
            <a:endParaRPr lang="pt-BR"/>
          </a:p>
        </p:txBody>
      </p:sp>
    </p:spTree>
    <p:extLst>
      <p:ext uri="{BB962C8B-B14F-4D97-AF65-F5344CB8AC3E}">
        <p14:creationId xmlns:p14="http://schemas.microsoft.com/office/powerpoint/2010/main" val="3074755719"/>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CSS Solved a Big Problem</a:t>
            </a:r>
          </a:p>
          <a:p>
            <a:r>
              <a:rPr lang="en-US" dirty="0" smtClean="0"/>
              <a:t>HTML was NEVER intended to contain tags for formatting a web page!</a:t>
            </a:r>
          </a:p>
          <a:p>
            <a:r>
              <a:rPr lang="en-US" dirty="0" smtClean="0"/>
              <a:t>HTML was created to </a:t>
            </a:r>
            <a:r>
              <a:rPr lang="en-US" b="1" dirty="0" smtClean="0"/>
              <a:t>describe the content</a:t>
            </a:r>
            <a:r>
              <a:rPr lang="en-US" dirty="0" smtClean="0"/>
              <a:t> of a web page, like:</a:t>
            </a:r>
          </a:p>
          <a:p>
            <a:r>
              <a:rPr lang="en-US" dirty="0" smtClean="0"/>
              <a:t>&lt;h1&gt;This is a heading&lt;/h1&gt;</a:t>
            </a:r>
          </a:p>
          <a:p>
            <a:r>
              <a:rPr lang="en-US" dirty="0" smtClean="0"/>
              <a:t>&lt;p&gt;This is a paragraph.&lt;/p&gt;</a:t>
            </a:r>
          </a:p>
          <a:p>
            <a:r>
              <a:rPr lang="en-US" dirty="0" smtClean="0"/>
              <a:t>When tags like &lt;font&gt;, and color attributes were added to the HTML 3.2 specification, it started a nightmare for web developers. Development of large websites, where fonts and color information were added to every single page, became a long and expensive process.</a:t>
            </a:r>
          </a:p>
          <a:p>
            <a:r>
              <a:rPr lang="en-US" dirty="0" smtClean="0"/>
              <a:t>To solve this problem, the World Wide Web Consortium (W3C) created CSS.</a:t>
            </a:r>
          </a:p>
          <a:p>
            <a:r>
              <a:rPr lang="en-US" dirty="0" smtClean="0"/>
              <a:t>CSS removed the style formatting from the HTML page!</a:t>
            </a:r>
          </a:p>
          <a:p>
            <a:endParaRPr lang="en-US" dirty="0" smtClean="0"/>
          </a:p>
          <a:p>
            <a:r>
              <a:rPr lang="pt-BR" b="1" dirty="0" smtClean="0"/>
              <a:t>Fonte</a:t>
            </a:r>
            <a:r>
              <a:rPr lang="pt-BR" dirty="0" smtClean="0"/>
              <a:t>:</a:t>
            </a:r>
            <a:r>
              <a:rPr lang="pt-BR" baseline="0" dirty="0" smtClean="0"/>
              <a:t> http://www.w3schools.com/css/css_intro.asp</a:t>
            </a:r>
            <a:endParaRPr lang="pt-BR" dirty="0"/>
          </a:p>
        </p:txBody>
      </p:sp>
      <p:sp>
        <p:nvSpPr>
          <p:cNvPr id="4" name="Slide Number Placeholder 3"/>
          <p:cNvSpPr>
            <a:spLocks noGrp="1"/>
          </p:cNvSpPr>
          <p:nvPr>
            <p:ph type="sldNum" sz="quarter" idx="10"/>
          </p:nvPr>
        </p:nvSpPr>
        <p:spPr/>
        <p:txBody>
          <a:bodyPr/>
          <a:lstStyle/>
          <a:p>
            <a:fld id="{4B48C349-82A0-46EB-8399-361E04CC9D2C}" type="slidenum">
              <a:rPr lang="pt-BR" smtClean="0"/>
              <a:pPr/>
              <a:t>148</a:t>
            </a:fld>
            <a:endParaRPr lang="pt-BR"/>
          </a:p>
        </p:txBody>
      </p:sp>
    </p:spTree>
    <p:extLst>
      <p:ext uri="{BB962C8B-B14F-4D97-AF65-F5344CB8AC3E}">
        <p14:creationId xmlns:p14="http://schemas.microsoft.com/office/powerpoint/2010/main" val="2477047871"/>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C9E0278-AC54-4FA4-9595-7E28292F28C3}" type="slidenum">
              <a:rPr lang="pt-BR"/>
              <a:pPr/>
              <a:t>150</a:t>
            </a:fld>
            <a:endParaRPr lang="pt-BR"/>
          </a:p>
        </p:txBody>
      </p:sp>
      <p:sp>
        <p:nvSpPr>
          <p:cNvPr id="150530" name="Rectangle 2"/>
          <p:cNvSpPr>
            <a:spLocks noGrp="1" noRot="1" noChangeAspect="1" noChangeArrowheads="1" noTextEdit="1"/>
          </p:cNvSpPr>
          <p:nvPr>
            <p:ph type="sldImg"/>
          </p:nvPr>
        </p:nvSpPr>
        <p:spPr>
          <a:ln/>
        </p:spPr>
      </p:sp>
      <p:sp>
        <p:nvSpPr>
          <p:cNvPr id="150531" name="Rectangle 3"/>
          <p:cNvSpPr>
            <a:spLocks noGrp="1" noChangeArrowheads="1"/>
          </p:cNvSpPr>
          <p:nvPr>
            <p:ph type="body" idx="1"/>
          </p:nvPr>
        </p:nvSpPr>
        <p:spPr/>
        <p:txBody>
          <a:bodyPr/>
          <a:lstStyle/>
          <a:p>
            <a:pPr>
              <a:lnSpc>
                <a:spcPct val="80000"/>
              </a:lnSpc>
            </a:pPr>
            <a:r>
              <a:rPr lang="pt-BR" sz="900"/>
              <a:t>Com os tag´s HTML é possível formatar as informações de uma página?</a:t>
            </a:r>
          </a:p>
          <a:p>
            <a:pPr>
              <a:lnSpc>
                <a:spcPct val="80000"/>
              </a:lnSpc>
            </a:pPr>
            <a:r>
              <a:rPr lang="pt-BR" sz="900"/>
              <a:t>R: Sim, mas quando </a:t>
            </a:r>
            <a:r>
              <a:rPr lang="pt-BR" sz="1000"/>
              <a:t>o HTML foi criado, a intenção não era de forma alguma, formatar informação. A medida que o HTML foi se popularizando e evoluindo, foram incluídas em suas qualidades, o domínio de controlar algumas aparências para o documento. Isso fez com que a linguagem ficasse muito complexa, mais dificil para entender e manter.</a:t>
            </a:r>
            <a:br>
              <a:rPr lang="pt-BR" sz="1000"/>
            </a:br>
            <a:r>
              <a:rPr lang="pt-BR" sz="1000"/>
              <a:t>Outro problema era que os browsers tinham diferenças de implementações, o que dificultava a visualização dos sites, trazendo menos controle na navegação pela web. </a:t>
            </a:r>
          </a:p>
          <a:p>
            <a:pPr>
              <a:lnSpc>
                <a:spcPct val="80000"/>
              </a:lnSpc>
            </a:pPr>
            <a:endParaRPr lang="pt-BR" sz="1000"/>
          </a:p>
          <a:p>
            <a:pPr>
              <a:lnSpc>
                <a:spcPct val="80000"/>
              </a:lnSpc>
            </a:pPr>
            <a:r>
              <a:rPr lang="pt-BR" sz="1000"/>
              <a:t>Por esse tempo apareceu o salvador da pátria. Håkon Wium Lie, vendo toda essa dificuldade, resolveu criar um jeito mais fácil para formatar a informação. Foi aí que ele propôs a criação do CSS ou Cascading Style Sheets… Esse era o ano de 1994.</a:t>
            </a:r>
            <a:br>
              <a:rPr lang="pt-BR" sz="1000"/>
            </a:br>
            <a:r>
              <a:rPr lang="pt-BR" sz="1000"/>
              <a:t>Aceitando o convite feito pelo próprio Håkon, Bert Bos - que naquele tempo estava trabalhando em um browser chamado Argo – começou a trabalhar no projeto.</a:t>
            </a:r>
            <a:br>
              <a:rPr lang="pt-BR" sz="1000"/>
            </a:br>
            <a:r>
              <a:rPr lang="pt-BR" sz="1000"/>
              <a:t>Os dois então, trabalharam juntamente no começo do desenvolvimento do CSS.</a:t>
            </a:r>
          </a:p>
          <a:p>
            <a:pPr>
              <a:lnSpc>
                <a:spcPct val="80000"/>
              </a:lnSpc>
            </a:pPr>
            <a:endParaRPr lang="pt-BR" sz="1000"/>
          </a:p>
          <a:p>
            <a:pPr>
              <a:lnSpc>
                <a:spcPct val="80000"/>
              </a:lnSpc>
            </a:pPr>
            <a:r>
              <a:rPr lang="pt-BR" sz="1000"/>
              <a:t>Em 1995 eles apresentaram sua proposta e finalmente, o W3C – World Wide Web Consortium – que estava acabando de nascer, se interessou pelo projeto e resolveu criar uma equipe, obviamente liderada por Håkon e Bert Bos.</a:t>
            </a:r>
            <a:br>
              <a:rPr lang="pt-BR" sz="1000"/>
            </a:br>
            <a:r>
              <a:rPr lang="pt-BR" sz="1000"/>
              <a:t>O resultado apareceu logo, em 1996, eles lançaram a recomendação oficial pelo W3C do CSS Level 1 (CSS 1).</a:t>
            </a:r>
            <a:br>
              <a:rPr lang="pt-BR" sz="1000"/>
            </a:br>
            <a:r>
              <a:rPr lang="pt-BR" sz="1000"/>
              <a:t>Dois anos depois, no dia 12 de Maio de 1998, eles lançaram a recomendação do CSS de nível 2. A segunda versão das Folhas de Estilo para web.</a:t>
            </a:r>
            <a:br>
              <a:rPr lang="pt-BR" sz="1000"/>
            </a:br>
            <a:r>
              <a:rPr lang="pt-BR" sz="1000"/>
              <a:t>O nível 3 do CSS ainda está em desenvolvimento. Mas, sabemos que as facilidades serão muitas, como por exemplo, criar bordas arredondadas sem o uso de imagens, ou definir duas imagens como background de um mesmo objeto.</a:t>
            </a:r>
          </a:p>
          <a:p>
            <a:pPr>
              <a:lnSpc>
                <a:spcPct val="80000"/>
              </a:lnSpc>
            </a:pPr>
            <a:r>
              <a:rPr lang="pt-BR" sz="1000"/>
              <a:t>Do jeito que as coisas vão indo, o CSS 3 não demorará tanto quanto as outras. Os browsers estão mais compatíveis, os desenvolvedores mais espertos. A comunidade em si está muito mais madura e rigorosa sobre esses assuntos.</a:t>
            </a:r>
          </a:p>
          <a:p>
            <a:pPr>
              <a:lnSpc>
                <a:spcPct val="80000"/>
              </a:lnSpc>
            </a:pPr>
            <a:endParaRPr lang="pt-BR" sz="1000"/>
          </a:p>
        </p:txBody>
      </p:sp>
    </p:spTree>
    <p:extLst>
      <p:ext uri="{BB962C8B-B14F-4D97-AF65-F5344CB8AC3E}">
        <p14:creationId xmlns:p14="http://schemas.microsoft.com/office/powerpoint/2010/main" val="2419335717"/>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B54227B-0BDF-4F25-89BC-27CAD60640A9}" type="slidenum">
              <a:rPr lang="pt-BR"/>
              <a:pPr/>
              <a:t>152</a:t>
            </a:fld>
            <a:endParaRPr lang="pt-BR"/>
          </a:p>
        </p:txBody>
      </p:sp>
      <p:sp>
        <p:nvSpPr>
          <p:cNvPr id="154626" name="Rectangle 2"/>
          <p:cNvSpPr>
            <a:spLocks noGrp="1" noRot="1" noChangeAspect="1" noChangeArrowheads="1" noTextEdit="1"/>
          </p:cNvSpPr>
          <p:nvPr>
            <p:ph type="sldImg"/>
          </p:nvPr>
        </p:nvSpPr>
        <p:spPr>
          <a:ln/>
        </p:spPr>
      </p:sp>
      <p:sp>
        <p:nvSpPr>
          <p:cNvPr id="154627" name="Rectangle 3"/>
          <p:cNvSpPr>
            <a:spLocks noGrp="1" noChangeArrowheads="1"/>
          </p:cNvSpPr>
          <p:nvPr>
            <p:ph type="body" idx="1"/>
          </p:nvPr>
        </p:nvSpPr>
        <p:spPr/>
        <p:txBody>
          <a:bodyPr>
            <a:normAutofit lnSpcReduction="10000"/>
          </a:bodyPr>
          <a:lstStyle/>
          <a:p>
            <a:r>
              <a:rPr lang="pt-BR"/>
              <a:t>CSS 2:</a:t>
            </a:r>
          </a:p>
          <a:p>
            <a:endParaRPr lang="pt-BR"/>
          </a:p>
          <a:p>
            <a:r>
              <a:rPr lang="pt-BR"/>
              <a:t>new color value, orange, has been added </a:t>
            </a:r>
          </a:p>
          <a:p>
            <a:r>
              <a:rPr lang="pt-BR"/>
              <a:t>a new value for the display property, inline-block, has been added </a:t>
            </a:r>
          </a:p>
          <a:p>
            <a:r>
              <a:rPr lang="pt-BR"/>
              <a:t>a new value for the cursor property, progress, has been added </a:t>
            </a:r>
          </a:p>
          <a:p>
            <a:r>
              <a:rPr lang="pt-BR"/>
              <a:t>two new values for the white-space property, pre-wrap and pre-line have been added </a:t>
            </a:r>
          </a:p>
          <a:p>
            <a:r>
              <a:rPr lang="pt-BR"/>
              <a:t>the display property can no longer take the values compact or marker </a:t>
            </a:r>
          </a:p>
          <a:p>
            <a:r>
              <a:rPr lang="pt-BR"/>
              <a:t>the caption-side property can no longer take the values left or right </a:t>
            </a:r>
          </a:p>
          <a:p>
            <a:r>
              <a:rPr lang="pt-BR"/>
              <a:t>the border-collapse property now has a default value of separate </a:t>
            </a:r>
          </a:p>
          <a:p>
            <a:r>
              <a:rPr lang="pt-BR"/>
              <a:t>the content property can no longer take URL values </a:t>
            </a:r>
          </a:p>
          <a:p>
            <a:r>
              <a:rPr lang="pt-BR"/>
              <a:t>the following properties are not in the specification at all </a:t>
            </a:r>
          </a:p>
          <a:p>
            <a:r>
              <a:rPr lang="pt-BR" b="1"/>
              <a:t>size </a:t>
            </a:r>
          </a:p>
          <a:p>
            <a:r>
              <a:rPr lang="pt-BR" b="1"/>
              <a:t>marks </a:t>
            </a:r>
          </a:p>
          <a:p>
            <a:r>
              <a:rPr lang="pt-BR" b="1"/>
              <a:t>page </a:t>
            </a:r>
          </a:p>
          <a:p>
            <a:r>
              <a:rPr lang="pt-BR" b="1"/>
              <a:t>font-stretch </a:t>
            </a:r>
          </a:p>
          <a:p>
            <a:r>
              <a:rPr lang="pt-BR" b="1"/>
              <a:t>font-size-adjust </a:t>
            </a:r>
          </a:p>
          <a:p>
            <a:r>
              <a:rPr lang="pt-BR" b="1"/>
              <a:t>text-shadow </a:t>
            </a:r>
          </a:p>
          <a:p>
            <a:r>
              <a:rPr lang="pt-BR"/>
              <a:t>font descriptors and the @font-face declaration are no longer in the specification </a:t>
            </a:r>
          </a:p>
          <a:p>
            <a:endParaRPr lang="pt-BR"/>
          </a:p>
          <a:p>
            <a:r>
              <a:rPr lang="pt-BR"/>
              <a:t>CSS 3:</a:t>
            </a:r>
          </a:p>
          <a:p>
            <a:r>
              <a:rPr lang="pt-BR"/>
              <a:t>O nível 3 do CSS ainda está em desenvolvimento. Mas, sabemos que as facilidades serão muitas, como por exemplo, criar bordas arredondadas sem o uso de imagens, ou definir duas imagens como background de um mesmo objeto.</a:t>
            </a:r>
          </a:p>
          <a:p>
            <a:endParaRPr lang="pt-BR"/>
          </a:p>
        </p:txBody>
      </p:sp>
    </p:spTree>
    <p:extLst>
      <p:ext uri="{BB962C8B-B14F-4D97-AF65-F5344CB8AC3E}">
        <p14:creationId xmlns:p14="http://schemas.microsoft.com/office/powerpoint/2010/main" val="17559570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sz="1800" b="0" dirty="0" smtClean="0"/>
              <a:t>Fonte:</a:t>
            </a:r>
            <a:r>
              <a:rPr lang="pt-BR" sz="1800" b="0" baseline="0" dirty="0" smtClean="0"/>
              <a:t> </a:t>
            </a:r>
            <a:r>
              <a:rPr lang="pt-BR" sz="1800" b="0" dirty="0" smtClean="0"/>
              <a:t>H57: Utilizar atributos </a:t>
            </a:r>
            <a:r>
              <a:rPr lang="pt-BR" sz="1800" b="0" dirty="0" err="1" smtClean="0"/>
              <a:t>language</a:t>
            </a:r>
            <a:r>
              <a:rPr lang="pt-BR" sz="1800" b="0" dirty="0" smtClean="0"/>
              <a:t> no elemento </a:t>
            </a:r>
            <a:r>
              <a:rPr lang="pt-BR" sz="1800" b="0" dirty="0" err="1" smtClean="0"/>
              <a:t>html</a:t>
            </a:r>
            <a:r>
              <a:rPr lang="pt-BR" sz="1800" b="0" dirty="0" smtClean="0"/>
              <a:t> do W3C</a:t>
            </a:r>
          </a:p>
          <a:p>
            <a:endParaRPr lang="pt-BR" dirty="0"/>
          </a:p>
        </p:txBody>
      </p:sp>
      <p:sp>
        <p:nvSpPr>
          <p:cNvPr id="4" name="Espaço Reservado para Número de Slide 3"/>
          <p:cNvSpPr>
            <a:spLocks noGrp="1"/>
          </p:cNvSpPr>
          <p:nvPr>
            <p:ph type="sldNum" sz="quarter" idx="10"/>
          </p:nvPr>
        </p:nvSpPr>
        <p:spPr/>
        <p:txBody>
          <a:bodyPr/>
          <a:lstStyle/>
          <a:p>
            <a:fld id="{4B48C349-82A0-46EB-8399-361E04CC9D2C}" type="slidenum">
              <a:rPr lang="pt-BR" smtClean="0"/>
              <a:pPr/>
              <a:t>18</a:t>
            </a:fld>
            <a:endParaRPr lang="pt-BR"/>
          </a:p>
        </p:txBody>
      </p:sp>
    </p:spTree>
    <p:extLst>
      <p:ext uri="{BB962C8B-B14F-4D97-AF65-F5344CB8AC3E}">
        <p14:creationId xmlns:p14="http://schemas.microsoft.com/office/powerpoint/2010/main" val="3307339255"/>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style definitions are normally saved in external .</a:t>
            </a:r>
            <a:r>
              <a:rPr lang="en-US" dirty="0" err="1" smtClean="0"/>
              <a:t>css</a:t>
            </a:r>
            <a:r>
              <a:rPr lang="en-US" dirty="0" smtClean="0"/>
              <a:t> files.</a:t>
            </a:r>
          </a:p>
          <a:p>
            <a:endParaRPr lang="en-US" dirty="0" smtClean="0"/>
          </a:p>
          <a:p>
            <a:r>
              <a:rPr lang="en-US" dirty="0" smtClean="0"/>
              <a:t>With an external stylesheet file, you can change the look of an entire website by changing just one file!</a:t>
            </a:r>
          </a:p>
          <a:p>
            <a:endParaRPr lang="en-US" dirty="0" smtClean="0"/>
          </a:p>
          <a:p>
            <a:r>
              <a:rPr lang="en-US" b="1" dirty="0" smtClean="0"/>
              <a:t>Fonte</a:t>
            </a:r>
            <a:r>
              <a:rPr lang="en-US" dirty="0" smtClean="0"/>
              <a:t>: http://www.w3schools.com/css/css_intro.asp</a:t>
            </a:r>
            <a:endParaRPr lang="pt-BR" dirty="0"/>
          </a:p>
        </p:txBody>
      </p:sp>
      <p:sp>
        <p:nvSpPr>
          <p:cNvPr id="4" name="Slide Number Placeholder 3"/>
          <p:cNvSpPr>
            <a:spLocks noGrp="1"/>
          </p:cNvSpPr>
          <p:nvPr>
            <p:ph type="sldNum" sz="quarter" idx="10"/>
          </p:nvPr>
        </p:nvSpPr>
        <p:spPr/>
        <p:txBody>
          <a:bodyPr/>
          <a:lstStyle/>
          <a:p>
            <a:fld id="{4B48C349-82A0-46EB-8399-361E04CC9D2C}" type="slidenum">
              <a:rPr lang="pt-BR" smtClean="0"/>
              <a:pPr/>
              <a:t>153</a:t>
            </a:fld>
            <a:endParaRPr lang="pt-BR"/>
          </a:p>
        </p:txBody>
      </p:sp>
    </p:spTree>
    <p:extLst>
      <p:ext uri="{BB962C8B-B14F-4D97-AF65-F5344CB8AC3E}">
        <p14:creationId xmlns:p14="http://schemas.microsoft.com/office/powerpoint/2010/main" val="965943496"/>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r>
              <a:rPr lang="pt-BR" dirty="0" smtClean="0"/>
              <a:t>&lt;!DOCTYPE</a:t>
            </a:r>
            <a:r>
              <a:rPr lang="pt-BR" baseline="0" dirty="0" smtClean="0"/>
              <a:t> HTML PUBLIC “-//W3C/DTD HTML 4.01//EM” “</a:t>
            </a:r>
            <a:r>
              <a:rPr lang="pt-BR" sz="1200" dirty="0" smtClean="0"/>
              <a:t>http://www.w3.org/TR/html4/strict.</a:t>
            </a:r>
            <a:r>
              <a:rPr lang="pt-BR" sz="1200" dirty="0" err="1" smtClean="0"/>
              <a:t>dtd</a:t>
            </a:r>
            <a:r>
              <a:rPr lang="pt-BR" sz="1200" dirty="0" smtClean="0"/>
              <a:t>”&gt;</a:t>
            </a:r>
          </a:p>
          <a:p>
            <a:r>
              <a:rPr lang="pt-BR" sz="1200" dirty="0" smtClean="0"/>
              <a:t>&lt;HTML&gt;</a:t>
            </a:r>
          </a:p>
          <a:p>
            <a:r>
              <a:rPr lang="pt-BR" sz="1200" dirty="0" smtClean="0"/>
              <a:t>&lt;/HTML&gt;</a:t>
            </a:r>
            <a:endParaRPr lang="pt-BR" dirty="0"/>
          </a:p>
        </p:txBody>
      </p:sp>
      <p:sp>
        <p:nvSpPr>
          <p:cNvPr id="4" name="Espaço Reservado para Número de Slide 3"/>
          <p:cNvSpPr>
            <a:spLocks noGrp="1"/>
          </p:cNvSpPr>
          <p:nvPr>
            <p:ph type="sldNum" sz="quarter" idx="10"/>
          </p:nvPr>
        </p:nvSpPr>
        <p:spPr/>
        <p:txBody>
          <a:bodyPr/>
          <a:lstStyle/>
          <a:p>
            <a:fld id="{4B48C349-82A0-46EB-8399-361E04CC9D2C}" type="slidenum">
              <a:rPr lang="pt-BR" smtClean="0"/>
              <a:pPr/>
              <a:t>154</a:t>
            </a:fld>
            <a:endParaRPr lang="pt-BR"/>
          </a:p>
        </p:txBody>
      </p:sp>
    </p:spTree>
    <p:extLst>
      <p:ext uri="{BB962C8B-B14F-4D97-AF65-F5344CB8AC3E}">
        <p14:creationId xmlns:p14="http://schemas.microsoft.com/office/powerpoint/2010/main" val="836333358"/>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r>
              <a:rPr lang="pt-BR" dirty="0" smtClean="0"/>
              <a:t>&lt;!DOCTYPE</a:t>
            </a:r>
            <a:r>
              <a:rPr lang="pt-BR" baseline="0" dirty="0" smtClean="0"/>
              <a:t> HTML PUBLIC “-//W3C/DTD HTML 4.01//EM” “</a:t>
            </a:r>
            <a:r>
              <a:rPr lang="pt-BR" sz="1200" dirty="0" smtClean="0"/>
              <a:t>http://www.w3.org/TR/html4/strict.</a:t>
            </a:r>
            <a:r>
              <a:rPr lang="pt-BR" sz="1200" dirty="0" err="1" smtClean="0"/>
              <a:t>dtd</a:t>
            </a:r>
            <a:r>
              <a:rPr lang="pt-BR" sz="1200" dirty="0" smtClean="0"/>
              <a:t>”&gt;</a:t>
            </a:r>
          </a:p>
          <a:p>
            <a:r>
              <a:rPr lang="pt-BR" sz="1200" dirty="0" smtClean="0"/>
              <a:t>&lt;HTML&gt;</a:t>
            </a:r>
          </a:p>
          <a:p>
            <a:r>
              <a:rPr lang="pt-BR" sz="1200" dirty="0" smtClean="0"/>
              <a:t>&lt;/HTML&gt;</a:t>
            </a:r>
            <a:endParaRPr lang="pt-BR" dirty="0"/>
          </a:p>
        </p:txBody>
      </p:sp>
      <p:sp>
        <p:nvSpPr>
          <p:cNvPr id="4" name="Espaço Reservado para Número de Slide 3"/>
          <p:cNvSpPr>
            <a:spLocks noGrp="1"/>
          </p:cNvSpPr>
          <p:nvPr>
            <p:ph type="sldNum" sz="quarter" idx="10"/>
          </p:nvPr>
        </p:nvSpPr>
        <p:spPr/>
        <p:txBody>
          <a:bodyPr/>
          <a:lstStyle/>
          <a:p>
            <a:fld id="{4B48C349-82A0-46EB-8399-361E04CC9D2C}" type="slidenum">
              <a:rPr lang="pt-BR" smtClean="0"/>
              <a:pPr/>
              <a:t>156</a:t>
            </a:fld>
            <a:endParaRPr lang="pt-BR"/>
          </a:p>
        </p:txBody>
      </p:sp>
    </p:spTree>
    <p:extLst>
      <p:ext uri="{BB962C8B-B14F-4D97-AF65-F5344CB8AC3E}">
        <p14:creationId xmlns:p14="http://schemas.microsoft.com/office/powerpoint/2010/main" val="613345052"/>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E4CB8DE-6734-4F78-BC06-2D0359F38161}" type="slidenum">
              <a:rPr lang="pt-BR"/>
              <a:pPr/>
              <a:t>159</a:t>
            </a:fld>
            <a:endParaRPr lang="pt-BR"/>
          </a:p>
        </p:txBody>
      </p:sp>
      <p:sp>
        <p:nvSpPr>
          <p:cNvPr id="203778" name="Rectangle 2"/>
          <p:cNvSpPr>
            <a:spLocks noGrp="1" noRot="1" noChangeAspect="1" noChangeArrowheads="1" noTextEdit="1"/>
          </p:cNvSpPr>
          <p:nvPr>
            <p:ph type="sldImg"/>
          </p:nvPr>
        </p:nvSpPr>
        <p:spPr>
          <a:ln/>
        </p:spPr>
      </p:sp>
      <p:sp>
        <p:nvSpPr>
          <p:cNvPr id="203779" name="Rectangle 3"/>
          <p:cNvSpPr>
            <a:spLocks noGrp="1" noChangeArrowheads="1"/>
          </p:cNvSpPr>
          <p:nvPr>
            <p:ph type="body" idx="1"/>
          </p:nvPr>
        </p:nvSpPr>
        <p:spPr/>
        <p:txBody>
          <a:bodyPr/>
          <a:lstStyle/>
          <a:p>
            <a:r>
              <a:rPr lang="pt-BR"/>
              <a:t>&lt;style type="text/css" title="mystyles" media="all"&gt; </a:t>
            </a:r>
          </a:p>
          <a:p>
            <a:r>
              <a:rPr lang="pt-BR"/>
              <a:t>&lt;!– </a:t>
            </a:r>
          </a:p>
          <a:p>
            <a:r>
              <a:rPr lang="pt-BR"/>
              <a:t>--&gt; </a:t>
            </a:r>
          </a:p>
          <a:p>
            <a:r>
              <a:rPr lang="pt-BR"/>
              <a:t>&lt;/style&gt; </a:t>
            </a:r>
          </a:p>
        </p:txBody>
      </p:sp>
    </p:spTree>
    <p:extLst>
      <p:ext uri="{BB962C8B-B14F-4D97-AF65-F5344CB8AC3E}">
        <p14:creationId xmlns:p14="http://schemas.microsoft.com/office/powerpoint/2010/main" val="3553250813"/>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44765B6-01BF-4966-AA38-DFCBA22AFCA5}" type="slidenum">
              <a:rPr lang="pt-BR"/>
              <a:pPr/>
              <a:t>160</a:t>
            </a:fld>
            <a:endParaRPr lang="pt-BR"/>
          </a:p>
        </p:txBody>
      </p:sp>
      <p:sp>
        <p:nvSpPr>
          <p:cNvPr id="169986" name="Rectangle 2"/>
          <p:cNvSpPr>
            <a:spLocks noGrp="1" noRot="1" noChangeAspect="1" noChangeArrowheads="1" noTextEdit="1"/>
          </p:cNvSpPr>
          <p:nvPr>
            <p:ph type="sldImg"/>
          </p:nvPr>
        </p:nvSpPr>
        <p:spPr>
          <a:ln/>
        </p:spPr>
      </p:sp>
      <p:sp>
        <p:nvSpPr>
          <p:cNvPr id="169987" name="Rectangle 3"/>
          <p:cNvSpPr>
            <a:spLocks noGrp="1" noChangeArrowheads="1"/>
          </p:cNvSpPr>
          <p:nvPr>
            <p:ph type="body" idx="1"/>
          </p:nvPr>
        </p:nvSpPr>
        <p:spPr/>
        <p:txBody>
          <a:bodyPr/>
          <a:lstStyle/>
          <a:p>
            <a:endParaRPr lang="pt-BR" dirty="0"/>
          </a:p>
        </p:txBody>
      </p:sp>
    </p:spTree>
    <p:extLst>
      <p:ext uri="{BB962C8B-B14F-4D97-AF65-F5344CB8AC3E}">
        <p14:creationId xmlns:p14="http://schemas.microsoft.com/office/powerpoint/2010/main" val="2450180096"/>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E4CB8DE-6734-4F78-BC06-2D0359F38161}" type="slidenum">
              <a:rPr lang="pt-BR"/>
              <a:pPr/>
              <a:t>161</a:t>
            </a:fld>
            <a:endParaRPr lang="pt-BR"/>
          </a:p>
        </p:txBody>
      </p:sp>
      <p:sp>
        <p:nvSpPr>
          <p:cNvPr id="203778" name="Rectangle 2"/>
          <p:cNvSpPr>
            <a:spLocks noGrp="1" noRot="1" noChangeAspect="1" noChangeArrowheads="1" noTextEdit="1"/>
          </p:cNvSpPr>
          <p:nvPr>
            <p:ph type="sldImg"/>
          </p:nvPr>
        </p:nvSpPr>
        <p:spPr>
          <a:ln/>
        </p:spPr>
      </p:sp>
      <p:sp>
        <p:nvSpPr>
          <p:cNvPr id="203779" name="Rectangle 3"/>
          <p:cNvSpPr>
            <a:spLocks noGrp="1" noChangeArrowheads="1"/>
          </p:cNvSpPr>
          <p:nvPr>
            <p:ph type="body" idx="1"/>
          </p:nvPr>
        </p:nvSpPr>
        <p:spPr/>
        <p:txBody>
          <a:bodyPr/>
          <a:lstStyle/>
          <a:p>
            <a:endParaRPr lang="pt-BR" dirty="0"/>
          </a:p>
        </p:txBody>
      </p:sp>
    </p:spTree>
    <p:extLst>
      <p:ext uri="{BB962C8B-B14F-4D97-AF65-F5344CB8AC3E}">
        <p14:creationId xmlns:p14="http://schemas.microsoft.com/office/powerpoint/2010/main" val="2787905568"/>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E4CB8DE-6734-4F78-BC06-2D0359F38161}" type="slidenum">
              <a:rPr lang="pt-BR"/>
              <a:pPr/>
              <a:t>162</a:t>
            </a:fld>
            <a:endParaRPr lang="pt-BR"/>
          </a:p>
        </p:txBody>
      </p:sp>
      <p:sp>
        <p:nvSpPr>
          <p:cNvPr id="203778" name="Rectangle 2"/>
          <p:cNvSpPr>
            <a:spLocks noGrp="1" noRot="1" noChangeAspect="1" noChangeArrowheads="1" noTextEdit="1"/>
          </p:cNvSpPr>
          <p:nvPr>
            <p:ph type="sldImg"/>
          </p:nvPr>
        </p:nvSpPr>
        <p:spPr>
          <a:ln/>
        </p:spPr>
      </p:sp>
      <p:sp>
        <p:nvSpPr>
          <p:cNvPr id="203779" name="Rectangle 3"/>
          <p:cNvSpPr>
            <a:spLocks noGrp="1" noChangeArrowheads="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sz="1200" dirty="0" smtClean="0">
                <a:solidFill>
                  <a:schemeClr val="accent2"/>
                </a:solidFill>
              </a:rPr>
              <a:t>Todos os elementos &lt;p&gt; possuem o mesmo estilo?</a:t>
            </a:r>
          </a:p>
          <a:p>
            <a:pPr marL="0" marR="0" indent="0" algn="l" defTabSz="914400" rtl="0" eaLnBrk="1" fontAlgn="auto" latinLnBrk="0" hangingPunct="1">
              <a:lnSpc>
                <a:spcPct val="100000"/>
              </a:lnSpc>
              <a:spcBef>
                <a:spcPts val="0"/>
              </a:spcBef>
              <a:spcAft>
                <a:spcPts val="0"/>
              </a:spcAft>
              <a:buClrTx/>
              <a:buSzTx/>
              <a:buFontTx/>
              <a:buNone/>
              <a:tabLst/>
              <a:defRPr/>
            </a:pPr>
            <a:r>
              <a:rPr lang="pt-BR" sz="1200" dirty="0" smtClean="0">
                <a:solidFill>
                  <a:schemeClr val="accent2"/>
                </a:solidFill>
              </a:rPr>
              <a:t>R: Sim</a:t>
            </a:r>
          </a:p>
          <a:p>
            <a:pPr marL="0" marR="0" indent="0" algn="l" defTabSz="914400" rtl="0" eaLnBrk="1" fontAlgn="auto" latinLnBrk="0" hangingPunct="1">
              <a:lnSpc>
                <a:spcPct val="100000"/>
              </a:lnSpc>
              <a:spcBef>
                <a:spcPts val="0"/>
              </a:spcBef>
              <a:spcAft>
                <a:spcPts val="0"/>
              </a:spcAft>
              <a:buClrTx/>
              <a:buSzTx/>
              <a:buFontTx/>
              <a:buNone/>
              <a:tabLst/>
              <a:defRPr/>
            </a:pPr>
            <a:endParaRPr lang="pt-BR" sz="1200" dirty="0" smtClean="0">
              <a:solidFill>
                <a:schemeClr val="accent2"/>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pt-BR" sz="1200" dirty="0" smtClean="0">
                <a:solidFill>
                  <a:schemeClr val="accent2"/>
                </a:solidFill>
              </a:rPr>
              <a:t>Posso ter dois parágrafos com cores diferentes?</a:t>
            </a:r>
          </a:p>
          <a:p>
            <a:r>
              <a:rPr lang="pt-BR" dirty="0" smtClean="0"/>
              <a:t>R: </a:t>
            </a:r>
            <a:r>
              <a:rPr lang="pt-BR" dirty="0" err="1" smtClean="0"/>
              <a:t>Sera</a:t>
            </a:r>
            <a:r>
              <a:rPr lang="pt-BR" dirty="0" smtClean="0"/>
              <a:t> explicado mais adiante</a:t>
            </a:r>
            <a:endParaRPr lang="pt-BR" dirty="0"/>
          </a:p>
        </p:txBody>
      </p:sp>
    </p:spTree>
    <p:extLst>
      <p:ext uri="{BB962C8B-B14F-4D97-AF65-F5344CB8AC3E}">
        <p14:creationId xmlns:p14="http://schemas.microsoft.com/office/powerpoint/2010/main" val="3983831044"/>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E4CB8DE-6734-4F78-BC06-2D0359F38161}" type="slidenum">
              <a:rPr lang="pt-BR"/>
              <a:pPr/>
              <a:t>164</a:t>
            </a:fld>
            <a:endParaRPr lang="pt-BR"/>
          </a:p>
        </p:txBody>
      </p:sp>
      <p:sp>
        <p:nvSpPr>
          <p:cNvPr id="203778" name="Rectangle 2"/>
          <p:cNvSpPr>
            <a:spLocks noGrp="1" noRot="1" noChangeAspect="1" noChangeArrowheads="1" noTextEdit="1"/>
          </p:cNvSpPr>
          <p:nvPr>
            <p:ph type="sldImg"/>
          </p:nvPr>
        </p:nvSpPr>
        <p:spPr>
          <a:ln/>
        </p:spPr>
      </p:sp>
      <p:sp>
        <p:nvSpPr>
          <p:cNvPr id="203779" name="Rectangle 3"/>
          <p:cNvSpPr>
            <a:spLocks noGrp="1" noChangeArrowheads="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sz="1200" dirty="0" smtClean="0">
                <a:solidFill>
                  <a:schemeClr val="accent2"/>
                </a:solidFill>
              </a:rPr>
              <a:t>Todos os elementos &lt;p&gt; possuem o mesmo estilo?</a:t>
            </a:r>
          </a:p>
          <a:p>
            <a:pPr marL="0" marR="0" indent="0" algn="l" defTabSz="914400" rtl="0" eaLnBrk="1" fontAlgn="auto" latinLnBrk="0" hangingPunct="1">
              <a:lnSpc>
                <a:spcPct val="100000"/>
              </a:lnSpc>
              <a:spcBef>
                <a:spcPts val="0"/>
              </a:spcBef>
              <a:spcAft>
                <a:spcPts val="0"/>
              </a:spcAft>
              <a:buClrTx/>
              <a:buSzTx/>
              <a:buFontTx/>
              <a:buNone/>
              <a:tabLst/>
              <a:defRPr/>
            </a:pPr>
            <a:r>
              <a:rPr lang="pt-BR" sz="1200" dirty="0" smtClean="0">
                <a:solidFill>
                  <a:schemeClr val="accent2"/>
                </a:solidFill>
              </a:rPr>
              <a:t>R: Sim</a:t>
            </a:r>
          </a:p>
          <a:p>
            <a:pPr marL="0" marR="0" indent="0" algn="l" defTabSz="914400" rtl="0" eaLnBrk="1" fontAlgn="auto" latinLnBrk="0" hangingPunct="1">
              <a:lnSpc>
                <a:spcPct val="100000"/>
              </a:lnSpc>
              <a:spcBef>
                <a:spcPts val="0"/>
              </a:spcBef>
              <a:spcAft>
                <a:spcPts val="0"/>
              </a:spcAft>
              <a:buClrTx/>
              <a:buSzTx/>
              <a:buFontTx/>
              <a:buNone/>
              <a:tabLst/>
              <a:defRPr/>
            </a:pPr>
            <a:endParaRPr lang="pt-BR" sz="1200" dirty="0" smtClean="0">
              <a:solidFill>
                <a:schemeClr val="accent2"/>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pt-BR" sz="1200" dirty="0" smtClean="0">
                <a:solidFill>
                  <a:schemeClr val="accent2"/>
                </a:solidFill>
              </a:rPr>
              <a:t>Posso ter dois parágrafos com cores diferentes?</a:t>
            </a:r>
          </a:p>
          <a:p>
            <a:r>
              <a:rPr lang="pt-BR" dirty="0" smtClean="0"/>
              <a:t>R: </a:t>
            </a:r>
            <a:r>
              <a:rPr lang="pt-BR" dirty="0" err="1" smtClean="0"/>
              <a:t>Sera</a:t>
            </a:r>
            <a:r>
              <a:rPr lang="pt-BR" dirty="0" smtClean="0"/>
              <a:t> explicado mais adiante</a:t>
            </a:r>
            <a:endParaRPr lang="pt-BR" dirty="0"/>
          </a:p>
        </p:txBody>
      </p:sp>
    </p:spTree>
    <p:extLst>
      <p:ext uri="{BB962C8B-B14F-4D97-AF65-F5344CB8AC3E}">
        <p14:creationId xmlns:p14="http://schemas.microsoft.com/office/powerpoint/2010/main" val="4128596673"/>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E4CB8DE-6734-4F78-BC06-2D0359F38161}" type="slidenum">
              <a:rPr lang="pt-BR"/>
              <a:pPr/>
              <a:t>165</a:t>
            </a:fld>
            <a:endParaRPr lang="pt-BR"/>
          </a:p>
        </p:txBody>
      </p:sp>
      <p:sp>
        <p:nvSpPr>
          <p:cNvPr id="203778" name="Rectangle 2"/>
          <p:cNvSpPr>
            <a:spLocks noGrp="1" noRot="1" noChangeAspect="1" noChangeArrowheads="1" noTextEdit="1"/>
          </p:cNvSpPr>
          <p:nvPr>
            <p:ph type="sldImg"/>
          </p:nvPr>
        </p:nvSpPr>
        <p:spPr>
          <a:ln/>
        </p:spPr>
      </p:sp>
      <p:sp>
        <p:nvSpPr>
          <p:cNvPr id="203779" name="Rectangle 3"/>
          <p:cNvSpPr>
            <a:spLocks noGrp="1" noChangeArrowheads="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sz="1200" dirty="0" smtClean="0">
                <a:solidFill>
                  <a:schemeClr val="accent2"/>
                </a:solidFill>
              </a:rPr>
              <a:t>Se houver um elemento dentro de &lt;p&gt;, por exemplo &lt;</a:t>
            </a:r>
            <a:r>
              <a:rPr lang="pt-BR" sz="1200" dirty="0" err="1" smtClean="0">
                <a:solidFill>
                  <a:schemeClr val="accent2"/>
                </a:solidFill>
              </a:rPr>
              <a:t>strong</a:t>
            </a:r>
            <a:r>
              <a:rPr lang="pt-BR" sz="1200" dirty="0" smtClean="0">
                <a:solidFill>
                  <a:schemeClr val="accent2"/>
                </a:solidFill>
              </a:rPr>
              <a:t>&gt;, ele receberá também as configurações de &lt;p&gt;?</a:t>
            </a:r>
          </a:p>
          <a:p>
            <a:pPr marL="0" marR="0" indent="0" algn="l" defTabSz="914400" rtl="0" eaLnBrk="1" fontAlgn="auto" latinLnBrk="0" hangingPunct="1">
              <a:lnSpc>
                <a:spcPct val="100000"/>
              </a:lnSpc>
              <a:spcBef>
                <a:spcPts val="0"/>
              </a:spcBef>
              <a:spcAft>
                <a:spcPts val="0"/>
              </a:spcAft>
              <a:buClrTx/>
              <a:buSzTx/>
              <a:buFontTx/>
              <a:buNone/>
              <a:tabLst/>
              <a:defRPr/>
            </a:pPr>
            <a:r>
              <a:rPr lang="pt-BR" sz="1200" dirty="0" smtClean="0">
                <a:solidFill>
                  <a:schemeClr val="accent2"/>
                </a:solidFill>
              </a:rPr>
              <a:t>R: Sim</a:t>
            </a:r>
          </a:p>
          <a:p>
            <a:endParaRPr lang="pt-BR" dirty="0" smtClean="0"/>
          </a:p>
        </p:txBody>
      </p:sp>
    </p:spTree>
    <p:extLst>
      <p:ext uri="{BB962C8B-B14F-4D97-AF65-F5344CB8AC3E}">
        <p14:creationId xmlns:p14="http://schemas.microsoft.com/office/powerpoint/2010/main" val="3508496981"/>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E4CB8DE-6734-4F78-BC06-2D0359F38161}" type="slidenum">
              <a:rPr lang="pt-BR"/>
              <a:pPr/>
              <a:t>166</a:t>
            </a:fld>
            <a:endParaRPr lang="pt-BR"/>
          </a:p>
        </p:txBody>
      </p:sp>
      <p:sp>
        <p:nvSpPr>
          <p:cNvPr id="203778" name="Rectangle 2"/>
          <p:cNvSpPr>
            <a:spLocks noGrp="1" noRot="1" noChangeAspect="1" noChangeArrowheads="1" noTextEdit="1"/>
          </p:cNvSpPr>
          <p:nvPr>
            <p:ph type="sldImg"/>
          </p:nvPr>
        </p:nvSpPr>
        <p:spPr>
          <a:ln/>
        </p:spPr>
      </p:sp>
      <p:sp>
        <p:nvSpPr>
          <p:cNvPr id="203779" name="Rectangle 3"/>
          <p:cNvSpPr>
            <a:spLocks noGrp="1" noChangeArrowheads="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h1, p {</a:t>
            </a:r>
          </a:p>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	</a:t>
            </a:r>
            <a:r>
              <a:rPr lang="pt-BR" dirty="0" err="1" smtClean="0"/>
              <a:t>letter-spacing</a:t>
            </a:r>
            <a:r>
              <a:rPr lang="pt-BR" dirty="0" smtClean="0"/>
              <a:t>:5px;</a:t>
            </a:r>
          </a:p>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	</a:t>
            </a:r>
            <a:r>
              <a:rPr lang="pt-BR" dirty="0" err="1" smtClean="0"/>
              <a:t>font-family</a:t>
            </a:r>
            <a:r>
              <a:rPr lang="pt-BR" dirty="0" smtClean="0"/>
              <a:t>:</a:t>
            </a:r>
            <a:r>
              <a:rPr lang="pt-BR" dirty="0" err="1" smtClean="0"/>
              <a:t>arial</a:t>
            </a:r>
            <a:r>
              <a:rPr lang="pt-BR" dirty="0" smtClean="0"/>
              <a:t> </a:t>
            </a:r>
            <a:r>
              <a:rPr lang="pt-BR" dirty="0" err="1" smtClean="0"/>
              <a:t>black</a:t>
            </a:r>
            <a:r>
              <a:rPr lang="pt-BR"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a:t>
            </a:r>
          </a:p>
          <a:p>
            <a:pPr marL="0" marR="0" indent="0" algn="l" defTabSz="914400" rtl="0" eaLnBrk="1" fontAlgn="auto" latinLnBrk="0" hangingPunct="1">
              <a:lnSpc>
                <a:spcPct val="100000"/>
              </a:lnSpc>
              <a:spcBef>
                <a:spcPts val="0"/>
              </a:spcBef>
              <a:spcAft>
                <a:spcPts val="0"/>
              </a:spcAft>
              <a:buClrTx/>
              <a:buSzTx/>
              <a:buFontTx/>
              <a:buNone/>
              <a:tabLst/>
              <a:defRPr/>
            </a:pPr>
            <a:endParaRPr lang="pt-BR"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h1 {</a:t>
            </a:r>
          </a:p>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	</a:t>
            </a:r>
            <a:r>
              <a:rPr lang="pt-BR" dirty="0" err="1" smtClean="0"/>
              <a:t>background-color</a:t>
            </a:r>
            <a:r>
              <a:rPr lang="pt-BR" dirty="0" smtClean="0"/>
              <a:t>: #CCCCCC;</a:t>
            </a:r>
          </a:p>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a:t>
            </a:r>
            <a:endParaRPr lang="pt-BR" dirty="0"/>
          </a:p>
        </p:txBody>
      </p:sp>
    </p:spTree>
    <p:extLst>
      <p:ext uri="{BB962C8B-B14F-4D97-AF65-F5344CB8AC3E}">
        <p14:creationId xmlns:p14="http://schemas.microsoft.com/office/powerpoint/2010/main" val="42112830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r>
              <a:rPr lang="pt-BR" dirty="0" smtClean="0"/>
              <a:t>Ne</a:t>
            </a:r>
            <a:r>
              <a:rPr lang="pt-BR" baseline="0" dirty="0" smtClean="0"/>
              <a:t>m todas as </a:t>
            </a:r>
            <a:r>
              <a:rPr lang="pt-BR" baseline="0" dirty="0" err="1" smtClean="0"/>
              <a:t>tags</a:t>
            </a:r>
            <a:r>
              <a:rPr lang="pt-BR" baseline="0" dirty="0" smtClean="0"/>
              <a:t> &lt;link&gt; ... &lt;</a:t>
            </a:r>
            <a:r>
              <a:rPr lang="pt-BR" baseline="0" dirty="0" err="1" smtClean="0"/>
              <a:t>title</a:t>
            </a:r>
            <a:r>
              <a:rPr lang="pt-BR" baseline="0" dirty="0" smtClean="0"/>
              <a:t>&gt; por exemplo estão disponíveis no HTML. A </a:t>
            </a:r>
            <a:r>
              <a:rPr lang="pt-BR" baseline="0" dirty="0" err="1" smtClean="0"/>
              <a:t>tag</a:t>
            </a:r>
            <a:r>
              <a:rPr lang="pt-BR" baseline="0" dirty="0" smtClean="0"/>
              <a:t> &lt;base&gt; por exemplo não está disponível.</a:t>
            </a:r>
            <a:endParaRPr lang="pt-BR" dirty="0"/>
          </a:p>
        </p:txBody>
      </p:sp>
      <p:sp>
        <p:nvSpPr>
          <p:cNvPr id="4" name="Espaço Reservado para Número de Slide 3"/>
          <p:cNvSpPr>
            <a:spLocks noGrp="1"/>
          </p:cNvSpPr>
          <p:nvPr>
            <p:ph type="sldNum" sz="quarter" idx="10"/>
          </p:nvPr>
        </p:nvSpPr>
        <p:spPr/>
        <p:txBody>
          <a:bodyPr/>
          <a:lstStyle/>
          <a:p>
            <a:fld id="{4B48C349-82A0-46EB-8399-361E04CC9D2C}" type="slidenum">
              <a:rPr lang="pt-BR" smtClean="0"/>
              <a:pPr/>
              <a:t>20</a:t>
            </a:fld>
            <a:endParaRPr lang="pt-BR"/>
          </a:p>
        </p:txBody>
      </p:sp>
    </p:spTree>
    <p:extLst>
      <p:ext uri="{BB962C8B-B14F-4D97-AF65-F5344CB8AC3E}">
        <p14:creationId xmlns:p14="http://schemas.microsoft.com/office/powerpoint/2010/main" val="3222809936"/>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E4CB8DE-6734-4F78-BC06-2D0359F38161}" type="slidenum">
              <a:rPr lang="pt-BR"/>
              <a:pPr/>
              <a:t>167</a:t>
            </a:fld>
            <a:endParaRPr lang="pt-BR"/>
          </a:p>
        </p:txBody>
      </p:sp>
      <p:sp>
        <p:nvSpPr>
          <p:cNvPr id="203778" name="Rectangle 2"/>
          <p:cNvSpPr>
            <a:spLocks noGrp="1" noRot="1" noChangeAspect="1" noChangeArrowheads="1" noTextEdit="1"/>
          </p:cNvSpPr>
          <p:nvPr>
            <p:ph type="sldImg"/>
          </p:nvPr>
        </p:nvSpPr>
        <p:spPr>
          <a:ln/>
        </p:spPr>
      </p:sp>
      <p:sp>
        <p:nvSpPr>
          <p:cNvPr id="203779" name="Rectangle 3"/>
          <p:cNvSpPr>
            <a:spLocks noGrp="1" noChangeArrowheads="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b="1" dirty="0" smtClean="0"/>
              <a:t>1ª solução</a:t>
            </a:r>
            <a:r>
              <a:rPr lang="pt-BR" dirty="0" smtClean="0"/>
              <a:t>:</a:t>
            </a:r>
          </a:p>
          <a:p>
            <a:r>
              <a:rPr lang="pt-BR" dirty="0" smtClean="0"/>
              <a:t>h1, h2, h3</a:t>
            </a:r>
            <a:r>
              <a:rPr lang="pt-BR" baseline="0" dirty="0" smtClean="0"/>
              <a:t>, h4, h5, h6, a, </a:t>
            </a:r>
            <a:r>
              <a:rPr lang="pt-BR" baseline="0" dirty="0" err="1" smtClean="0"/>
              <a:t>strong</a:t>
            </a:r>
            <a:r>
              <a:rPr lang="pt-BR" baseline="0" dirty="0" smtClean="0"/>
              <a:t>, ... {</a:t>
            </a:r>
          </a:p>
          <a:p>
            <a:r>
              <a:rPr lang="pt-BR" dirty="0" smtClean="0"/>
              <a:t>	</a:t>
            </a:r>
            <a:r>
              <a:rPr lang="pt-BR" dirty="0" err="1" smtClean="0"/>
              <a:t>line-height</a:t>
            </a:r>
            <a:r>
              <a:rPr lang="pt-BR" dirty="0" smtClean="0"/>
              <a:t>: 2em;</a:t>
            </a:r>
          </a:p>
          <a:p>
            <a:r>
              <a:rPr lang="pt-BR" dirty="0" smtClean="0"/>
              <a:t>	</a:t>
            </a:r>
            <a:r>
              <a:rPr lang="pt-BR" dirty="0" err="1" smtClean="0"/>
              <a:t>font-family</a:t>
            </a:r>
            <a:r>
              <a:rPr lang="pt-BR" dirty="0" smtClean="0"/>
              <a:t>: </a:t>
            </a:r>
            <a:r>
              <a:rPr lang="pt-BR" dirty="0" err="1" smtClean="0"/>
              <a:t>sans-serif</a:t>
            </a:r>
            <a:r>
              <a:rPr lang="pt-BR" dirty="0" smtClean="0"/>
              <a:t>;</a:t>
            </a:r>
          </a:p>
          <a:p>
            <a:r>
              <a:rPr lang="pt-BR" baseline="0" dirty="0" smtClean="0"/>
              <a:t>}</a:t>
            </a:r>
          </a:p>
          <a:p>
            <a:r>
              <a:rPr lang="pt-BR" baseline="0" dirty="0" smtClean="0"/>
              <a:t>“O ... Não existe teria que ser completado com todos os elementos. Coloquei apenas para representar os demais elementos”</a:t>
            </a:r>
            <a:endParaRPr lang="pt-BR" dirty="0" smtClean="0"/>
          </a:p>
          <a:p>
            <a:endParaRPr lang="pt-BR" dirty="0" smtClean="0"/>
          </a:p>
          <a:p>
            <a:r>
              <a:rPr lang="pt-BR" b="1" dirty="0" smtClean="0"/>
              <a:t>2ª solução</a:t>
            </a:r>
            <a:r>
              <a:rPr lang="pt-BR" dirty="0" smtClean="0"/>
              <a:t>:</a:t>
            </a:r>
          </a:p>
          <a:p>
            <a:endParaRPr lang="pt-BR" dirty="0" smtClean="0"/>
          </a:p>
          <a:p>
            <a:r>
              <a:rPr lang="pt-BR" dirty="0" err="1" smtClean="0"/>
              <a:t>body</a:t>
            </a:r>
            <a:r>
              <a:rPr lang="pt-BR" dirty="0" smtClean="0"/>
              <a:t> {</a:t>
            </a:r>
          </a:p>
          <a:p>
            <a:r>
              <a:rPr lang="pt-BR" dirty="0" smtClean="0"/>
              <a:t>	</a:t>
            </a:r>
            <a:r>
              <a:rPr lang="pt-BR" dirty="0" err="1" smtClean="0"/>
              <a:t>line-height</a:t>
            </a:r>
            <a:r>
              <a:rPr lang="pt-BR" dirty="0" smtClean="0"/>
              <a:t>: 2em;</a:t>
            </a:r>
          </a:p>
          <a:p>
            <a:r>
              <a:rPr lang="pt-BR" dirty="0" smtClean="0"/>
              <a:t>	</a:t>
            </a:r>
            <a:r>
              <a:rPr lang="pt-BR" dirty="0" err="1" smtClean="0"/>
              <a:t>font-family</a:t>
            </a:r>
            <a:r>
              <a:rPr lang="pt-BR" dirty="0" smtClean="0"/>
              <a:t>: </a:t>
            </a:r>
            <a:r>
              <a:rPr lang="pt-BR" dirty="0" err="1" smtClean="0"/>
              <a:t>sans-serif</a:t>
            </a:r>
            <a:r>
              <a:rPr lang="pt-BR" dirty="0" smtClean="0"/>
              <a:t>;</a:t>
            </a:r>
          </a:p>
          <a:p>
            <a:r>
              <a:rPr lang="pt-BR" dirty="0" smtClean="0"/>
              <a:t> }</a:t>
            </a:r>
            <a:endParaRPr lang="pt-BR" dirty="0"/>
          </a:p>
        </p:txBody>
      </p:sp>
    </p:spTree>
    <p:extLst>
      <p:ext uri="{BB962C8B-B14F-4D97-AF65-F5344CB8AC3E}">
        <p14:creationId xmlns:p14="http://schemas.microsoft.com/office/powerpoint/2010/main" val="2036319812"/>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E4CB8DE-6734-4F78-BC06-2D0359F38161}" type="slidenum">
              <a:rPr lang="pt-BR"/>
              <a:pPr/>
              <a:t>168</a:t>
            </a:fld>
            <a:endParaRPr lang="pt-BR"/>
          </a:p>
        </p:txBody>
      </p:sp>
      <p:sp>
        <p:nvSpPr>
          <p:cNvPr id="203778" name="Rectangle 2"/>
          <p:cNvSpPr>
            <a:spLocks noGrp="1" noRot="1" noChangeAspect="1" noChangeArrowheads="1" noTextEdit="1"/>
          </p:cNvSpPr>
          <p:nvPr>
            <p:ph type="sldImg"/>
          </p:nvPr>
        </p:nvSpPr>
        <p:spPr>
          <a:ln/>
        </p:spPr>
      </p:sp>
      <p:sp>
        <p:nvSpPr>
          <p:cNvPr id="203779" name="Rectangle 3"/>
          <p:cNvSpPr>
            <a:spLocks noGrp="1" noChangeArrowheads="1"/>
          </p:cNvSpPr>
          <p:nvPr>
            <p:ph type="body" idx="1"/>
          </p:nvPr>
        </p:nvSpPr>
        <p:spPr/>
        <p:txBody>
          <a:bodyPr/>
          <a:lstStyle/>
          <a:p>
            <a:endParaRPr lang="pt-BR" dirty="0"/>
          </a:p>
        </p:txBody>
      </p:sp>
    </p:spTree>
    <p:extLst>
      <p:ext uri="{BB962C8B-B14F-4D97-AF65-F5344CB8AC3E}">
        <p14:creationId xmlns:p14="http://schemas.microsoft.com/office/powerpoint/2010/main" val="4086891398"/>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E4CB8DE-6734-4F78-BC06-2D0359F38161}" type="slidenum">
              <a:rPr lang="pt-BR"/>
              <a:pPr/>
              <a:t>169</a:t>
            </a:fld>
            <a:endParaRPr lang="pt-BR"/>
          </a:p>
        </p:txBody>
      </p:sp>
      <p:sp>
        <p:nvSpPr>
          <p:cNvPr id="203778" name="Rectangle 2"/>
          <p:cNvSpPr>
            <a:spLocks noGrp="1" noRot="1" noChangeAspect="1" noChangeArrowheads="1" noTextEdit="1"/>
          </p:cNvSpPr>
          <p:nvPr>
            <p:ph type="sldImg"/>
          </p:nvPr>
        </p:nvSpPr>
        <p:spPr>
          <a:ln/>
        </p:spPr>
      </p:sp>
      <p:sp>
        <p:nvSpPr>
          <p:cNvPr id="203779" name="Rectangle 3"/>
          <p:cNvSpPr>
            <a:spLocks noGrp="1" noChangeArrowheads="1"/>
          </p:cNvSpPr>
          <p:nvPr>
            <p:ph type="body" idx="1"/>
          </p:nvPr>
        </p:nvSpPr>
        <p:spPr/>
        <p:txBody>
          <a:bodyPr/>
          <a:lstStyle/>
          <a:p>
            <a:endParaRPr lang="pt-BR" dirty="0"/>
          </a:p>
        </p:txBody>
      </p:sp>
    </p:spTree>
    <p:extLst>
      <p:ext uri="{BB962C8B-B14F-4D97-AF65-F5344CB8AC3E}">
        <p14:creationId xmlns:p14="http://schemas.microsoft.com/office/powerpoint/2010/main" val="122989501"/>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B452307-7503-4FBA-B760-8A3ECC57F707}" type="slidenum">
              <a:rPr lang="pt-BR"/>
              <a:pPr/>
              <a:t>170</a:t>
            </a:fld>
            <a:endParaRPr lang="pt-BR"/>
          </a:p>
        </p:txBody>
      </p:sp>
      <p:sp>
        <p:nvSpPr>
          <p:cNvPr id="201730" name="Rectangle 2"/>
          <p:cNvSpPr>
            <a:spLocks noGrp="1" noRot="1" noChangeAspect="1" noChangeArrowheads="1" noTextEdit="1"/>
          </p:cNvSpPr>
          <p:nvPr>
            <p:ph type="sldImg"/>
          </p:nvPr>
        </p:nvSpPr>
        <p:spPr>
          <a:ln/>
        </p:spPr>
      </p:sp>
      <p:sp>
        <p:nvSpPr>
          <p:cNvPr id="201731" name="Rectangle 3"/>
          <p:cNvSpPr>
            <a:spLocks noGrp="1" noChangeArrowheads="1"/>
          </p:cNvSpPr>
          <p:nvPr>
            <p:ph type="body" idx="1"/>
          </p:nvPr>
        </p:nvSpPr>
        <p:spPr/>
        <p:txBody>
          <a:bodyPr/>
          <a:lstStyle/>
          <a:p>
            <a:endParaRPr lang="pt-BR" dirty="0"/>
          </a:p>
        </p:txBody>
      </p:sp>
    </p:spTree>
    <p:extLst>
      <p:ext uri="{BB962C8B-B14F-4D97-AF65-F5344CB8AC3E}">
        <p14:creationId xmlns:p14="http://schemas.microsoft.com/office/powerpoint/2010/main" val="1771006116"/>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B452307-7503-4FBA-B760-8A3ECC57F707}" type="slidenum">
              <a:rPr lang="pt-BR"/>
              <a:pPr/>
              <a:t>171</a:t>
            </a:fld>
            <a:endParaRPr lang="pt-BR"/>
          </a:p>
        </p:txBody>
      </p:sp>
      <p:sp>
        <p:nvSpPr>
          <p:cNvPr id="201730" name="Rectangle 2"/>
          <p:cNvSpPr>
            <a:spLocks noGrp="1" noRot="1" noChangeAspect="1" noChangeArrowheads="1" noTextEdit="1"/>
          </p:cNvSpPr>
          <p:nvPr>
            <p:ph type="sldImg"/>
          </p:nvPr>
        </p:nvSpPr>
        <p:spPr>
          <a:ln/>
        </p:spPr>
      </p:sp>
      <p:sp>
        <p:nvSpPr>
          <p:cNvPr id="201731" name="Rectangle 3"/>
          <p:cNvSpPr>
            <a:spLocks noGrp="1" noChangeArrowheads="1"/>
          </p:cNvSpPr>
          <p:nvPr>
            <p:ph type="body" idx="1"/>
          </p:nvPr>
        </p:nvSpPr>
        <p:spPr/>
        <p:txBody>
          <a:bodyPr/>
          <a:lstStyle/>
          <a:p>
            <a:endParaRPr lang="pt-BR" dirty="0"/>
          </a:p>
        </p:txBody>
      </p:sp>
    </p:spTree>
    <p:extLst>
      <p:ext uri="{BB962C8B-B14F-4D97-AF65-F5344CB8AC3E}">
        <p14:creationId xmlns:p14="http://schemas.microsoft.com/office/powerpoint/2010/main" val="2802394740"/>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B452307-7503-4FBA-B760-8A3ECC57F707}" type="slidenum">
              <a:rPr lang="pt-BR"/>
              <a:pPr/>
              <a:t>172</a:t>
            </a:fld>
            <a:endParaRPr lang="pt-BR"/>
          </a:p>
        </p:txBody>
      </p:sp>
      <p:sp>
        <p:nvSpPr>
          <p:cNvPr id="201730" name="Rectangle 2"/>
          <p:cNvSpPr>
            <a:spLocks noGrp="1" noRot="1" noChangeAspect="1" noChangeArrowheads="1" noTextEdit="1"/>
          </p:cNvSpPr>
          <p:nvPr>
            <p:ph type="sldImg"/>
          </p:nvPr>
        </p:nvSpPr>
        <p:spPr>
          <a:ln/>
        </p:spPr>
      </p:sp>
      <p:sp>
        <p:nvSpPr>
          <p:cNvPr id="201731" name="Rectangle 3"/>
          <p:cNvSpPr>
            <a:spLocks noGrp="1" noChangeArrowheads="1"/>
          </p:cNvSpPr>
          <p:nvPr>
            <p:ph type="body" idx="1"/>
          </p:nvPr>
        </p:nvSpPr>
        <p:spPr/>
        <p:txBody>
          <a:bodyPr/>
          <a:lstStyle/>
          <a:p>
            <a:endParaRPr lang="pt-BR" dirty="0"/>
          </a:p>
        </p:txBody>
      </p:sp>
    </p:spTree>
    <p:extLst>
      <p:ext uri="{BB962C8B-B14F-4D97-AF65-F5344CB8AC3E}">
        <p14:creationId xmlns:p14="http://schemas.microsoft.com/office/powerpoint/2010/main" val="3452222302"/>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B452307-7503-4FBA-B760-8A3ECC57F707}" type="slidenum">
              <a:rPr lang="pt-BR"/>
              <a:pPr/>
              <a:t>173</a:t>
            </a:fld>
            <a:endParaRPr lang="pt-BR"/>
          </a:p>
        </p:txBody>
      </p:sp>
      <p:sp>
        <p:nvSpPr>
          <p:cNvPr id="201730" name="Rectangle 2"/>
          <p:cNvSpPr>
            <a:spLocks noGrp="1" noRot="1" noChangeAspect="1" noChangeArrowheads="1" noTextEdit="1"/>
          </p:cNvSpPr>
          <p:nvPr>
            <p:ph type="sldImg"/>
          </p:nvPr>
        </p:nvSpPr>
        <p:spPr>
          <a:ln/>
        </p:spPr>
      </p:sp>
      <p:sp>
        <p:nvSpPr>
          <p:cNvPr id="201731" name="Rectangle 3"/>
          <p:cNvSpPr>
            <a:spLocks noGrp="1" noChangeArrowheads="1"/>
          </p:cNvSpPr>
          <p:nvPr>
            <p:ph type="body" idx="1"/>
          </p:nvPr>
        </p:nvSpPr>
        <p:spPr/>
        <p:txBody>
          <a:bodyPr/>
          <a:lstStyle/>
          <a:p>
            <a:endParaRPr lang="pt-BR" dirty="0"/>
          </a:p>
        </p:txBody>
      </p:sp>
    </p:spTree>
    <p:extLst>
      <p:ext uri="{BB962C8B-B14F-4D97-AF65-F5344CB8AC3E}">
        <p14:creationId xmlns:p14="http://schemas.microsoft.com/office/powerpoint/2010/main" val="2261032150"/>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B452307-7503-4FBA-B760-8A3ECC57F707}" type="slidenum">
              <a:rPr lang="pt-BR"/>
              <a:pPr/>
              <a:t>174</a:t>
            </a:fld>
            <a:endParaRPr lang="pt-BR"/>
          </a:p>
        </p:txBody>
      </p:sp>
      <p:sp>
        <p:nvSpPr>
          <p:cNvPr id="201730" name="Rectangle 2"/>
          <p:cNvSpPr>
            <a:spLocks noGrp="1" noRot="1" noChangeAspect="1" noChangeArrowheads="1" noTextEdit="1"/>
          </p:cNvSpPr>
          <p:nvPr>
            <p:ph type="sldImg"/>
          </p:nvPr>
        </p:nvSpPr>
        <p:spPr>
          <a:ln/>
        </p:spPr>
      </p:sp>
      <p:sp>
        <p:nvSpPr>
          <p:cNvPr id="201731" name="Rectangle 3"/>
          <p:cNvSpPr>
            <a:spLocks noGrp="1" noChangeArrowheads="1"/>
          </p:cNvSpPr>
          <p:nvPr>
            <p:ph type="body" idx="1"/>
          </p:nvPr>
        </p:nvSpPr>
        <p:spPr/>
        <p:txBody>
          <a:bodyPr/>
          <a:lstStyle/>
          <a:p>
            <a:endParaRPr lang="pt-BR" dirty="0"/>
          </a:p>
        </p:txBody>
      </p:sp>
    </p:spTree>
    <p:extLst>
      <p:ext uri="{BB962C8B-B14F-4D97-AF65-F5344CB8AC3E}">
        <p14:creationId xmlns:p14="http://schemas.microsoft.com/office/powerpoint/2010/main" val="641326748"/>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E4CB8DE-6734-4F78-BC06-2D0359F38161}" type="slidenum">
              <a:rPr lang="pt-BR"/>
              <a:pPr/>
              <a:t>175</a:t>
            </a:fld>
            <a:endParaRPr lang="pt-BR"/>
          </a:p>
        </p:txBody>
      </p:sp>
      <p:sp>
        <p:nvSpPr>
          <p:cNvPr id="203778" name="Rectangle 2"/>
          <p:cNvSpPr>
            <a:spLocks noGrp="1" noRot="1" noChangeAspect="1" noChangeArrowheads="1" noTextEdit="1"/>
          </p:cNvSpPr>
          <p:nvPr>
            <p:ph type="sldImg"/>
          </p:nvPr>
        </p:nvSpPr>
        <p:spPr>
          <a:ln/>
        </p:spPr>
      </p:sp>
      <p:sp>
        <p:nvSpPr>
          <p:cNvPr id="203779" name="Rectangle 3"/>
          <p:cNvSpPr>
            <a:spLocks noGrp="1" noChangeArrowheads="1"/>
          </p:cNvSpPr>
          <p:nvPr>
            <p:ph type="body" idx="1"/>
          </p:nvPr>
        </p:nvSpPr>
        <p:spPr/>
        <p:txBody>
          <a:bodyPr/>
          <a:lstStyle/>
          <a:p>
            <a:endParaRPr lang="pt-BR" dirty="0" smtClean="0"/>
          </a:p>
        </p:txBody>
      </p:sp>
    </p:spTree>
    <p:extLst>
      <p:ext uri="{BB962C8B-B14F-4D97-AF65-F5344CB8AC3E}">
        <p14:creationId xmlns:p14="http://schemas.microsoft.com/office/powerpoint/2010/main" val="3736090371"/>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B452307-7503-4FBA-B760-8A3ECC57F707}" type="slidenum">
              <a:rPr lang="pt-BR"/>
              <a:pPr/>
              <a:t>177</a:t>
            </a:fld>
            <a:endParaRPr lang="pt-BR"/>
          </a:p>
        </p:txBody>
      </p:sp>
      <p:sp>
        <p:nvSpPr>
          <p:cNvPr id="201730" name="Rectangle 2"/>
          <p:cNvSpPr>
            <a:spLocks noGrp="1" noRot="1" noChangeAspect="1" noChangeArrowheads="1" noTextEdit="1"/>
          </p:cNvSpPr>
          <p:nvPr>
            <p:ph type="sldImg"/>
          </p:nvPr>
        </p:nvSpPr>
        <p:spPr>
          <a:ln/>
        </p:spPr>
      </p:sp>
      <p:sp>
        <p:nvSpPr>
          <p:cNvPr id="201731" name="Rectangle 3"/>
          <p:cNvSpPr>
            <a:spLocks noGrp="1" noChangeArrowheads="1"/>
          </p:cNvSpPr>
          <p:nvPr>
            <p:ph type="body" idx="1"/>
          </p:nvPr>
        </p:nvSpPr>
        <p:spPr/>
        <p:txBody>
          <a:bodyPr/>
          <a:lstStyle/>
          <a:p>
            <a:endParaRPr lang="pt-BR" dirty="0"/>
          </a:p>
        </p:txBody>
      </p:sp>
    </p:spTree>
    <p:extLst>
      <p:ext uri="{BB962C8B-B14F-4D97-AF65-F5344CB8AC3E}">
        <p14:creationId xmlns:p14="http://schemas.microsoft.com/office/powerpoint/2010/main" val="27565012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fontScale="40000" lnSpcReduction="20000"/>
          </a:bodyPr>
          <a:lstStyle/>
          <a:p>
            <a:r>
              <a:rPr lang="pt-BR" b="1" dirty="0" smtClean="0"/>
              <a:t>http://www.w3schools.com/html/html_headings.asp</a:t>
            </a:r>
          </a:p>
          <a:p>
            <a:endParaRPr lang="pt-BR" b="1" dirty="0" smtClean="0"/>
          </a:p>
          <a:p>
            <a:r>
              <a:rPr lang="pt-BR" b="1" dirty="0" smtClean="0"/>
              <a:t>Elemento TITLE</a:t>
            </a:r>
          </a:p>
          <a:p>
            <a:r>
              <a:rPr lang="pt-BR" dirty="0" smtClean="0"/>
              <a:t>O título do documento. O elemento cujo conteúdo é mais relevante para os mecanismos de busca na hora de indexar e ranquear uma página.</a:t>
            </a:r>
          </a:p>
          <a:p>
            <a:r>
              <a:rPr lang="pt-BR" dirty="0" smtClean="0"/>
              <a:t>Deve haver um, e apenas um, TITLE por documento HTML. Seu conteúdo deve, preferencialmente, descrever de forma simples e clara o conteúdo do documento e, em browsers gráficos, é o que será exibido no topo da janela do browser, em geral ao lado do nome deste.</a:t>
            </a:r>
          </a:p>
          <a:p>
            <a:endParaRPr lang="pt-BR" b="1" dirty="0" smtClean="0"/>
          </a:p>
          <a:p>
            <a:r>
              <a:rPr lang="pt-BR" b="1" dirty="0" smtClean="0"/>
              <a:t>Elemento META</a:t>
            </a:r>
          </a:p>
          <a:p>
            <a:r>
              <a:rPr lang="pt-BR" dirty="0" smtClean="0"/>
              <a:t>Como já disse, existem diversos tipos de informação que podem ser descritas pelo elemento META. Alguns exemplos são:</a:t>
            </a:r>
          </a:p>
          <a:p>
            <a:r>
              <a:rPr lang="pt-BR" b="1" dirty="0" smtClean="0"/>
              <a:t>O tipo de conteúdo e o conjunto de caracteres usado no documento</a:t>
            </a:r>
            <a:r>
              <a:rPr lang="pt-BR" dirty="0" smtClean="0"/>
              <a:t>: O META exibido no exemplo é desse tipo. Declara que o documento é do tipo </a:t>
            </a:r>
            <a:r>
              <a:rPr lang="pt-BR" dirty="0" err="1" smtClean="0"/>
              <a:t>text</a:t>
            </a:r>
            <a:r>
              <a:rPr lang="pt-BR" dirty="0" smtClean="0"/>
              <a:t>/</a:t>
            </a:r>
            <a:r>
              <a:rPr lang="pt-BR" dirty="0" err="1" smtClean="0"/>
              <a:t>html</a:t>
            </a:r>
            <a:r>
              <a:rPr lang="pt-BR" dirty="0" smtClean="0"/>
              <a:t> (ou seja, HTML) e que o conjunto de caracteres usado no documento é o UTF-8. Será usado pelo browser caso esta informação não seja enviada pelo servidor, no </a:t>
            </a:r>
            <a:r>
              <a:rPr lang="pt-BR" dirty="0" smtClean="0">
                <a:hlinkClick r:id="rId3"/>
              </a:rPr>
              <a:t>cabeçalho HTTP</a:t>
            </a:r>
            <a:r>
              <a:rPr lang="pt-BR" dirty="0" smtClean="0"/>
              <a:t>. Sempre declare este META como primeiro elemento do HEAD. Quanto antes ele vier no documento melhor, pois, caso ele precise ser usado, o browser terá que fazer uma releitura do documento e é melhor que isso seja feito enquanto poucos bytes, e principalmente, apenas caracteres ASCII, foram lidos.</a:t>
            </a:r>
          </a:p>
          <a:p>
            <a:r>
              <a:rPr lang="pt-BR" dirty="0" smtClean="0"/>
              <a:t>O </a:t>
            </a:r>
            <a:r>
              <a:rPr lang="pt-BR" dirty="0" err="1" smtClean="0"/>
              <a:t>http-equiv</a:t>
            </a:r>
            <a:r>
              <a:rPr lang="pt-BR" dirty="0" smtClean="0"/>
              <a:t> indica que este META é uma informação equivalente a um cabeçalho HTTP.</a:t>
            </a:r>
          </a:p>
          <a:p>
            <a:r>
              <a:rPr lang="pt-BR" dirty="0" smtClean="0"/>
              <a:t>&lt;meta </a:t>
            </a:r>
            <a:r>
              <a:rPr lang="pt-BR" dirty="0" err="1" smtClean="0"/>
              <a:t>http-equiv</a:t>
            </a:r>
            <a:r>
              <a:rPr lang="pt-BR" dirty="0" smtClean="0"/>
              <a:t>="</a:t>
            </a:r>
            <a:r>
              <a:rPr lang="pt-BR" dirty="0" err="1" smtClean="0"/>
              <a:t>content-type</a:t>
            </a:r>
            <a:r>
              <a:rPr lang="pt-BR" dirty="0" smtClean="0"/>
              <a:t>" </a:t>
            </a:r>
            <a:r>
              <a:rPr lang="pt-BR" dirty="0" err="1" smtClean="0"/>
              <a:t>content</a:t>
            </a:r>
            <a:r>
              <a:rPr lang="pt-BR" dirty="0" smtClean="0"/>
              <a:t>="</a:t>
            </a:r>
            <a:r>
              <a:rPr lang="pt-BR" dirty="0" err="1" smtClean="0"/>
              <a:t>text</a:t>
            </a:r>
            <a:r>
              <a:rPr lang="pt-BR" dirty="0" smtClean="0"/>
              <a:t>/</a:t>
            </a:r>
            <a:r>
              <a:rPr lang="pt-BR" dirty="0" err="1" smtClean="0"/>
              <a:t>html</a:t>
            </a:r>
            <a:r>
              <a:rPr lang="pt-BR" dirty="0" smtClean="0"/>
              <a:t>; </a:t>
            </a:r>
            <a:r>
              <a:rPr lang="pt-BR" dirty="0" err="1" smtClean="0"/>
              <a:t>charset</a:t>
            </a:r>
            <a:r>
              <a:rPr lang="pt-BR" dirty="0" smtClean="0"/>
              <a:t>=</a:t>
            </a:r>
            <a:r>
              <a:rPr lang="pt-BR" dirty="0" err="1" smtClean="0"/>
              <a:t>utf</a:t>
            </a:r>
            <a:r>
              <a:rPr lang="pt-BR" dirty="0" smtClean="0"/>
              <a:t>-8"&gt;</a:t>
            </a:r>
          </a:p>
          <a:p>
            <a:endParaRPr lang="pt-BR" b="1" dirty="0" smtClean="0"/>
          </a:p>
          <a:p>
            <a:r>
              <a:rPr lang="pt-BR" b="1" dirty="0" smtClean="0"/>
              <a:t>Descrição do documento</a:t>
            </a:r>
            <a:r>
              <a:rPr lang="pt-BR" dirty="0" smtClean="0"/>
              <a:t>: uma breve descrição do conteúdo do documento, que pode ser usada por sites de busca como descrição do site em suas listagens.</a:t>
            </a:r>
          </a:p>
          <a:p>
            <a:r>
              <a:rPr lang="pt-BR" dirty="0" smtClean="0"/>
              <a:t>&lt;meta </a:t>
            </a:r>
            <a:r>
              <a:rPr lang="pt-BR" dirty="0" err="1" smtClean="0"/>
              <a:t>name</a:t>
            </a:r>
            <a:r>
              <a:rPr lang="pt-BR" dirty="0" smtClean="0"/>
              <a:t>="</a:t>
            </a:r>
            <a:r>
              <a:rPr lang="pt-BR" dirty="0" err="1" smtClean="0"/>
              <a:t>description</a:t>
            </a:r>
            <a:r>
              <a:rPr lang="pt-BR" dirty="0" smtClean="0"/>
              <a:t>" </a:t>
            </a:r>
            <a:r>
              <a:rPr lang="pt-BR" dirty="0" err="1" smtClean="0"/>
              <a:t>content</a:t>
            </a:r>
            <a:r>
              <a:rPr lang="pt-BR" dirty="0" smtClean="0"/>
              <a:t>="Coloque aqui a descrição do site"&gt;</a:t>
            </a:r>
          </a:p>
          <a:p>
            <a:endParaRPr lang="pt-BR" b="1" dirty="0" smtClean="0"/>
          </a:p>
          <a:p>
            <a:r>
              <a:rPr lang="pt-BR" b="1" dirty="0" err="1" smtClean="0"/>
              <a:t>Palavras-chave</a:t>
            </a:r>
            <a:r>
              <a:rPr lang="pt-BR" dirty="0" smtClean="0"/>
              <a:t>: listagem de palavras-chave relevantes ao conteúdo do documento, que podem ser usadas por sites de busca (embora hoje já não sejam mais tão relevantes) e, supostamente, para outros fins, como escolha de anúncios do </a:t>
            </a:r>
            <a:r>
              <a:rPr lang="pt-BR" dirty="0" err="1" smtClean="0">
                <a:hlinkClick r:id="rId4"/>
              </a:rPr>
              <a:t>Adsense</a:t>
            </a:r>
            <a:r>
              <a:rPr lang="pt-BR" dirty="0" smtClean="0"/>
              <a:t>, por exemplo.</a:t>
            </a:r>
          </a:p>
          <a:p>
            <a:r>
              <a:rPr lang="pt-BR" dirty="0" smtClean="0"/>
              <a:t>&lt;meta </a:t>
            </a:r>
            <a:r>
              <a:rPr lang="pt-BR" dirty="0" err="1" smtClean="0"/>
              <a:t>name</a:t>
            </a:r>
            <a:r>
              <a:rPr lang="pt-BR" dirty="0" smtClean="0"/>
              <a:t>="</a:t>
            </a:r>
            <a:r>
              <a:rPr lang="pt-BR" dirty="0" err="1" smtClean="0"/>
              <a:t>keywords</a:t>
            </a:r>
            <a:r>
              <a:rPr lang="pt-BR" dirty="0" smtClean="0"/>
              <a:t>" </a:t>
            </a:r>
            <a:r>
              <a:rPr lang="pt-BR" dirty="0" err="1" smtClean="0"/>
              <a:t>content</a:t>
            </a:r>
            <a:r>
              <a:rPr lang="pt-BR" dirty="0" smtClean="0"/>
              <a:t>="</a:t>
            </a:r>
            <a:r>
              <a:rPr lang="pt-BR" dirty="0" err="1" smtClean="0"/>
              <a:t>basico</a:t>
            </a:r>
            <a:r>
              <a:rPr lang="pt-BR" dirty="0" smtClean="0"/>
              <a:t>,web,</a:t>
            </a:r>
            <a:r>
              <a:rPr lang="pt-BR" dirty="0" err="1" smtClean="0"/>
              <a:t>html</a:t>
            </a:r>
            <a:r>
              <a:rPr lang="pt-BR" dirty="0" smtClean="0"/>
              <a:t>,</a:t>
            </a:r>
            <a:r>
              <a:rPr lang="pt-BR" dirty="0" err="1" smtClean="0"/>
              <a:t>http</a:t>
            </a:r>
            <a:r>
              <a:rPr lang="pt-BR" dirty="0" smtClean="0"/>
              <a:t>"&gt;</a:t>
            </a:r>
          </a:p>
          <a:p>
            <a:r>
              <a:rPr lang="pt-BR" dirty="0" smtClean="0"/>
              <a:t>Além destes exemplos de META, existem outros vários. Vamos vê-los no momento oportuno.</a:t>
            </a:r>
          </a:p>
          <a:p>
            <a:endParaRPr lang="pt-BR" b="1" dirty="0" smtClean="0"/>
          </a:p>
          <a:p>
            <a:r>
              <a:rPr lang="pt-BR" b="1" dirty="0" smtClean="0"/>
              <a:t>Elemento LINK</a:t>
            </a:r>
          </a:p>
          <a:p>
            <a:r>
              <a:rPr lang="pt-BR" dirty="0" smtClean="0"/>
              <a:t>O elemento LINK define uma relação entre o nosso documento e outros documentos. Existem diversos tipos de relações que podem ser definidas.</a:t>
            </a:r>
          </a:p>
          <a:p>
            <a:r>
              <a:rPr lang="pt-BR" dirty="0" smtClean="0"/>
              <a:t>O tipo de relação entre os documentos é descrita pelos atributos </a:t>
            </a:r>
            <a:r>
              <a:rPr lang="pt-BR" dirty="0" err="1" smtClean="0"/>
              <a:t>rel</a:t>
            </a:r>
            <a:r>
              <a:rPr lang="pt-BR" dirty="0" smtClean="0"/>
              <a:t> e rev.</a:t>
            </a:r>
          </a:p>
          <a:p>
            <a:r>
              <a:rPr lang="pt-BR" dirty="0" smtClean="0"/>
              <a:t>Para entender a diferença entre </a:t>
            </a:r>
            <a:r>
              <a:rPr lang="pt-BR" dirty="0" err="1" smtClean="0"/>
              <a:t>rel</a:t>
            </a:r>
            <a:r>
              <a:rPr lang="pt-BR" dirty="0" smtClean="0"/>
              <a:t> e </a:t>
            </a:r>
            <a:r>
              <a:rPr lang="pt-BR" dirty="0" err="1" smtClean="0"/>
              <a:t>rev</a:t>
            </a:r>
            <a:r>
              <a:rPr lang="pt-BR" dirty="0" smtClean="0"/>
              <a:t>, tente pensar da seguinte forma: Se você diz “O documento X é uma versão alternativa do meu documento”, você deve usar </a:t>
            </a:r>
            <a:r>
              <a:rPr lang="pt-BR" dirty="0" err="1" smtClean="0"/>
              <a:t>rel</a:t>
            </a:r>
            <a:r>
              <a:rPr lang="pt-BR" dirty="0" smtClean="0"/>
              <a:t>; já se você disser “O meu documento é uma versão alternativa do documento X”, use rev.</a:t>
            </a:r>
          </a:p>
          <a:p>
            <a:r>
              <a:rPr lang="pt-BR" dirty="0" smtClean="0"/>
              <a:t>Calma, vai ficar mais claro com os exemplos.</a:t>
            </a:r>
          </a:p>
          <a:p>
            <a:r>
              <a:rPr lang="pt-BR" dirty="0" smtClean="0"/>
              <a:t>Vejamos alguns:</a:t>
            </a:r>
          </a:p>
          <a:p>
            <a:endParaRPr lang="pt-BR" b="1" dirty="0" smtClean="0"/>
          </a:p>
          <a:p>
            <a:r>
              <a:rPr lang="pt-BR" b="1" dirty="0" smtClean="0"/>
              <a:t>Documentos </a:t>
            </a:r>
            <a:r>
              <a:rPr lang="pt-BR" b="1" dirty="0" err="1" smtClean="0"/>
              <a:t>adjascentes</a:t>
            </a:r>
            <a:r>
              <a:rPr lang="pt-BR" b="1" dirty="0" smtClean="0"/>
              <a:t> e índices</a:t>
            </a:r>
          </a:p>
          <a:p>
            <a:r>
              <a:rPr lang="pt-BR" dirty="0" smtClean="0"/>
              <a:t>Imagine um livro online. Você está escrevendo o documento que tem o conteúdo do capítulo 2. É interessante criar </a:t>
            </a:r>
            <a:r>
              <a:rPr lang="pt-BR" dirty="0" err="1" smtClean="0"/>
              <a:t>LINKs</a:t>
            </a:r>
            <a:r>
              <a:rPr lang="pt-BR" dirty="0" smtClean="0"/>
              <a:t> para o capítulo anterior, o próximo capítulo e o índice do livro. Esses </a:t>
            </a:r>
            <a:r>
              <a:rPr lang="pt-BR" dirty="0" err="1" smtClean="0"/>
              <a:t>LINKs</a:t>
            </a:r>
            <a:r>
              <a:rPr lang="pt-BR" dirty="0" smtClean="0"/>
              <a:t> podem ser usados, por exemplo, pelo browser, que pode fazer um pré-carregamento destas páginas enquanto estiver parado. Existe uma extensão para o Firefox que expõe, na barra de status, os </a:t>
            </a:r>
            <a:r>
              <a:rPr lang="pt-BR" dirty="0" err="1" smtClean="0"/>
              <a:t>LINKs</a:t>
            </a:r>
            <a:r>
              <a:rPr lang="pt-BR" dirty="0" smtClean="0"/>
              <a:t> presentes no documento. Chama-se </a:t>
            </a:r>
            <a:r>
              <a:rPr lang="pt-BR" dirty="0" smtClean="0">
                <a:hlinkClick r:id="rId5"/>
              </a:rPr>
              <a:t>Link </a:t>
            </a:r>
            <a:r>
              <a:rPr lang="pt-BR" dirty="0" err="1" smtClean="0">
                <a:hlinkClick r:id="rId5"/>
              </a:rPr>
              <a:t>Widgets</a:t>
            </a:r>
            <a:r>
              <a:rPr lang="pt-BR" dirty="0" smtClean="0"/>
              <a:t>.</a:t>
            </a:r>
          </a:p>
          <a:p>
            <a:r>
              <a:rPr lang="pt-BR" dirty="0" smtClean="0"/>
              <a:t>Exemplos:</a:t>
            </a:r>
          </a:p>
          <a:p>
            <a:r>
              <a:rPr lang="pt-BR" dirty="0" smtClean="0"/>
              <a:t>&lt;link </a:t>
            </a:r>
            <a:r>
              <a:rPr lang="pt-BR" dirty="0" err="1" smtClean="0"/>
              <a:t>rel</a:t>
            </a:r>
            <a:r>
              <a:rPr lang="pt-BR" dirty="0" smtClean="0"/>
              <a:t>="</a:t>
            </a:r>
            <a:r>
              <a:rPr lang="pt-BR" dirty="0" err="1" smtClean="0"/>
              <a:t>Next</a:t>
            </a:r>
            <a:r>
              <a:rPr lang="pt-BR" dirty="0" smtClean="0"/>
              <a:t>" </a:t>
            </a:r>
            <a:r>
              <a:rPr lang="pt-BR" dirty="0" err="1" smtClean="0"/>
              <a:t>href</a:t>
            </a:r>
            <a:r>
              <a:rPr lang="pt-BR" dirty="0" smtClean="0"/>
              <a:t>="/capitulo-2"&gt;</a:t>
            </a:r>
            <a:br>
              <a:rPr lang="pt-BR" dirty="0" smtClean="0"/>
            </a:br>
            <a:r>
              <a:rPr lang="pt-BR" dirty="0" smtClean="0"/>
              <a:t>&lt;link </a:t>
            </a:r>
            <a:r>
              <a:rPr lang="pt-BR" dirty="0" err="1" smtClean="0"/>
              <a:t>rel</a:t>
            </a:r>
            <a:r>
              <a:rPr lang="pt-BR" dirty="0" smtClean="0"/>
              <a:t>=”</a:t>
            </a:r>
            <a:r>
              <a:rPr lang="pt-BR" dirty="0" err="1" smtClean="0"/>
              <a:t>Previous</a:t>
            </a:r>
            <a:r>
              <a:rPr lang="pt-BR" dirty="0" smtClean="0"/>
              <a:t>” </a:t>
            </a:r>
            <a:r>
              <a:rPr lang="pt-BR" dirty="0" err="1" smtClean="0"/>
              <a:t>href</a:t>
            </a:r>
            <a:r>
              <a:rPr lang="pt-BR" dirty="0" smtClean="0"/>
              <a:t>=”/capitulo-1″</a:t>
            </a:r>
            <a:br>
              <a:rPr lang="pt-BR" dirty="0" smtClean="0"/>
            </a:br>
            <a:r>
              <a:rPr lang="pt-BR" dirty="0" smtClean="0"/>
              <a:t>&lt;link </a:t>
            </a:r>
            <a:r>
              <a:rPr lang="pt-BR" dirty="0" err="1" smtClean="0"/>
              <a:t>rel</a:t>
            </a:r>
            <a:r>
              <a:rPr lang="pt-BR" dirty="0" smtClean="0"/>
              <a:t>=”</a:t>
            </a:r>
            <a:r>
              <a:rPr lang="pt-BR" dirty="0" err="1" smtClean="0"/>
              <a:t>Index</a:t>
            </a:r>
            <a:r>
              <a:rPr lang="pt-BR" dirty="0" smtClean="0"/>
              <a:t>” </a:t>
            </a:r>
            <a:r>
              <a:rPr lang="pt-BR" dirty="0" err="1" smtClean="0"/>
              <a:t>href</a:t>
            </a:r>
            <a:r>
              <a:rPr lang="pt-BR" dirty="0" smtClean="0"/>
              <a:t>=”/”&gt;</a:t>
            </a:r>
          </a:p>
          <a:p>
            <a:r>
              <a:rPr lang="pt-BR" dirty="0" smtClean="0"/>
              <a:t>Pense: “O capítulo 2 é o próximo capítulo em relação a mim, que sou o capítulo 1″. </a:t>
            </a:r>
            <a:r>
              <a:rPr lang="pt-BR" dirty="0" err="1" smtClean="0"/>
              <a:t>rel</a:t>
            </a:r>
            <a:r>
              <a:rPr lang="pt-BR" dirty="0" smtClean="0"/>
              <a:t> na cabeça. Também seria certo, por exemplo:</a:t>
            </a:r>
          </a:p>
          <a:p>
            <a:r>
              <a:rPr lang="pt-BR" dirty="0" smtClean="0"/>
              <a:t>&lt;link </a:t>
            </a:r>
            <a:r>
              <a:rPr lang="pt-BR" dirty="0" err="1" smtClean="0"/>
              <a:t>rev</a:t>
            </a:r>
            <a:r>
              <a:rPr lang="pt-BR" dirty="0" smtClean="0"/>
              <a:t>="</a:t>
            </a:r>
            <a:r>
              <a:rPr lang="pt-BR" dirty="0" err="1" smtClean="0"/>
              <a:t>Previous</a:t>
            </a:r>
            <a:r>
              <a:rPr lang="pt-BR" dirty="0" smtClean="0"/>
              <a:t>" </a:t>
            </a:r>
            <a:r>
              <a:rPr lang="pt-BR" dirty="0" err="1" smtClean="0"/>
              <a:t>href</a:t>
            </a:r>
            <a:r>
              <a:rPr lang="pt-BR" dirty="0" smtClean="0"/>
              <a:t>="capitulo-2"&gt;</a:t>
            </a:r>
          </a:p>
          <a:p>
            <a:r>
              <a:rPr lang="pt-BR" dirty="0" smtClean="0"/>
              <a:t>Ou seja: “Eu sou o capítulo anterior ao capítulo 2″. Pescou?</a:t>
            </a:r>
          </a:p>
          <a:p>
            <a:endParaRPr lang="pt-BR" b="1" dirty="0" smtClean="0"/>
          </a:p>
          <a:p>
            <a:r>
              <a:rPr lang="pt-BR" b="1" dirty="0" smtClean="0"/>
              <a:t>Versões alternativas</a:t>
            </a:r>
          </a:p>
          <a:p>
            <a:r>
              <a:rPr lang="pt-BR" dirty="0" smtClean="0"/>
              <a:t>O tipo mais comum de versão alternativa são os </a:t>
            </a:r>
            <a:r>
              <a:rPr lang="pt-BR" dirty="0" err="1" smtClean="0">
                <a:hlinkClick r:id="rId6"/>
              </a:rPr>
              <a:t>feeds</a:t>
            </a:r>
            <a:r>
              <a:rPr lang="pt-BR" dirty="0" smtClean="0">
                <a:hlinkClick r:id="rId6"/>
              </a:rPr>
              <a:t> RSS e ATOM</a:t>
            </a:r>
            <a:r>
              <a:rPr lang="pt-BR" dirty="0" smtClean="0"/>
              <a:t>.</a:t>
            </a:r>
          </a:p>
          <a:p>
            <a:r>
              <a:rPr lang="pt-BR" dirty="0" smtClean="0"/>
              <a:t>&lt;link </a:t>
            </a:r>
            <a:r>
              <a:rPr lang="pt-BR" dirty="0" err="1" smtClean="0"/>
              <a:t>rel</a:t>
            </a:r>
            <a:r>
              <a:rPr lang="pt-BR" dirty="0" smtClean="0"/>
              <a:t>="</a:t>
            </a:r>
            <a:r>
              <a:rPr lang="pt-BR" dirty="0" err="1" smtClean="0"/>
              <a:t>alternate</a:t>
            </a:r>
            <a:r>
              <a:rPr lang="pt-BR" dirty="0" smtClean="0"/>
              <a:t>" </a:t>
            </a:r>
            <a:r>
              <a:rPr lang="pt-BR" dirty="0" err="1" smtClean="0"/>
              <a:t>type</a:t>
            </a:r>
            <a:r>
              <a:rPr lang="pt-BR" dirty="0" smtClean="0"/>
              <a:t>="application/</a:t>
            </a:r>
            <a:r>
              <a:rPr lang="pt-BR" dirty="0" err="1" smtClean="0"/>
              <a:t>rss</a:t>
            </a:r>
            <a:r>
              <a:rPr lang="pt-BR" dirty="0" smtClean="0"/>
              <a:t>+</a:t>
            </a:r>
            <a:r>
              <a:rPr lang="pt-BR" dirty="0" err="1" smtClean="0"/>
              <a:t>xml</a:t>
            </a:r>
            <a:r>
              <a:rPr lang="pt-BR" dirty="0" smtClean="0"/>
              <a:t>" </a:t>
            </a:r>
            <a:r>
              <a:rPr lang="pt-BR" dirty="0" err="1" smtClean="0"/>
              <a:t>href</a:t>
            </a:r>
            <a:r>
              <a:rPr lang="pt-BR" dirty="0" smtClean="0"/>
              <a:t>="/</a:t>
            </a:r>
            <a:r>
              <a:rPr lang="pt-BR" dirty="0" err="1" smtClean="0"/>
              <a:t>feed</a:t>
            </a:r>
            <a:r>
              <a:rPr lang="pt-BR" dirty="0" smtClean="0"/>
              <a:t>"&gt;</a:t>
            </a:r>
          </a:p>
          <a:p>
            <a:r>
              <a:rPr lang="pt-BR" dirty="0" smtClean="0"/>
              <a:t>Note o atributo </a:t>
            </a:r>
            <a:r>
              <a:rPr lang="pt-BR" dirty="0" err="1" smtClean="0"/>
              <a:t>type</a:t>
            </a:r>
            <a:r>
              <a:rPr lang="pt-BR" dirty="0" smtClean="0"/>
              <a:t>. Ele descreve o tipo do documento que estamos referenciando. No caso, um </a:t>
            </a:r>
            <a:r>
              <a:rPr lang="pt-BR" dirty="0" err="1" smtClean="0"/>
              <a:t>feed</a:t>
            </a:r>
            <a:r>
              <a:rPr lang="pt-BR" dirty="0" smtClean="0"/>
              <a:t> RSS. Caso não seja declarado, entende-se que seja do mesmo tipo que o documento onde se encontra o link, no caso, </a:t>
            </a:r>
            <a:r>
              <a:rPr lang="pt-BR" dirty="0" err="1" smtClean="0"/>
              <a:t>text</a:t>
            </a:r>
            <a:r>
              <a:rPr lang="pt-BR" dirty="0" smtClean="0"/>
              <a:t>/</a:t>
            </a:r>
            <a:r>
              <a:rPr lang="pt-BR" dirty="0" err="1" smtClean="0"/>
              <a:t>html</a:t>
            </a:r>
            <a:r>
              <a:rPr lang="pt-BR" dirty="0" smtClean="0"/>
              <a:t>.</a:t>
            </a:r>
          </a:p>
          <a:p>
            <a:r>
              <a:rPr lang="pt-BR" dirty="0" smtClean="0"/>
              <a:t>Além de </a:t>
            </a:r>
            <a:r>
              <a:rPr lang="pt-BR" dirty="0" err="1" smtClean="0"/>
              <a:t>feeds</a:t>
            </a:r>
            <a:r>
              <a:rPr lang="pt-BR" dirty="0" smtClean="0"/>
              <a:t>, podemos ter outros tipos de versões alternativas. Um PDF, por exemplo:</a:t>
            </a:r>
          </a:p>
          <a:p>
            <a:r>
              <a:rPr lang="pt-BR" dirty="0" smtClean="0"/>
              <a:t>&lt;link </a:t>
            </a:r>
            <a:r>
              <a:rPr lang="pt-BR" dirty="0" err="1" smtClean="0"/>
              <a:t>rel</a:t>
            </a:r>
            <a:r>
              <a:rPr lang="pt-BR" dirty="0" smtClean="0"/>
              <a:t>="</a:t>
            </a:r>
            <a:r>
              <a:rPr lang="pt-BR" dirty="0" err="1" smtClean="0"/>
              <a:t>alternate</a:t>
            </a:r>
            <a:r>
              <a:rPr lang="pt-BR" dirty="0" smtClean="0"/>
              <a:t>" </a:t>
            </a:r>
            <a:r>
              <a:rPr lang="pt-BR" dirty="0" err="1" smtClean="0"/>
              <a:t>type</a:t>
            </a:r>
            <a:r>
              <a:rPr lang="pt-BR" dirty="0" smtClean="0"/>
              <a:t>="application/</a:t>
            </a:r>
            <a:r>
              <a:rPr lang="pt-BR" dirty="0" err="1" smtClean="0"/>
              <a:t>pdf</a:t>
            </a:r>
            <a:r>
              <a:rPr lang="pt-BR" dirty="0" smtClean="0"/>
              <a:t>" media="</a:t>
            </a:r>
            <a:r>
              <a:rPr lang="pt-BR" dirty="0" err="1" smtClean="0"/>
              <a:t>print</a:t>
            </a:r>
            <a:r>
              <a:rPr lang="pt-BR" dirty="0" smtClean="0"/>
              <a:t>" </a:t>
            </a:r>
            <a:r>
              <a:rPr lang="pt-BR" dirty="0" err="1" smtClean="0"/>
              <a:t>href</a:t>
            </a:r>
            <a:r>
              <a:rPr lang="pt-BR" dirty="0" smtClean="0"/>
              <a:t>="arquivo.pdf"&gt;</a:t>
            </a:r>
          </a:p>
          <a:p>
            <a:r>
              <a:rPr lang="pt-BR" dirty="0" smtClean="0"/>
              <a:t>Aqui entra em cena o atributo media, que define que este documento só fará sentido como uma versão alternativa, caso esta mídia esteja sendo usada. No nosso caso, </a:t>
            </a:r>
            <a:r>
              <a:rPr lang="pt-BR" dirty="0" err="1" smtClean="0"/>
              <a:t>print</a:t>
            </a:r>
            <a:r>
              <a:rPr lang="pt-BR" dirty="0" smtClean="0"/>
              <a:t>, ou seja, impressão.</a:t>
            </a:r>
          </a:p>
          <a:p>
            <a:endParaRPr lang="pt-BR" b="1" dirty="0" smtClean="0"/>
          </a:p>
          <a:p>
            <a:r>
              <a:rPr lang="pt-BR" b="1" dirty="0" smtClean="0"/>
              <a:t>Folhas de estilos CSS</a:t>
            </a:r>
          </a:p>
          <a:p>
            <a:r>
              <a:rPr lang="pt-BR" dirty="0" smtClean="0"/>
              <a:t>Podemos usar o elemento LINK para aplicar uma folha de estilos CSS a um documento HTML. Exemplo:</a:t>
            </a:r>
          </a:p>
          <a:p>
            <a:r>
              <a:rPr lang="pt-BR" dirty="0" smtClean="0"/>
              <a:t>&lt;link </a:t>
            </a:r>
            <a:r>
              <a:rPr lang="pt-BR" dirty="0" err="1" smtClean="0"/>
              <a:t>rel</a:t>
            </a:r>
            <a:r>
              <a:rPr lang="pt-BR" dirty="0" smtClean="0"/>
              <a:t>="</a:t>
            </a:r>
            <a:r>
              <a:rPr lang="pt-BR" dirty="0" err="1" smtClean="0"/>
              <a:t>stylesheet</a:t>
            </a:r>
            <a:r>
              <a:rPr lang="pt-BR" dirty="0" smtClean="0"/>
              <a:t>" </a:t>
            </a:r>
            <a:r>
              <a:rPr lang="pt-BR" dirty="0" err="1" smtClean="0"/>
              <a:t>type</a:t>
            </a:r>
            <a:r>
              <a:rPr lang="pt-BR" dirty="0" smtClean="0"/>
              <a:t>="</a:t>
            </a:r>
            <a:r>
              <a:rPr lang="pt-BR" dirty="0" err="1" smtClean="0"/>
              <a:t>text</a:t>
            </a:r>
            <a:r>
              <a:rPr lang="pt-BR" dirty="0" smtClean="0"/>
              <a:t>/</a:t>
            </a:r>
            <a:r>
              <a:rPr lang="pt-BR" dirty="0" err="1" smtClean="0"/>
              <a:t>css</a:t>
            </a:r>
            <a:r>
              <a:rPr lang="pt-BR" dirty="0" smtClean="0"/>
              <a:t>" </a:t>
            </a:r>
            <a:r>
              <a:rPr lang="pt-BR" dirty="0" err="1" smtClean="0"/>
              <a:t>href</a:t>
            </a:r>
            <a:r>
              <a:rPr lang="pt-BR" dirty="0" smtClean="0"/>
              <a:t>="estilo.</a:t>
            </a:r>
            <a:r>
              <a:rPr lang="pt-BR" dirty="0" err="1" smtClean="0"/>
              <a:t>css</a:t>
            </a:r>
            <a:r>
              <a:rPr lang="pt-BR" dirty="0" smtClean="0"/>
              <a:t>" media="screen"&gt;</a:t>
            </a:r>
          </a:p>
          <a:p>
            <a:r>
              <a:rPr lang="pt-BR" dirty="0" smtClean="0"/>
              <a:t>Este link diz que o documento referenciado é uma folha de estilos para o nosso documento, do tipo </a:t>
            </a:r>
            <a:r>
              <a:rPr lang="pt-BR" dirty="0" err="1" smtClean="0"/>
              <a:t>text</a:t>
            </a:r>
            <a:r>
              <a:rPr lang="pt-BR" dirty="0" smtClean="0"/>
              <a:t>/</a:t>
            </a:r>
            <a:r>
              <a:rPr lang="pt-BR" dirty="0" err="1" smtClean="0"/>
              <a:t>css</a:t>
            </a:r>
            <a:r>
              <a:rPr lang="pt-BR" dirty="0" smtClean="0"/>
              <a:t> e que deve ser aplicado apenas quando a media </a:t>
            </a:r>
            <a:r>
              <a:rPr lang="pt-BR" i="1" dirty="0" smtClean="0"/>
              <a:t>screen</a:t>
            </a:r>
            <a:r>
              <a:rPr lang="pt-BR" dirty="0" smtClean="0"/>
              <a:t> (ou seja, tela) esteja sendo usada.</a:t>
            </a:r>
          </a:p>
          <a:p>
            <a:endParaRPr lang="pt-BR" dirty="0"/>
          </a:p>
        </p:txBody>
      </p:sp>
      <p:sp>
        <p:nvSpPr>
          <p:cNvPr id="4" name="Espaço Reservado para Número de Slide 3"/>
          <p:cNvSpPr>
            <a:spLocks noGrp="1"/>
          </p:cNvSpPr>
          <p:nvPr>
            <p:ph type="sldNum" sz="quarter" idx="10"/>
          </p:nvPr>
        </p:nvSpPr>
        <p:spPr/>
        <p:txBody>
          <a:bodyPr/>
          <a:lstStyle/>
          <a:p>
            <a:fld id="{4B48C349-82A0-46EB-8399-361E04CC9D2C}" type="slidenum">
              <a:rPr lang="pt-BR" smtClean="0"/>
              <a:pPr/>
              <a:t>21</a:t>
            </a:fld>
            <a:endParaRPr lang="pt-BR"/>
          </a:p>
        </p:txBody>
      </p:sp>
    </p:spTree>
    <p:extLst>
      <p:ext uri="{BB962C8B-B14F-4D97-AF65-F5344CB8AC3E}">
        <p14:creationId xmlns:p14="http://schemas.microsoft.com/office/powerpoint/2010/main" val="105874377"/>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E4CB8DE-6734-4F78-BC06-2D0359F38161}" type="slidenum">
              <a:rPr lang="pt-BR"/>
              <a:pPr/>
              <a:t>178</a:t>
            </a:fld>
            <a:endParaRPr lang="pt-BR"/>
          </a:p>
        </p:txBody>
      </p:sp>
      <p:sp>
        <p:nvSpPr>
          <p:cNvPr id="203778" name="Rectangle 2"/>
          <p:cNvSpPr>
            <a:spLocks noGrp="1" noRot="1" noChangeAspect="1" noChangeArrowheads="1" noTextEdit="1"/>
          </p:cNvSpPr>
          <p:nvPr>
            <p:ph type="sldImg"/>
          </p:nvPr>
        </p:nvSpPr>
        <p:spPr>
          <a:ln/>
        </p:spPr>
      </p:sp>
      <p:sp>
        <p:nvSpPr>
          <p:cNvPr id="203779" name="Rectangle 3"/>
          <p:cNvSpPr>
            <a:spLocks noGrp="1" noChangeArrowheads="1"/>
          </p:cNvSpPr>
          <p:nvPr>
            <p:ph type="body" idx="1"/>
          </p:nvPr>
        </p:nvSpPr>
        <p:spPr/>
        <p:txBody>
          <a:bodyPr/>
          <a:lstStyle/>
          <a:p>
            <a:endParaRPr lang="pt-BR" dirty="0"/>
          </a:p>
        </p:txBody>
      </p:sp>
    </p:spTree>
    <p:extLst>
      <p:ext uri="{BB962C8B-B14F-4D97-AF65-F5344CB8AC3E}">
        <p14:creationId xmlns:p14="http://schemas.microsoft.com/office/powerpoint/2010/main" val="3929619275"/>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E4CB8DE-6734-4F78-BC06-2D0359F38161}" type="slidenum">
              <a:rPr lang="pt-BR"/>
              <a:pPr/>
              <a:t>179</a:t>
            </a:fld>
            <a:endParaRPr lang="pt-BR"/>
          </a:p>
        </p:txBody>
      </p:sp>
      <p:sp>
        <p:nvSpPr>
          <p:cNvPr id="203778" name="Rectangle 2"/>
          <p:cNvSpPr>
            <a:spLocks noGrp="1" noRot="1" noChangeAspect="1" noChangeArrowheads="1" noTextEdit="1"/>
          </p:cNvSpPr>
          <p:nvPr>
            <p:ph type="sldImg"/>
          </p:nvPr>
        </p:nvSpPr>
        <p:spPr>
          <a:ln/>
        </p:spPr>
      </p:sp>
      <p:sp>
        <p:nvSpPr>
          <p:cNvPr id="203779" name="Rectangle 3"/>
          <p:cNvSpPr>
            <a:spLocks noGrp="1" noChangeArrowheads="1"/>
          </p:cNvSpPr>
          <p:nvPr>
            <p:ph type="body" idx="1"/>
          </p:nvPr>
        </p:nvSpPr>
        <p:spPr/>
        <p:txBody>
          <a:bodyPr/>
          <a:lstStyle/>
          <a:p>
            <a:r>
              <a:rPr lang="pt-BR" dirty="0" smtClean="0"/>
              <a:t>O que acontece ao definir propriedades</a:t>
            </a:r>
            <a:r>
              <a:rPr lang="pt-BR" baseline="0" dirty="0" smtClean="0"/>
              <a:t> para o elemento p? E o elemento h1?</a:t>
            </a:r>
            <a:endParaRPr lang="pt-BR" dirty="0"/>
          </a:p>
        </p:txBody>
      </p:sp>
    </p:spTree>
    <p:extLst>
      <p:ext uri="{BB962C8B-B14F-4D97-AF65-F5344CB8AC3E}">
        <p14:creationId xmlns:p14="http://schemas.microsoft.com/office/powerpoint/2010/main" val="1227488759"/>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E4CB8DE-6734-4F78-BC06-2D0359F38161}" type="slidenum">
              <a:rPr lang="pt-BR"/>
              <a:pPr/>
              <a:t>180</a:t>
            </a:fld>
            <a:endParaRPr lang="pt-BR"/>
          </a:p>
        </p:txBody>
      </p:sp>
      <p:sp>
        <p:nvSpPr>
          <p:cNvPr id="203778" name="Rectangle 2"/>
          <p:cNvSpPr>
            <a:spLocks noGrp="1" noRot="1" noChangeAspect="1" noChangeArrowheads="1" noTextEdit="1"/>
          </p:cNvSpPr>
          <p:nvPr>
            <p:ph type="sldImg"/>
          </p:nvPr>
        </p:nvSpPr>
        <p:spPr>
          <a:ln/>
        </p:spPr>
      </p:sp>
      <p:sp>
        <p:nvSpPr>
          <p:cNvPr id="203779" name="Rectangle 3"/>
          <p:cNvSpPr>
            <a:spLocks noGrp="1" noChangeArrowheads="1"/>
          </p:cNvSpPr>
          <p:nvPr>
            <p:ph type="body" idx="1"/>
          </p:nvPr>
        </p:nvSpPr>
        <p:spPr/>
        <p:txBody>
          <a:bodyPr/>
          <a:lstStyle/>
          <a:p>
            <a:endParaRPr lang="pt-BR" dirty="0"/>
          </a:p>
        </p:txBody>
      </p:sp>
    </p:spTree>
    <p:extLst>
      <p:ext uri="{BB962C8B-B14F-4D97-AF65-F5344CB8AC3E}">
        <p14:creationId xmlns:p14="http://schemas.microsoft.com/office/powerpoint/2010/main" val="3502276546"/>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E4CB8DE-6734-4F78-BC06-2D0359F38161}" type="slidenum">
              <a:rPr lang="pt-BR"/>
              <a:pPr/>
              <a:t>181</a:t>
            </a:fld>
            <a:endParaRPr lang="pt-BR"/>
          </a:p>
        </p:txBody>
      </p:sp>
      <p:sp>
        <p:nvSpPr>
          <p:cNvPr id="203778" name="Rectangle 2"/>
          <p:cNvSpPr>
            <a:spLocks noGrp="1" noRot="1" noChangeAspect="1" noChangeArrowheads="1" noTextEdit="1"/>
          </p:cNvSpPr>
          <p:nvPr>
            <p:ph type="sldImg"/>
          </p:nvPr>
        </p:nvSpPr>
        <p:spPr>
          <a:ln/>
        </p:spPr>
      </p:sp>
      <p:sp>
        <p:nvSpPr>
          <p:cNvPr id="203779" name="Rectangle 3"/>
          <p:cNvSpPr>
            <a:spLocks noGrp="1" noChangeArrowheads="1"/>
          </p:cNvSpPr>
          <p:nvPr>
            <p:ph type="body" idx="1"/>
          </p:nvPr>
        </p:nvSpPr>
        <p:spPr/>
        <p:txBody>
          <a:bodyPr/>
          <a:lstStyle/>
          <a:p>
            <a:r>
              <a:rPr lang="pt-BR" dirty="0" smtClean="0"/>
              <a:t>R:</a:t>
            </a:r>
            <a:r>
              <a:rPr lang="pt-BR" baseline="0" dirty="0" smtClean="0"/>
              <a:t> A regra do </a:t>
            </a:r>
            <a:r>
              <a:rPr lang="pt-BR" baseline="0" dirty="0" err="1" smtClean="0"/>
              <a:t>body</a:t>
            </a:r>
            <a:r>
              <a:rPr lang="pt-BR" baseline="0" dirty="0" smtClean="0"/>
              <a:t> iria continuar e uma nova regra para o em seria criada:</a:t>
            </a:r>
          </a:p>
          <a:p>
            <a:endParaRPr lang="pt-BR" baseline="0" dirty="0" smtClean="0"/>
          </a:p>
          <a:p>
            <a:r>
              <a:rPr lang="pt-BR" baseline="0" dirty="0" smtClean="0"/>
              <a:t>em {</a:t>
            </a:r>
          </a:p>
          <a:p>
            <a:r>
              <a:rPr lang="pt-BR" baseline="0" dirty="0" smtClean="0"/>
              <a:t>  </a:t>
            </a:r>
            <a:r>
              <a:rPr lang="pt-BR" baseline="0" dirty="0" err="1" smtClean="0"/>
              <a:t>font-family</a:t>
            </a:r>
            <a:r>
              <a:rPr lang="pt-BR" baseline="0" dirty="0" smtClean="0"/>
              <a:t>: </a:t>
            </a:r>
            <a:r>
              <a:rPr lang="pt-BR" baseline="0" dirty="0" err="1" smtClean="0"/>
              <a:t>arial</a:t>
            </a:r>
            <a:r>
              <a:rPr lang="pt-BR" baseline="0" dirty="0" smtClean="0"/>
              <a:t>;</a:t>
            </a:r>
          </a:p>
          <a:p>
            <a:r>
              <a:rPr lang="pt-BR" baseline="0" dirty="0" smtClean="0"/>
              <a:t>}</a:t>
            </a:r>
            <a:endParaRPr lang="pt-BR" dirty="0"/>
          </a:p>
        </p:txBody>
      </p:sp>
    </p:spTree>
    <p:extLst>
      <p:ext uri="{BB962C8B-B14F-4D97-AF65-F5344CB8AC3E}">
        <p14:creationId xmlns:p14="http://schemas.microsoft.com/office/powerpoint/2010/main" val="4088088561"/>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E4CB8DE-6734-4F78-BC06-2D0359F38161}" type="slidenum">
              <a:rPr lang="pt-BR"/>
              <a:pPr/>
              <a:t>182</a:t>
            </a:fld>
            <a:endParaRPr lang="pt-BR"/>
          </a:p>
        </p:txBody>
      </p:sp>
      <p:sp>
        <p:nvSpPr>
          <p:cNvPr id="203778" name="Rectangle 2"/>
          <p:cNvSpPr>
            <a:spLocks noGrp="1" noRot="1" noChangeAspect="1" noChangeArrowheads="1" noTextEdit="1"/>
          </p:cNvSpPr>
          <p:nvPr>
            <p:ph type="sldImg"/>
          </p:nvPr>
        </p:nvSpPr>
        <p:spPr>
          <a:ln/>
        </p:spPr>
      </p:sp>
      <p:sp>
        <p:nvSpPr>
          <p:cNvPr id="203779" name="Rectangle 3"/>
          <p:cNvSpPr>
            <a:spLocks noGrp="1" noChangeArrowheads="1"/>
          </p:cNvSpPr>
          <p:nvPr>
            <p:ph type="body" idx="1"/>
          </p:nvPr>
        </p:nvSpPr>
        <p:spPr/>
        <p:txBody>
          <a:bodyPr/>
          <a:lstStyle/>
          <a:p>
            <a:r>
              <a:rPr lang="pt-BR" dirty="0" smtClean="0"/>
              <a:t>R:</a:t>
            </a:r>
            <a:r>
              <a:rPr lang="pt-BR" baseline="0" dirty="0" smtClean="0"/>
              <a:t> A regra do </a:t>
            </a:r>
            <a:r>
              <a:rPr lang="pt-BR" baseline="0" dirty="0" err="1" smtClean="0"/>
              <a:t>body</a:t>
            </a:r>
            <a:r>
              <a:rPr lang="pt-BR" baseline="0" dirty="0" smtClean="0"/>
              <a:t> iria continuar e uma nova regra para o em seria criada:</a:t>
            </a:r>
          </a:p>
          <a:p>
            <a:endParaRPr lang="pt-BR" baseline="0" dirty="0" smtClean="0"/>
          </a:p>
          <a:p>
            <a:r>
              <a:rPr lang="pt-BR" baseline="0" dirty="0" smtClean="0"/>
              <a:t>em {</a:t>
            </a:r>
          </a:p>
          <a:p>
            <a:r>
              <a:rPr lang="pt-BR" baseline="0" dirty="0" smtClean="0"/>
              <a:t>  </a:t>
            </a:r>
            <a:r>
              <a:rPr lang="pt-BR" baseline="0" dirty="0" err="1" smtClean="0"/>
              <a:t>font-family</a:t>
            </a:r>
            <a:r>
              <a:rPr lang="pt-BR" baseline="0" dirty="0" smtClean="0"/>
              <a:t>: </a:t>
            </a:r>
            <a:r>
              <a:rPr lang="pt-BR" baseline="0" dirty="0" err="1" smtClean="0"/>
              <a:t>arial</a:t>
            </a:r>
            <a:r>
              <a:rPr lang="pt-BR" baseline="0" smtClean="0"/>
              <a:t>;</a:t>
            </a:r>
            <a:endParaRPr lang="pt-BR" baseline="0" dirty="0" smtClean="0"/>
          </a:p>
          <a:p>
            <a:r>
              <a:rPr lang="pt-BR" baseline="0" dirty="0" smtClean="0"/>
              <a:t>}</a:t>
            </a:r>
            <a:endParaRPr lang="pt-BR" dirty="0"/>
          </a:p>
        </p:txBody>
      </p:sp>
    </p:spTree>
    <p:extLst>
      <p:ext uri="{BB962C8B-B14F-4D97-AF65-F5344CB8AC3E}">
        <p14:creationId xmlns:p14="http://schemas.microsoft.com/office/powerpoint/2010/main" val="3056045662"/>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E4CB8DE-6734-4F78-BC06-2D0359F38161}" type="slidenum">
              <a:rPr lang="pt-BR"/>
              <a:pPr/>
              <a:t>183</a:t>
            </a:fld>
            <a:endParaRPr lang="pt-BR"/>
          </a:p>
        </p:txBody>
      </p:sp>
      <p:sp>
        <p:nvSpPr>
          <p:cNvPr id="203778" name="Rectangle 2"/>
          <p:cNvSpPr>
            <a:spLocks noGrp="1" noRot="1" noChangeAspect="1" noChangeArrowheads="1" noTextEdit="1"/>
          </p:cNvSpPr>
          <p:nvPr>
            <p:ph type="sldImg"/>
          </p:nvPr>
        </p:nvSpPr>
        <p:spPr>
          <a:ln/>
        </p:spPr>
      </p:sp>
      <p:sp>
        <p:nvSpPr>
          <p:cNvPr id="203779" name="Rectangle 3"/>
          <p:cNvSpPr>
            <a:spLocks noGrp="1" noChangeArrowheads="1"/>
          </p:cNvSpPr>
          <p:nvPr>
            <p:ph type="body" idx="1"/>
          </p:nvPr>
        </p:nvSpPr>
        <p:spPr/>
        <p:txBody>
          <a:bodyPr>
            <a:normAutofit fontScale="47500" lnSpcReduction="20000"/>
          </a:bodyPr>
          <a:lstStyle/>
          <a:p>
            <a:r>
              <a:rPr lang="pt-BR" dirty="0" smtClean="0"/>
              <a:t>Solução:</a:t>
            </a:r>
          </a:p>
          <a:p>
            <a:endParaRPr lang="pt-BR" dirty="0" smtClean="0"/>
          </a:p>
          <a:p>
            <a:r>
              <a:rPr lang="pt-BR" dirty="0" smtClean="0"/>
              <a:t>p {</a:t>
            </a:r>
          </a:p>
          <a:p>
            <a:r>
              <a:rPr lang="pt-BR" dirty="0" smtClean="0"/>
              <a:t>	</a:t>
            </a:r>
            <a:r>
              <a:rPr lang="pt-BR" dirty="0" err="1" smtClean="0"/>
              <a:t>font-size</a:t>
            </a:r>
            <a:r>
              <a:rPr lang="pt-BR" dirty="0" smtClean="0"/>
              <a:t>:11px;</a:t>
            </a:r>
          </a:p>
          <a:p>
            <a:r>
              <a:rPr lang="pt-BR" dirty="0" smtClean="0"/>
              <a:t>	</a:t>
            </a:r>
            <a:r>
              <a:rPr lang="pt-BR" dirty="0" err="1" smtClean="0"/>
              <a:t>font-family</a:t>
            </a:r>
            <a:r>
              <a:rPr lang="pt-BR" dirty="0" smtClean="0"/>
              <a:t>: </a:t>
            </a:r>
            <a:r>
              <a:rPr lang="pt-BR" dirty="0" err="1" smtClean="0"/>
              <a:t>sans-serif</a:t>
            </a:r>
            <a:r>
              <a:rPr lang="pt-BR" dirty="0" smtClean="0"/>
              <a:t>;</a:t>
            </a:r>
          </a:p>
          <a:p>
            <a:r>
              <a:rPr lang="pt-BR" dirty="0" smtClean="0"/>
              <a:t>}</a:t>
            </a:r>
          </a:p>
          <a:p>
            <a:endParaRPr lang="pt-BR" dirty="0" smtClean="0"/>
          </a:p>
          <a:p>
            <a:r>
              <a:rPr lang="pt-BR" dirty="0" err="1" smtClean="0"/>
              <a:t>p.</a:t>
            </a:r>
            <a:r>
              <a:rPr lang="pt-BR" dirty="0" smtClean="0"/>
              <a:t>vermelho {</a:t>
            </a:r>
          </a:p>
          <a:p>
            <a:r>
              <a:rPr lang="pt-BR" dirty="0" smtClean="0"/>
              <a:t>	</a:t>
            </a:r>
            <a:r>
              <a:rPr lang="pt-BR" dirty="0" err="1" smtClean="0"/>
              <a:t>color</a:t>
            </a:r>
            <a:r>
              <a:rPr lang="pt-BR" dirty="0" smtClean="0"/>
              <a:t>: #990000;</a:t>
            </a:r>
          </a:p>
          <a:p>
            <a:r>
              <a:rPr lang="pt-BR" dirty="0" smtClean="0"/>
              <a:t>	</a:t>
            </a:r>
            <a:r>
              <a:rPr lang="pt-BR" dirty="0" err="1" smtClean="0"/>
              <a:t>background-color</a:t>
            </a:r>
            <a:r>
              <a:rPr lang="pt-BR" dirty="0" smtClean="0"/>
              <a:t>: #CCCCCC;</a:t>
            </a:r>
          </a:p>
          <a:p>
            <a:r>
              <a:rPr lang="pt-BR" dirty="0" smtClean="0"/>
              <a:t>}</a:t>
            </a:r>
          </a:p>
          <a:p>
            <a:endParaRPr lang="pt-BR" dirty="0" smtClean="0"/>
          </a:p>
          <a:p>
            <a:r>
              <a:rPr lang="pt-BR" dirty="0" err="1" smtClean="0"/>
              <a:t>p.</a:t>
            </a:r>
            <a:r>
              <a:rPr lang="pt-BR" dirty="0" smtClean="0"/>
              <a:t>azul {</a:t>
            </a:r>
          </a:p>
          <a:p>
            <a:r>
              <a:rPr lang="pt-BR" dirty="0" smtClean="0"/>
              <a:t>	</a:t>
            </a:r>
            <a:r>
              <a:rPr lang="pt-BR" dirty="0" err="1" smtClean="0"/>
              <a:t>color</a:t>
            </a:r>
            <a:r>
              <a:rPr lang="pt-BR" dirty="0" smtClean="0"/>
              <a:t>: #000066;</a:t>
            </a:r>
          </a:p>
          <a:p>
            <a:r>
              <a:rPr lang="pt-BR" dirty="0" smtClean="0"/>
              <a:t>	</a:t>
            </a:r>
            <a:r>
              <a:rPr lang="pt-BR" dirty="0" err="1" smtClean="0"/>
              <a:t>background-color</a:t>
            </a:r>
            <a:r>
              <a:rPr lang="pt-BR" dirty="0" smtClean="0"/>
              <a:t>: #00CCCC;</a:t>
            </a:r>
          </a:p>
          <a:p>
            <a:r>
              <a:rPr lang="pt-BR" dirty="0" smtClean="0"/>
              <a:t>}</a:t>
            </a:r>
          </a:p>
          <a:p>
            <a:endParaRPr lang="pt-BR" dirty="0" smtClean="0"/>
          </a:p>
          <a:p>
            <a:r>
              <a:rPr lang="en-US" dirty="0" err="1" smtClean="0"/>
              <a:t>p.verde</a:t>
            </a:r>
            <a:r>
              <a:rPr lang="en-US" dirty="0" smtClean="0"/>
              <a:t> {</a:t>
            </a:r>
          </a:p>
          <a:p>
            <a:r>
              <a:rPr lang="en-US" dirty="0" smtClean="0"/>
              <a:t>	color: #006600;</a:t>
            </a:r>
          </a:p>
          <a:p>
            <a:r>
              <a:rPr lang="en-US" dirty="0" smtClean="0"/>
              <a:t>	background-color: #FFFF99;</a:t>
            </a:r>
          </a:p>
          <a:p>
            <a:r>
              <a:rPr lang="en-US" dirty="0" smtClean="0"/>
              <a:t>}</a:t>
            </a:r>
          </a:p>
          <a:p>
            <a:endParaRPr lang="pt-BR" dirty="0" smtClean="0"/>
          </a:p>
          <a:p>
            <a:endParaRPr lang="pt-BR" dirty="0" smtClean="0"/>
          </a:p>
          <a:p>
            <a:r>
              <a:rPr lang="pt-BR" dirty="0" smtClean="0"/>
              <a:t>Pagina</a:t>
            </a:r>
            <a:r>
              <a:rPr lang="pt-BR" baseline="0" dirty="0" smtClean="0"/>
              <a:t> HTML:</a:t>
            </a:r>
          </a:p>
          <a:p>
            <a:endParaRPr lang="pt-BR" baseline="0" dirty="0" smtClean="0"/>
          </a:p>
          <a:p>
            <a:r>
              <a:rPr lang="pt-BR" dirty="0" smtClean="0"/>
              <a:t>&lt;p </a:t>
            </a:r>
            <a:r>
              <a:rPr lang="pt-BR" dirty="0" err="1" smtClean="0"/>
              <a:t>class</a:t>
            </a:r>
            <a:r>
              <a:rPr lang="pt-BR" dirty="0" smtClean="0"/>
              <a:t>="vermelho"&gt;</a:t>
            </a:r>
          </a:p>
          <a:p>
            <a:r>
              <a:rPr lang="pt-BR" dirty="0" smtClean="0"/>
              <a:t>Este é um exemplo de texto utilizando CSS. Este &lt;</a:t>
            </a:r>
            <a:r>
              <a:rPr lang="pt-BR" dirty="0" err="1" smtClean="0"/>
              <a:t>strong</a:t>
            </a:r>
            <a:r>
              <a:rPr lang="pt-BR" dirty="0" smtClean="0"/>
              <a:t>&gt; meu texto em negrito&lt;/</a:t>
            </a:r>
            <a:r>
              <a:rPr lang="pt-BR" dirty="0" err="1" smtClean="0"/>
              <a:t>strong</a:t>
            </a:r>
            <a:r>
              <a:rPr lang="pt-BR" dirty="0" smtClean="0"/>
              <a:t>&gt; é um exemplo de texto utilizando CSS. Este é um exemplo de texto utilizando CSS. Este é um exemplo de texto utilizando CSS. Este é um exemplo de texto utilizando CSS. Este é um exemplo de texto utilizando CSS. Este é um exemplo de texto utilizando CSS. Este é um exemplo de texto utilizando CSS. Este é um exemplo de texto utilizando CSS. Este é um exemplo de texto utilizando CSS. Este é um exemplo de texto utilizando CSS. Este é um exemplo de texto utilizando CSS. Este é um exemplo de texto utilizando CSS. Este é um exemplo de texto utilizando CSS. </a:t>
            </a:r>
          </a:p>
          <a:p>
            <a:r>
              <a:rPr lang="pt-BR" dirty="0" smtClean="0"/>
              <a:t>&lt;/p&gt;</a:t>
            </a:r>
          </a:p>
          <a:p>
            <a:endParaRPr lang="pt-BR" dirty="0" smtClean="0"/>
          </a:p>
          <a:p>
            <a:r>
              <a:rPr lang="pt-BR" dirty="0" smtClean="0"/>
              <a:t>&lt;p </a:t>
            </a:r>
            <a:r>
              <a:rPr lang="pt-BR" dirty="0" err="1" smtClean="0"/>
              <a:t>class</a:t>
            </a:r>
            <a:r>
              <a:rPr lang="pt-BR" dirty="0" smtClean="0"/>
              <a:t>="azul"&gt;</a:t>
            </a:r>
          </a:p>
          <a:p>
            <a:r>
              <a:rPr lang="pt-BR" dirty="0" smtClean="0"/>
              <a:t>Este é um exemplo de texto utilizando CSS. Este &lt;</a:t>
            </a:r>
            <a:r>
              <a:rPr lang="pt-BR" dirty="0" err="1" smtClean="0"/>
              <a:t>strong</a:t>
            </a:r>
            <a:r>
              <a:rPr lang="pt-BR" dirty="0" smtClean="0"/>
              <a:t>&gt; meu texto em negrito&lt;/</a:t>
            </a:r>
            <a:r>
              <a:rPr lang="pt-BR" dirty="0" err="1" smtClean="0"/>
              <a:t>strong</a:t>
            </a:r>
            <a:r>
              <a:rPr lang="pt-BR" dirty="0" smtClean="0"/>
              <a:t>&gt; é um exemplo de texto utilizando CSS. Este é um exemplo de texto utilizando CSS. Este é um exemplo de texto utilizando CSS. Este é um exemplo de texto utilizando CSS. Este é um exemplo de texto utilizando CSS. Este é um exemplo de texto utilizando CSS. Este é um exemplo de texto utilizando CSS. Este é um exemplo de texto utilizando CSS. Este é um exemplo de texto utilizando CSS. Este é um exemplo de texto utilizando CSS. Este é um exemplo de texto utilizando CSS. Este é um exemplo de texto utilizando CSS. Este é um exemplo de texto utilizando CSS. </a:t>
            </a:r>
          </a:p>
          <a:p>
            <a:r>
              <a:rPr lang="pt-BR" dirty="0" smtClean="0"/>
              <a:t>&lt;/p&gt;</a:t>
            </a:r>
          </a:p>
          <a:p>
            <a:endParaRPr lang="pt-BR" dirty="0" smtClean="0"/>
          </a:p>
          <a:p>
            <a:r>
              <a:rPr lang="pt-BR" dirty="0" smtClean="0"/>
              <a:t>&lt;p </a:t>
            </a:r>
            <a:r>
              <a:rPr lang="pt-BR" dirty="0" err="1" smtClean="0"/>
              <a:t>class</a:t>
            </a:r>
            <a:r>
              <a:rPr lang="pt-BR" dirty="0" smtClean="0"/>
              <a:t>="verde"&gt;</a:t>
            </a:r>
          </a:p>
          <a:p>
            <a:r>
              <a:rPr lang="pt-BR" dirty="0" smtClean="0"/>
              <a:t>Este é um exemplo de texto utilizando CSS. Este &lt;</a:t>
            </a:r>
            <a:r>
              <a:rPr lang="pt-BR" dirty="0" err="1" smtClean="0"/>
              <a:t>strong</a:t>
            </a:r>
            <a:r>
              <a:rPr lang="pt-BR" dirty="0" smtClean="0"/>
              <a:t>&gt; meu texto em negrito&lt;/</a:t>
            </a:r>
            <a:r>
              <a:rPr lang="pt-BR" dirty="0" err="1" smtClean="0"/>
              <a:t>strong</a:t>
            </a:r>
            <a:r>
              <a:rPr lang="pt-BR" dirty="0" smtClean="0"/>
              <a:t>&gt; é um exemplo de texto utilizando CSS. Este é um exemplo de texto utilizando CSS. Este é um exemplo de texto utilizando CSS. Este é um exemplo de texto utilizando CSS. Este é um exemplo de texto utilizando CSS. Este é um exemplo de texto utilizando CSS. Este é um exemplo de texto utilizando CSS. Este é um exemplo de texto utilizando CSS. Este é um exemplo de texto utilizando CSS. Este é um exemplo de texto utilizando CSS. Este é um exemplo de texto utilizando CSS. Este é um exemplo de texto utilizando CSS. Este é um exemplo de texto utilizando CSS. </a:t>
            </a:r>
          </a:p>
          <a:p>
            <a:r>
              <a:rPr lang="pt-BR" dirty="0" smtClean="0"/>
              <a:t>&lt;/p&gt;</a:t>
            </a:r>
          </a:p>
          <a:p>
            <a:endParaRPr lang="pt-BR" dirty="0" smtClean="0"/>
          </a:p>
        </p:txBody>
      </p:sp>
    </p:spTree>
    <p:extLst>
      <p:ext uri="{BB962C8B-B14F-4D97-AF65-F5344CB8AC3E}">
        <p14:creationId xmlns:p14="http://schemas.microsoft.com/office/powerpoint/2010/main" val="3627832737"/>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E4CB8DE-6734-4F78-BC06-2D0359F38161}" type="slidenum">
              <a:rPr lang="pt-BR"/>
              <a:pPr/>
              <a:t>184</a:t>
            </a:fld>
            <a:endParaRPr lang="pt-BR"/>
          </a:p>
        </p:txBody>
      </p:sp>
      <p:sp>
        <p:nvSpPr>
          <p:cNvPr id="203778" name="Rectangle 2"/>
          <p:cNvSpPr>
            <a:spLocks noGrp="1" noRot="1" noChangeAspect="1" noChangeArrowheads="1" noTextEdit="1"/>
          </p:cNvSpPr>
          <p:nvPr>
            <p:ph type="sldImg"/>
          </p:nvPr>
        </p:nvSpPr>
        <p:spPr>
          <a:ln/>
        </p:spPr>
      </p:sp>
      <p:sp>
        <p:nvSpPr>
          <p:cNvPr id="203779" name="Rectangle 3"/>
          <p:cNvSpPr>
            <a:spLocks noGrp="1" noChangeArrowheads="1"/>
          </p:cNvSpPr>
          <p:nvPr>
            <p:ph type="body" idx="1"/>
          </p:nvPr>
        </p:nvSpPr>
        <p:spPr/>
        <p:txBody>
          <a:bodyPr/>
          <a:lstStyle/>
          <a:p>
            <a:r>
              <a:rPr lang="pt-BR" dirty="0" err="1" smtClean="0"/>
              <a:t>blockquote</a:t>
            </a:r>
            <a:r>
              <a:rPr lang="pt-BR" dirty="0" smtClean="0"/>
              <a:t>.vermelho, </a:t>
            </a:r>
            <a:r>
              <a:rPr lang="pt-BR" dirty="0" err="1" smtClean="0"/>
              <a:t>p.</a:t>
            </a:r>
            <a:r>
              <a:rPr lang="pt-BR" dirty="0" smtClean="0"/>
              <a:t>vermelho</a:t>
            </a:r>
            <a:r>
              <a:rPr lang="pt-BR" baseline="0" dirty="0" smtClean="0"/>
              <a:t> {</a:t>
            </a:r>
          </a:p>
          <a:p>
            <a:r>
              <a:rPr lang="pt-BR" baseline="0" dirty="0" smtClean="0"/>
              <a:t>	</a:t>
            </a:r>
            <a:r>
              <a:rPr lang="pt-BR" baseline="0" dirty="0" err="1" smtClean="0"/>
              <a:t>color</a:t>
            </a:r>
            <a:r>
              <a:rPr lang="pt-BR" baseline="0" dirty="0" smtClean="0"/>
              <a:t>: #990000;</a:t>
            </a:r>
          </a:p>
          <a:p>
            <a:r>
              <a:rPr lang="pt-BR" baseline="0" dirty="0" smtClean="0"/>
              <a:t>	</a:t>
            </a:r>
            <a:r>
              <a:rPr lang="pt-BR" baseline="0" dirty="0" err="1" smtClean="0"/>
              <a:t>background-color</a:t>
            </a:r>
            <a:r>
              <a:rPr lang="pt-BR" baseline="0" dirty="0" smtClean="0"/>
              <a:t>: #CCCCCC;</a:t>
            </a:r>
          </a:p>
          <a:p>
            <a:r>
              <a:rPr lang="pt-BR" baseline="0" dirty="0" smtClean="0"/>
              <a:t>}</a:t>
            </a:r>
            <a:endParaRPr lang="pt-BR" dirty="0" smtClean="0"/>
          </a:p>
        </p:txBody>
      </p:sp>
    </p:spTree>
    <p:extLst>
      <p:ext uri="{BB962C8B-B14F-4D97-AF65-F5344CB8AC3E}">
        <p14:creationId xmlns:p14="http://schemas.microsoft.com/office/powerpoint/2010/main" val="1404093237"/>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E4CB8DE-6734-4F78-BC06-2D0359F38161}" type="slidenum">
              <a:rPr lang="pt-BR"/>
              <a:pPr/>
              <a:t>185</a:t>
            </a:fld>
            <a:endParaRPr lang="pt-BR"/>
          </a:p>
        </p:txBody>
      </p:sp>
      <p:sp>
        <p:nvSpPr>
          <p:cNvPr id="203778" name="Rectangle 2"/>
          <p:cNvSpPr>
            <a:spLocks noGrp="1" noRot="1" noChangeAspect="1" noChangeArrowheads="1" noTextEdit="1"/>
          </p:cNvSpPr>
          <p:nvPr>
            <p:ph type="sldImg"/>
          </p:nvPr>
        </p:nvSpPr>
        <p:spPr>
          <a:ln/>
        </p:spPr>
      </p:sp>
      <p:sp>
        <p:nvSpPr>
          <p:cNvPr id="203779" name="Rectangle 3"/>
          <p:cNvSpPr>
            <a:spLocks noGrp="1" noChangeArrowheads="1"/>
          </p:cNvSpPr>
          <p:nvPr>
            <p:ph type="body" idx="1"/>
          </p:nvPr>
        </p:nvSpPr>
        <p:spPr/>
        <p:txBody>
          <a:bodyPr/>
          <a:lstStyle/>
          <a:p>
            <a:r>
              <a:rPr lang="pt-BR" dirty="0" smtClean="0"/>
              <a:t>.vermelho</a:t>
            </a:r>
            <a:r>
              <a:rPr lang="pt-BR" baseline="0" dirty="0" smtClean="0"/>
              <a:t> {</a:t>
            </a:r>
          </a:p>
          <a:p>
            <a:r>
              <a:rPr lang="pt-BR" baseline="0" dirty="0" smtClean="0"/>
              <a:t>	</a:t>
            </a:r>
            <a:r>
              <a:rPr lang="pt-BR" baseline="0" dirty="0" err="1" smtClean="0"/>
              <a:t>color</a:t>
            </a:r>
            <a:r>
              <a:rPr lang="pt-BR" baseline="0" dirty="0" smtClean="0"/>
              <a:t>: #990000;</a:t>
            </a:r>
          </a:p>
          <a:p>
            <a:r>
              <a:rPr lang="pt-BR" baseline="0" dirty="0" smtClean="0"/>
              <a:t>	</a:t>
            </a:r>
            <a:r>
              <a:rPr lang="pt-BR" baseline="0" dirty="0" err="1" smtClean="0"/>
              <a:t>background-color</a:t>
            </a:r>
            <a:r>
              <a:rPr lang="pt-BR" baseline="0" dirty="0" smtClean="0"/>
              <a:t>: #CCCCCC;</a:t>
            </a:r>
          </a:p>
          <a:p>
            <a:r>
              <a:rPr lang="pt-BR" baseline="0" dirty="0" smtClean="0"/>
              <a:t>}</a:t>
            </a:r>
            <a:endParaRPr lang="pt-BR" dirty="0" smtClean="0"/>
          </a:p>
        </p:txBody>
      </p:sp>
    </p:spTree>
    <p:extLst>
      <p:ext uri="{BB962C8B-B14F-4D97-AF65-F5344CB8AC3E}">
        <p14:creationId xmlns:p14="http://schemas.microsoft.com/office/powerpoint/2010/main" val="1585665566"/>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E4CB8DE-6734-4F78-BC06-2D0359F38161}" type="slidenum">
              <a:rPr lang="pt-BR"/>
              <a:pPr/>
              <a:t>186</a:t>
            </a:fld>
            <a:endParaRPr lang="pt-BR"/>
          </a:p>
        </p:txBody>
      </p:sp>
      <p:sp>
        <p:nvSpPr>
          <p:cNvPr id="203778" name="Rectangle 2"/>
          <p:cNvSpPr>
            <a:spLocks noGrp="1" noRot="1" noChangeAspect="1" noChangeArrowheads="1" noTextEdit="1"/>
          </p:cNvSpPr>
          <p:nvPr>
            <p:ph type="sldImg"/>
          </p:nvPr>
        </p:nvSpPr>
        <p:spPr>
          <a:ln/>
        </p:spPr>
      </p:sp>
      <p:sp>
        <p:nvSpPr>
          <p:cNvPr id="203779" name="Rectangle 3"/>
          <p:cNvSpPr>
            <a:spLocks noGrp="1" noChangeArrowheads="1"/>
          </p:cNvSpPr>
          <p:nvPr>
            <p:ph type="body" idx="1"/>
          </p:nvPr>
        </p:nvSpPr>
        <p:spPr/>
        <p:txBody>
          <a:bodyPr/>
          <a:lstStyle/>
          <a:p>
            <a:r>
              <a:rPr lang="pt-BR" dirty="0" smtClean="0"/>
              <a:t>&lt;p </a:t>
            </a:r>
            <a:r>
              <a:rPr lang="pt-BR" dirty="0" err="1" smtClean="0"/>
              <a:t>class</a:t>
            </a:r>
            <a:r>
              <a:rPr lang="pt-BR" dirty="0" smtClean="0"/>
              <a:t>=“</a:t>
            </a:r>
            <a:r>
              <a:rPr lang="pt-BR" dirty="0" err="1" smtClean="0"/>
              <a:t>cor</a:t>
            </a:r>
            <a:r>
              <a:rPr lang="pt-BR" baseline="0" dirty="0" err="1" smtClean="0"/>
              <a:t>Texto</a:t>
            </a:r>
            <a:r>
              <a:rPr lang="pt-BR" baseline="0" dirty="0" smtClean="0"/>
              <a:t> fundo </a:t>
            </a:r>
            <a:r>
              <a:rPr lang="pt-BR" baseline="0" dirty="0" err="1" smtClean="0"/>
              <a:t>espacamento</a:t>
            </a:r>
            <a:r>
              <a:rPr lang="pt-BR" dirty="0" smtClean="0"/>
              <a:t>”&gt;</a:t>
            </a:r>
          </a:p>
        </p:txBody>
      </p:sp>
    </p:spTree>
    <p:extLst>
      <p:ext uri="{BB962C8B-B14F-4D97-AF65-F5344CB8AC3E}">
        <p14:creationId xmlns:p14="http://schemas.microsoft.com/office/powerpoint/2010/main" val="4001205088"/>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27E5873-67B4-4B55-96A1-C1614911C3CD}" type="slidenum">
              <a:rPr lang="pt-BR"/>
              <a:pPr/>
              <a:t>187</a:t>
            </a:fld>
            <a:endParaRPr lang="pt-BR"/>
          </a:p>
        </p:txBody>
      </p:sp>
      <p:sp>
        <p:nvSpPr>
          <p:cNvPr id="207874" name="Rectangle 2"/>
          <p:cNvSpPr>
            <a:spLocks noGrp="1" noRot="1" noChangeAspect="1" noChangeArrowheads="1" noTextEdit="1"/>
          </p:cNvSpPr>
          <p:nvPr>
            <p:ph type="sldImg"/>
          </p:nvPr>
        </p:nvSpPr>
        <p:spPr>
          <a:ln/>
        </p:spPr>
      </p:sp>
      <p:sp>
        <p:nvSpPr>
          <p:cNvPr id="207875" name="Rectangle 3"/>
          <p:cNvSpPr>
            <a:spLocks noGrp="1" noChangeArrowheads="1"/>
          </p:cNvSpPr>
          <p:nvPr>
            <p:ph type="body" idx="1"/>
          </p:nvPr>
        </p:nvSpPr>
        <p:spPr/>
        <p:txBody>
          <a:bodyPr/>
          <a:lstStyle/>
          <a:p>
            <a:r>
              <a:rPr lang="pt-BR" dirty="0" smtClean="0"/>
              <a:t>No segundo exemplo (direita), as propriedades</a:t>
            </a:r>
            <a:r>
              <a:rPr lang="pt-BR" baseline="0" dirty="0" smtClean="0"/>
              <a:t> não serão aplicadas a p, mas sim apenas a </a:t>
            </a:r>
            <a:r>
              <a:rPr lang="pt-BR" baseline="0" dirty="0" err="1" smtClean="0"/>
              <a:t>strong</a:t>
            </a:r>
            <a:r>
              <a:rPr lang="pt-BR" baseline="0" smtClean="0"/>
              <a:t>.</a:t>
            </a:r>
            <a:endParaRPr lang="pt-BR" dirty="0"/>
          </a:p>
        </p:txBody>
      </p:sp>
    </p:spTree>
    <p:extLst>
      <p:ext uri="{BB962C8B-B14F-4D97-AF65-F5344CB8AC3E}">
        <p14:creationId xmlns:p14="http://schemas.microsoft.com/office/powerpoint/2010/main" val="35981915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fontScale="92500" lnSpcReduction="10000"/>
          </a:bodyPr>
          <a:lstStyle/>
          <a:p>
            <a:r>
              <a:rPr lang="pt-BR" dirty="0" smtClean="0"/>
              <a:t>&lt;!DOCTYPE HTML PUBLIC "-//W3C//DTD HTML 4.01//EN" "http://www.w3.org/TR/html4/strict.</a:t>
            </a:r>
            <a:r>
              <a:rPr lang="pt-BR" dirty="0" err="1" smtClean="0"/>
              <a:t>dtd</a:t>
            </a:r>
            <a:r>
              <a:rPr lang="pt-BR" dirty="0" smtClean="0"/>
              <a:t>"&gt; </a:t>
            </a:r>
          </a:p>
          <a:p>
            <a:r>
              <a:rPr lang="pt-BR" dirty="0" smtClean="0"/>
              <a:t>&lt;</a:t>
            </a:r>
            <a:r>
              <a:rPr lang="pt-BR" dirty="0" err="1" smtClean="0"/>
              <a:t>html</a:t>
            </a:r>
            <a:r>
              <a:rPr lang="pt-BR" dirty="0" smtClean="0"/>
              <a:t> </a:t>
            </a:r>
            <a:r>
              <a:rPr lang="pt-BR" dirty="0" err="1" smtClean="0"/>
              <a:t>lang</a:t>
            </a:r>
            <a:r>
              <a:rPr lang="pt-BR" dirty="0" smtClean="0"/>
              <a:t>="</a:t>
            </a:r>
            <a:r>
              <a:rPr lang="pt-BR" dirty="0" err="1" smtClean="0"/>
              <a:t>fr</a:t>
            </a:r>
            <a:r>
              <a:rPr lang="pt-BR" dirty="0" smtClean="0"/>
              <a:t>"&gt; </a:t>
            </a:r>
          </a:p>
          <a:p>
            <a:r>
              <a:rPr lang="pt-BR" dirty="0" smtClean="0"/>
              <a:t>   &lt;</a:t>
            </a:r>
            <a:r>
              <a:rPr lang="pt-BR" dirty="0" err="1" smtClean="0"/>
              <a:t>head</a:t>
            </a:r>
            <a:r>
              <a:rPr lang="pt-BR" dirty="0" smtClean="0"/>
              <a:t>&gt; </a:t>
            </a:r>
          </a:p>
          <a:p>
            <a:r>
              <a:rPr lang="pt-BR" dirty="0" smtClean="0"/>
              <a:t>         &lt;</a:t>
            </a:r>
            <a:r>
              <a:rPr lang="pt-BR" dirty="0" err="1" smtClean="0"/>
              <a:t>title</a:t>
            </a:r>
            <a:r>
              <a:rPr lang="pt-BR" dirty="0" smtClean="0"/>
              <a:t>&gt;</a:t>
            </a:r>
            <a:r>
              <a:rPr lang="pt-BR" dirty="0" err="1" smtClean="0"/>
              <a:t>document</a:t>
            </a:r>
            <a:r>
              <a:rPr lang="pt-BR" dirty="0" smtClean="0"/>
              <a:t> </a:t>
            </a:r>
            <a:r>
              <a:rPr lang="pt-BR" dirty="0" err="1" smtClean="0"/>
              <a:t>écrit</a:t>
            </a:r>
            <a:r>
              <a:rPr lang="pt-BR" dirty="0" smtClean="0"/>
              <a:t> </a:t>
            </a:r>
            <a:r>
              <a:rPr lang="pt-BR" dirty="0" err="1" smtClean="0"/>
              <a:t>en</a:t>
            </a:r>
            <a:r>
              <a:rPr lang="pt-BR" dirty="0" smtClean="0"/>
              <a:t> </a:t>
            </a:r>
            <a:r>
              <a:rPr lang="pt-BR" dirty="0" err="1" smtClean="0"/>
              <a:t>français</a:t>
            </a:r>
            <a:r>
              <a:rPr lang="pt-BR" dirty="0" smtClean="0"/>
              <a:t>&lt;/</a:t>
            </a:r>
            <a:r>
              <a:rPr lang="pt-BR" dirty="0" err="1" smtClean="0"/>
              <a:t>title</a:t>
            </a:r>
            <a:r>
              <a:rPr lang="pt-BR" dirty="0" smtClean="0"/>
              <a:t>&gt; </a:t>
            </a:r>
          </a:p>
          <a:p>
            <a:r>
              <a:rPr lang="pt-BR" dirty="0" smtClean="0"/>
              <a:t>         &lt;meta </a:t>
            </a:r>
            <a:r>
              <a:rPr lang="pt-BR" dirty="0" err="1" smtClean="0"/>
              <a:t>http-equiv</a:t>
            </a:r>
            <a:r>
              <a:rPr lang="pt-BR" dirty="0" smtClean="0"/>
              <a:t>="</a:t>
            </a:r>
            <a:r>
              <a:rPr lang="pt-BR" dirty="0" err="1" smtClean="0"/>
              <a:t>content-type</a:t>
            </a:r>
            <a:r>
              <a:rPr lang="pt-BR" dirty="0" smtClean="0"/>
              <a:t>" </a:t>
            </a:r>
            <a:r>
              <a:rPr lang="pt-BR" dirty="0" err="1" smtClean="0"/>
              <a:t>content</a:t>
            </a:r>
            <a:r>
              <a:rPr lang="pt-BR" dirty="0" smtClean="0"/>
              <a:t>="</a:t>
            </a:r>
            <a:r>
              <a:rPr lang="pt-BR" dirty="0" err="1" smtClean="0"/>
              <a:t>text</a:t>
            </a:r>
            <a:r>
              <a:rPr lang="pt-BR" dirty="0" smtClean="0"/>
              <a:t>/</a:t>
            </a:r>
            <a:r>
              <a:rPr lang="pt-BR" dirty="0" err="1" smtClean="0"/>
              <a:t>html</a:t>
            </a:r>
            <a:r>
              <a:rPr lang="pt-BR" dirty="0" smtClean="0"/>
              <a:t>; </a:t>
            </a:r>
            <a:r>
              <a:rPr lang="pt-BR" dirty="0" err="1" smtClean="0"/>
              <a:t>charset</a:t>
            </a:r>
            <a:r>
              <a:rPr lang="pt-BR" dirty="0" smtClean="0"/>
              <a:t>=</a:t>
            </a:r>
            <a:r>
              <a:rPr lang="pt-BR" dirty="0" err="1" smtClean="0"/>
              <a:t>utf</a:t>
            </a:r>
            <a:r>
              <a:rPr lang="pt-BR" dirty="0" smtClean="0"/>
              <a:t>-8" /&gt;</a:t>
            </a:r>
          </a:p>
          <a:p>
            <a:r>
              <a:rPr lang="pt-BR" dirty="0" smtClean="0"/>
              <a:t>   &lt;/</a:t>
            </a:r>
            <a:r>
              <a:rPr lang="pt-BR" dirty="0" err="1" smtClean="0"/>
              <a:t>head</a:t>
            </a:r>
            <a:r>
              <a:rPr lang="pt-BR" dirty="0" smtClean="0"/>
              <a:t>&gt; </a:t>
            </a:r>
          </a:p>
          <a:p>
            <a:endParaRPr lang="pt-BR" dirty="0" smtClean="0"/>
          </a:p>
          <a:p>
            <a:r>
              <a:rPr lang="pt-BR" dirty="0" smtClean="0"/>
              <a:t>   &lt;</a:t>
            </a:r>
            <a:r>
              <a:rPr lang="pt-BR" dirty="0" err="1" smtClean="0"/>
              <a:t>body</a:t>
            </a:r>
            <a:r>
              <a:rPr lang="pt-BR" dirty="0" smtClean="0"/>
              <a:t>&gt; </a:t>
            </a:r>
          </a:p>
          <a:p>
            <a:r>
              <a:rPr lang="pt-BR" dirty="0" smtClean="0"/>
              <a:t>        ...</a:t>
            </a:r>
            <a:r>
              <a:rPr lang="pt-BR" dirty="0" err="1" smtClean="0"/>
              <a:t>document</a:t>
            </a:r>
            <a:r>
              <a:rPr lang="pt-BR" dirty="0" smtClean="0"/>
              <a:t> </a:t>
            </a:r>
            <a:r>
              <a:rPr lang="pt-BR" dirty="0" err="1" smtClean="0"/>
              <a:t>écrit</a:t>
            </a:r>
            <a:r>
              <a:rPr lang="pt-BR" dirty="0" smtClean="0"/>
              <a:t> </a:t>
            </a:r>
            <a:r>
              <a:rPr lang="pt-BR" dirty="0" err="1" smtClean="0"/>
              <a:t>en</a:t>
            </a:r>
            <a:r>
              <a:rPr lang="pt-BR" dirty="0" smtClean="0"/>
              <a:t> </a:t>
            </a:r>
            <a:r>
              <a:rPr lang="pt-BR" dirty="0" err="1" smtClean="0"/>
              <a:t>français</a:t>
            </a:r>
            <a:r>
              <a:rPr lang="pt-BR" dirty="0" smtClean="0"/>
              <a:t>... &lt;/</a:t>
            </a:r>
            <a:r>
              <a:rPr lang="pt-BR" dirty="0" err="1" smtClean="0"/>
              <a:t>body</a:t>
            </a:r>
            <a:r>
              <a:rPr lang="pt-BR" dirty="0" smtClean="0"/>
              <a:t>&gt; </a:t>
            </a:r>
          </a:p>
          <a:p>
            <a:r>
              <a:rPr lang="pt-BR" dirty="0" smtClean="0"/>
              <a:t>&lt;/</a:t>
            </a:r>
            <a:r>
              <a:rPr lang="pt-BR" dirty="0" err="1" smtClean="0"/>
              <a:t>html</a:t>
            </a:r>
            <a:r>
              <a:rPr lang="pt-BR" dirty="0" smtClean="0"/>
              <a:t>&gt; </a:t>
            </a:r>
          </a:p>
          <a:p>
            <a:endParaRPr lang="pt-BR" dirty="0" smtClean="0"/>
          </a:p>
          <a:p>
            <a:r>
              <a:rPr lang="pt-BR" b="1" dirty="0" smtClean="0">
                <a:solidFill>
                  <a:srgbClr val="FF0000"/>
                </a:solidFill>
              </a:rPr>
              <a:t>Ou</a:t>
            </a:r>
          </a:p>
          <a:p>
            <a:endParaRPr lang="pt-BR" b="1" dirty="0" smtClean="0">
              <a:solidFill>
                <a:srgbClr val="FF0000"/>
              </a:solidFill>
            </a:endParaRPr>
          </a:p>
          <a:p>
            <a:r>
              <a:rPr lang="pt-BR" dirty="0" smtClean="0"/>
              <a:t>&lt;!DOCTYPE HTML PUBLIC "-//W3C//DTD HTML 4.01//EN" "http://www.w3.org/TR/html4/strict.</a:t>
            </a:r>
            <a:r>
              <a:rPr lang="pt-BR" dirty="0" err="1" smtClean="0"/>
              <a:t>dtd</a:t>
            </a:r>
            <a:r>
              <a:rPr lang="pt-BR" dirty="0" smtClean="0"/>
              <a:t>"&gt; </a:t>
            </a:r>
          </a:p>
          <a:p>
            <a:r>
              <a:rPr lang="pt-BR" dirty="0" smtClean="0"/>
              <a:t>&lt;</a:t>
            </a:r>
            <a:r>
              <a:rPr lang="pt-BR" dirty="0" err="1" smtClean="0"/>
              <a:t>html</a:t>
            </a:r>
            <a:r>
              <a:rPr lang="pt-BR" dirty="0" smtClean="0"/>
              <a:t> </a:t>
            </a:r>
            <a:r>
              <a:rPr lang="pt-BR" dirty="0" err="1" smtClean="0"/>
              <a:t>lang</a:t>
            </a:r>
            <a:r>
              <a:rPr lang="pt-BR" dirty="0" smtClean="0"/>
              <a:t>=“pt-br"&gt; </a:t>
            </a:r>
          </a:p>
          <a:p>
            <a:r>
              <a:rPr lang="pt-BR" dirty="0" smtClean="0"/>
              <a:t>   &lt;</a:t>
            </a:r>
            <a:r>
              <a:rPr lang="pt-BR" dirty="0" err="1" smtClean="0"/>
              <a:t>head</a:t>
            </a:r>
            <a:r>
              <a:rPr lang="pt-BR" dirty="0" smtClean="0"/>
              <a:t>&gt; </a:t>
            </a:r>
          </a:p>
          <a:p>
            <a:r>
              <a:rPr lang="pt-BR" dirty="0" smtClean="0"/>
              <a:t>         &lt;</a:t>
            </a:r>
            <a:r>
              <a:rPr lang="pt-BR" dirty="0" err="1" smtClean="0"/>
              <a:t>title</a:t>
            </a:r>
            <a:r>
              <a:rPr lang="pt-BR" dirty="0" smtClean="0"/>
              <a:t>&gt;documento escrito em português&lt;/</a:t>
            </a:r>
            <a:r>
              <a:rPr lang="pt-BR" dirty="0" err="1" smtClean="0"/>
              <a:t>title</a:t>
            </a:r>
            <a:r>
              <a:rPr lang="pt-BR" dirty="0" smtClean="0"/>
              <a:t>&gt; </a:t>
            </a:r>
          </a:p>
          <a:p>
            <a:r>
              <a:rPr lang="pt-BR" dirty="0" smtClean="0"/>
              <a:t>         &lt;meta </a:t>
            </a:r>
            <a:r>
              <a:rPr lang="pt-BR" dirty="0" err="1" smtClean="0"/>
              <a:t>http-equiv</a:t>
            </a:r>
            <a:r>
              <a:rPr lang="pt-BR" dirty="0" smtClean="0"/>
              <a:t>="</a:t>
            </a:r>
            <a:r>
              <a:rPr lang="pt-BR" dirty="0" err="1" smtClean="0"/>
              <a:t>content-type</a:t>
            </a:r>
            <a:r>
              <a:rPr lang="pt-BR" dirty="0" smtClean="0"/>
              <a:t>" </a:t>
            </a:r>
            <a:r>
              <a:rPr lang="pt-BR" dirty="0" err="1" smtClean="0"/>
              <a:t>content</a:t>
            </a:r>
            <a:r>
              <a:rPr lang="pt-BR" dirty="0" smtClean="0"/>
              <a:t>="</a:t>
            </a:r>
            <a:r>
              <a:rPr lang="pt-BR" dirty="0" err="1" smtClean="0"/>
              <a:t>text</a:t>
            </a:r>
            <a:r>
              <a:rPr lang="pt-BR" dirty="0" smtClean="0"/>
              <a:t>/</a:t>
            </a:r>
            <a:r>
              <a:rPr lang="pt-BR" dirty="0" err="1" smtClean="0"/>
              <a:t>html</a:t>
            </a:r>
            <a:r>
              <a:rPr lang="pt-BR" dirty="0" smtClean="0"/>
              <a:t>; </a:t>
            </a:r>
            <a:r>
              <a:rPr lang="pt-BR" dirty="0" err="1" smtClean="0"/>
              <a:t>charset</a:t>
            </a:r>
            <a:r>
              <a:rPr lang="pt-BR" dirty="0" smtClean="0"/>
              <a:t>=</a:t>
            </a:r>
            <a:r>
              <a:rPr lang="pt-BR" dirty="0" err="1" smtClean="0"/>
              <a:t>utf</a:t>
            </a:r>
            <a:r>
              <a:rPr lang="pt-BR" dirty="0" smtClean="0"/>
              <a:t>-8" /&gt;</a:t>
            </a:r>
          </a:p>
          <a:p>
            <a:r>
              <a:rPr lang="pt-BR" dirty="0" smtClean="0"/>
              <a:t>   &lt;/</a:t>
            </a:r>
            <a:r>
              <a:rPr lang="pt-BR" dirty="0" err="1" smtClean="0"/>
              <a:t>head</a:t>
            </a:r>
            <a:r>
              <a:rPr lang="pt-BR" dirty="0" smtClean="0"/>
              <a:t>&gt; </a:t>
            </a:r>
          </a:p>
          <a:p>
            <a:endParaRPr lang="pt-BR" dirty="0" smtClean="0"/>
          </a:p>
          <a:p>
            <a:r>
              <a:rPr lang="pt-BR" dirty="0" smtClean="0"/>
              <a:t>   &lt;</a:t>
            </a:r>
            <a:r>
              <a:rPr lang="pt-BR" dirty="0" err="1" smtClean="0"/>
              <a:t>body</a:t>
            </a:r>
            <a:r>
              <a:rPr lang="pt-BR" dirty="0" smtClean="0"/>
              <a:t>&gt; </a:t>
            </a:r>
          </a:p>
          <a:p>
            <a:r>
              <a:rPr lang="pt-BR" dirty="0" smtClean="0"/>
              <a:t>        documento</a:t>
            </a:r>
            <a:r>
              <a:rPr lang="pt-BR" baseline="0" dirty="0" smtClean="0"/>
              <a:t> escrito em francês</a:t>
            </a:r>
            <a:r>
              <a:rPr lang="pt-BR" dirty="0" smtClean="0"/>
              <a:t> &lt;/</a:t>
            </a:r>
            <a:r>
              <a:rPr lang="pt-BR" dirty="0" err="1" smtClean="0"/>
              <a:t>body</a:t>
            </a:r>
            <a:r>
              <a:rPr lang="pt-BR" dirty="0" smtClean="0"/>
              <a:t>&gt; </a:t>
            </a:r>
          </a:p>
          <a:p>
            <a:r>
              <a:rPr lang="pt-BR" dirty="0" smtClean="0"/>
              <a:t>&lt;/</a:t>
            </a:r>
            <a:r>
              <a:rPr lang="pt-BR" dirty="0" err="1" smtClean="0"/>
              <a:t>html</a:t>
            </a:r>
            <a:r>
              <a:rPr lang="pt-BR" dirty="0" smtClean="0"/>
              <a:t>&gt; </a:t>
            </a:r>
          </a:p>
          <a:p>
            <a:endParaRPr lang="pt-BR" b="1" dirty="0">
              <a:solidFill>
                <a:srgbClr val="FF0000"/>
              </a:solidFill>
            </a:endParaRPr>
          </a:p>
        </p:txBody>
      </p:sp>
      <p:sp>
        <p:nvSpPr>
          <p:cNvPr id="4" name="Espaço Reservado para Número de Slide 3"/>
          <p:cNvSpPr>
            <a:spLocks noGrp="1"/>
          </p:cNvSpPr>
          <p:nvPr>
            <p:ph type="sldNum" sz="quarter" idx="10"/>
          </p:nvPr>
        </p:nvSpPr>
        <p:spPr/>
        <p:txBody>
          <a:bodyPr/>
          <a:lstStyle/>
          <a:p>
            <a:fld id="{4B48C349-82A0-46EB-8399-361E04CC9D2C}" type="slidenum">
              <a:rPr lang="pt-BR" smtClean="0"/>
              <a:pPr/>
              <a:t>22</a:t>
            </a:fld>
            <a:endParaRPr lang="pt-BR"/>
          </a:p>
        </p:txBody>
      </p:sp>
    </p:spTree>
    <p:extLst>
      <p:ext uri="{BB962C8B-B14F-4D97-AF65-F5344CB8AC3E}">
        <p14:creationId xmlns:p14="http://schemas.microsoft.com/office/powerpoint/2010/main" val="3425617735"/>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E4CB8DE-6734-4F78-BC06-2D0359F38161}" type="slidenum">
              <a:rPr lang="pt-BR"/>
              <a:pPr/>
              <a:t>188</a:t>
            </a:fld>
            <a:endParaRPr lang="pt-BR"/>
          </a:p>
        </p:txBody>
      </p:sp>
      <p:sp>
        <p:nvSpPr>
          <p:cNvPr id="203778" name="Rectangle 2"/>
          <p:cNvSpPr>
            <a:spLocks noGrp="1" noRot="1" noChangeAspect="1" noChangeArrowheads="1" noTextEdit="1"/>
          </p:cNvSpPr>
          <p:nvPr>
            <p:ph type="sldImg"/>
          </p:nvPr>
        </p:nvSpPr>
        <p:spPr>
          <a:ln/>
        </p:spPr>
      </p:sp>
      <p:sp>
        <p:nvSpPr>
          <p:cNvPr id="203779" name="Rectangle 3"/>
          <p:cNvSpPr>
            <a:spLocks noGrp="1" noChangeArrowheads="1"/>
          </p:cNvSpPr>
          <p:nvPr>
            <p:ph type="body" idx="1"/>
          </p:nvPr>
        </p:nvSpPr>
        <p:spPr/>
        <p:txBody>
          <a:bodyPr/>
          <a:lstStyle/>
          <a:p>
            <a:endParaRPr lang="pt-BR" dirty="0" smtClean="0"/>
          </a:p>
        </p:txBody>
      </p:sp>
    </p:spTree>
    <p:extLst>
      <p:ext uri="{BB962C8B-B14F-4D97-AF65-F5344CB8AC3E}">
        <p14:creationId xmlns:p14="http://schemas.microsoft.com/office/powerpoint/2010/main" val="3343939512"/>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27E5873-67B4-4B55-96A1-C1614911C3CD}" type="slidenum">
              <a:rPr lang="pt-BR"/>
              <a:pPr/>
              <a:t>189</a:t>
            </a:fld>
            <a:endParaRPr lang="pt-BR"/>
          </a:p>
        </p:txBody>
      </p:sp>
      <p:sp>
        <p:nvSpPr>
          <p:cNvPr id="207874" name="Rectangle 2"/>
          <p:cNvSpPr>
            <a:spLocks noGrp="1" noRot="1" noChangeAspect="1" noChangeArrowheads="1" noTextEdit="1"/>
          </p:cNvSpPr>
          <p:nvPr>
            <p:ph type="sldImg"/>
          </p:nvPr>
        </p:nvSpPr>
        <p:spPr>
          <a:ln/>
        </p:spPr>
      </p:sp>
      <p:sp>
        <p:nvSpPr>
          <p:cNvPr id="207875" name="Rectangle 3"/>
          <p:cNvSpPr>
            <a:spLocks noGrp="1" noChangeArrowheads="1"/>
          </p:cNvSpPr>
          <p:nvPr>
            <p:ph type="body" idx="1"/>
          </p:nvPr>
        </p:nvSpPr>
        <p:spPr/>
        <p:txBody>
          <a:bodyPr>
            <a:normAutofit fontScale="70000" lnSpcReduction="20000"/>
          </a:bodyPr>
          <a:lstStyle/>
          <a:p>
            <a:r>
              <a:rPr lang="pt-BR" dirty="0" smtClean="0"/>
              <a:t>Faça os</a:t>
            </a:r>
            <a:r>
              <a:rPr lang="pt-BR" baseline="0" dirty="0" smtClean="0"/>
              <a:t> seguintes testes:</a:t>
            </a:r>
            <a:endParaRPr lang="pt-BR" dirty="0" smtClean="0"/>
          </a:p>
          <a:p>
            <a:endParaRPr lang="pt-BR" dirty="0" smtClean="0"/>
          </a:p>
          <a:p>
            <a:r>
              <a:rPr lang="pt-BR" dirty="0" smtClean="0"/>
              <a:t>Primeiro (agrupamento</a:t>
            </a:r>
            <a:r>
              <a:rPr lang="pt-BR" baseline="0" dirty="0" smtClean="0"/>
              <a:t> de seletores</a:t>
            </a:r>
            <a:r>
              <a:rPr lang="pt-BR" u="sng" baseline="0" dirty="0" smtClean="0"/>
              <a:t>)</a:t>
            </a:r>
            <a:r>
              <a:rPr lang="pt-BR" u="sng" dirty="0" smtClean="0"/>
              <a:t>:</a:t>
            </a:r>
          </a:p>
          <a:p>
            <a:r>
              <a:rPr lang="pt-BR" dirty="0" smtClean="0"/>
              <a:t>=====</a:t>
            </a:r>
          </a:p>
          <a:p>
            <a:pPr>
              <a:lnSpc>
                <a:spcPct val="150000"/>
              </a:lnSpc>
            </a:pPr>
            <a:r>
              <a:rPr lang="pt-BR" dirty="0" smtClean="0"/>
              <a:t>p, </a:t>
            </a:r>
            <a:r>
              <a:rPr lang="pt-BR" dirty="0" err="1" smtClean="0"/>
              <a:t>strong</a:t>
            </a:r>
            <a:r>
              <a:rPr lang="pt-BR" dirty="0" smtClean="0"/>
              <a:t> {</a:t>
            </a:r>
          </a:p>
          <a:p>
            <a:pPr>
              <a:lnSpc>
                <a:spcPct val="150000"/>
              </a:lnSpc>
            </a:pPr>
            <a:r>
              <a:rPr lang="pt-BR" dirty="0" smtClean="0"/>
              <a:t>	</a:t>
            </a:r>
            <a:r>
              <a:rPr lang="pt-BR" dirty="0" err="1" smtClean="0"/>
              <a:t>color</a:t>
            </a:r>
            <a:r>
              <a:rPr lang="pt-BR" dirty="0" smtClean="0"/>
              <a:t>: </a:t>
            </a:r>
            <a:r>
              <a:rPr lang="pt-BR" dirty="0" err="1" smtClean="0"/>
              <a:t>blue</a:t>
            </a:r>
            <a:r>
              <a:rPr lang="pt-BR" dirty="0" smtClean="0"/>
              <a:t>;</a:t>
            </a:r>
          </a:p>
          <a:p>
            <a:pPr>
              <a:lnSpc>
                <a:spcPct val="150000"/>
              </a:lnSpc>
            </a:pPr>
            <a:r>
              <a:rPr lang="pt-BR" dirty="0" smtClean="0"/>
              <a:t>}</a:t>
            </a:r>
          </a:p>
          <a:p>
            <a:pPr>
              <a:lnSpc>
                <a:spcPct val="150000"/>
              </a:lnSpc>
            </a:pPr>
            <a:r>
              <a:rPr lang="pt-BR" dirty="0" err="1" smtClean="0"/>
              <a:t>strong</a:t>
            </a:r>
            <a:r>
              <a:rPr lang="pt-BR" dirty="0" smtClean="0"/>
              <a:t> {</a:t>
            </a:r>
          </a:p>
          <a:p>
            <a:pPr>
              <a:lnSpc>
                <a:spcPct val="150000"/>
              </a:lnSpc>
            </a:pPr>
            <a:r>
              <a:rPr lang="pt-BR" dirty="0" smtClean="0"/>
              <a:t>	</a:t>
            </a:r>
            <a:r>
              <a:rPr lang="pt-BR" dirty="0" err="1" smtClean="0"/>
              <a:t>color</a:t>
            </a:r>
            <a:r>
              <a:rPr lang="pt-BR" dirty="0" smtClean="0"/>
              <a:t>: </a:t>
            </a:r>
            <a:r>
              <a:rPr lang="pt-BR" dirty="0" err="1" smtClean="0"/>
              <a:t>red</a:t>
            </a:r>
            <a:r>
              <a:rPr lang="pt-BR" dirty="0" smtClean="0"/>
              <a:t>;</a:t>
            </a:r>
          </a:p>
          <a:p>
            <a:pPr>
              <a:lnSpc>
                <a:spcPct val="150000"/>
              </a:lnSpc>
            </a:pPr>
            <a:r>
              <a:rPr lang="pt-BR" dirty="0" smtClean="0"/>
              <a:t>}</a:t>
            </a:r>
          </a:p>
          <a:p>
            <a:endParaRPr lang="pt-BR" dirty="0" smtClean="0"/>
          </a:p>
          <a:p>
            <a:r>
              <a:rPr lang="pt-BR" dirty="0" smtClean="0"/>
              <a:t>Segundo (seletor</a:t>
            </a:r>
            <a:r>
              <a:rPr lang="pt-BR" baseline="0" dirty="0" smtClean="0"/>
              <a:t> contextual)</a:t>
            </a:r>
            <a:r>
              <a:rPr lang="pt-BR" dirty="0" smtClean="0"/>
              <a:t>:</a:t>
            </a:r>
          </a:p>
          <a:p>
            <a:r>
              <a:rPr lang="pt-BR" dirty="0" smtClean="0"/>
              <a:t>=====</a:t>
            </a:r>
          </a:p>
          <a:p>
            <a:pPr>
              <a:lnSpc>
                <a:spcPct val="150000"/>
              </a:lnSpc>
            </a:pPr>
            <a:r>
              <a:rPr lang="pt-BR" baseline="0" dirty="0" smtClean="0"/>
              <a:t>p </a:t>
            </a:r>
            <a:r>
              <a:rPr lang="pt-BR" dirty="0" smtClean="0"/>
              <a:t> </a:t>
            </a:r>
            <a:r>
              <a:rPr lang="pt-BR" dirty="0" err="1" smtClean="0"/>
              <a:t>strong</a:t>
            </a:r>
            <a:r>
              <a:rPr lang="pt-BR" dirty="0" smtClean="0"/>
              <a:t> {</a:t>
            </a:r>
          </a:p>
          <a:p>
            <a:pPr>
              <a:lnSpc>
                <a:spcPct val="150000"/>
              </a:lnSpc>
            </a:pPr>
            <a:r>
              <a:rPr lang="pt-BR" dirty="0" smtClean="0"/>
              <a:t>	</a:t>
            </a:r>
            <a:r>
              <a:rPr lang="pt-BR" dirty="0" err="1" smtClean="0"/>
              <a:t>color</a:t>
            </a:r>
            <a:r>
              <a:rPr lang="pt-BR" dirty="0" smtClean="0"/>
              <a:t>: </a:t>
            </a:r>
            <a:r>
              <a:rPr lang="pt-BR" dirty="0" err="1" smtClean="0"/>
              <a:t>blue</a:t>
            </a:r>
            <a:r>
              <a:rPr lang="pt-BR" dirty="0" smtClean="0"/>
              <a:t>;</a:t>
            </a:r>
          </a:p>
          <a:p>
            <a:pPr>
              <a:lnSpc>
                <a:spcPct val="150000"/>
              </a:lnSpc>
            </a:pPr>
            <a:r>
              <a:rPr lang="pt-BR" dirty="0" smtClean="0"/>
              <a:t>}</a:t>
            </a:r>
          </a:p>
          <a:p>
            <a:pPr>
              <a:lnSpc>
                <a:spcPct val="150000"/>
              </a:lnSpc>
            </a:pPr>
            <a:r>
              <a:rPr lang="pt-BR" dirty="0" err="1" smtClean="0"/>
              <a:t>strong</a:t>
            </a:r>
            <a:r>
              <a:rPr lang="pt-BR" dirty="0" smtClean="0"/>
              <a:t> {</a:t>
            </a:r>
          </a:p>
          <a:p>
            <a:pPr>
              <a:lnSpc>
                <a:spcPct val="150000"/>
              </a:lnSpc>
            </a:pPr>
            <a:r>
              <a:rPr lang="pt-BR" dirty="0" smtClean="0"/>
              <a:t>	</a:t>
            </a:r>
            <a:r>
              <a:rPr lang="pt-BR" dirty="0" err="1" smtClean="0"/>
              <a:t>color</a:t>
            </a:r>
            <a:r>
              <a:rPr lang="pt-BR" dirty="0" smtClean="0"/>
              <a:t>: </a:t>
            </a:r>
            <a:r>
              <a:rPr lang="pt-BR" dirty="0" err="1" smtClean="0"/>
              <a:t>red</a:t>
            </a:r>
            <a:r>
              <a:rPr lang="pt-BR" dirty="0" smtClean="0"/>
              <a:t>;</a:t>
            </a:r>
          </a:p>
          <a:p>
            <a:pPr>
              <a:lnSpc>
                <a:spcPct val="150000"/>
              </a:lnSpc>
            </a:pPr>
            <a:r>
              <a:rPr lang="pt-BR" dirty="0" smtClean="0"/>
              <a:t>}</a:t>
            </a:r>
          </a:p>
          <a:p>
            <a:pPr>
              <a:lnSpc>
                <a:spcPct val="150000"/>
              </a:lnSpc>
            </a:pPr>
            <a:endParaRPr lang="pt-BR" dirty="0" smtClean="0"/>
          </a:p>
          <a:p>
            <a:pPr>
              <a:lnSpc>
                <a:spcPct val="150000"/>
              </a:lnSpc>
            </a:pPr>
            <a:r>
              <a:rPr lang="pt-BR" dirty="0" smtClean="0"/>
              <a:t>Solução para a ultima pergunta:</a:t>
            </a:r>
          </a:p>
          <a:p>
            <a:pPr>
              <a:lnSpc>
                <a:spcPct val="150000"/>
              </a:lnSpc>
            </a:pPr>
            <a:endParaRPr lang="pt-BR" dirty="0" smtClean="0"/>
          </a:p>
          <a:p>
            <a:pPr>
              <a:lnSpc>
                <a:spcPct val="150000"/>
              </a:lnSpc>
            </a:pPr>
            <a:r>
              <a:rPr lang="pt-BR" baseline="0" dirty="0" smtClean="0"/>
              <a:t>p, </a:t>
            </a:r>
            <a:r>
              <a:rPr lang="pt-BR" dirty="0" smtClean="0"/>
              <a:t> </a:t>
            </a:r>
            <a:r>
              <a:rPr lang="pt-BR" dirty="0" err="1" smtClean="0"/>
              <a:t>strong</a:t>
            </a:r>
            <a:r>
              <a:rPr lang="pt-BR" dirty="0" smtClean="0"/>
              <a:t> {</a:t>
            </a:r>
          </a:p>
          <a:p>
            <a:pPr>
              <a:lnSpc>
                <a:spcPct val="150000"/>
              </a:lnSpc>
            </a:pPr>
            <a:r>
              <a:rPr lang="pt-BR" dirty="0" smtClean="0"/>
              <a:t>	</a:t>
            </a:r>
            <a:r>
              <a:rPr lang="pt-BR" dirty="0" err="1" smtClean="0"/>
              <a:t>color</a:t>
            </a:r>
            <a:r>
              <a:rPr lang="pt-BR" dirty="0" smtClean="0"/>
              <a:t>: </a:t>
            </a:r>
            <a:r>
              <a:rPr lang="pt-BR" dirty="0" err="1" smtClean="0"/>
              <a:t>blue</a:t>
            </a:r>
            <a:r>
              <a:rPr lang="pt-BR" dirty="0" smtClean="0"/>
              <a:t> !</a:t>
            </a:r>
            <a:r>
              <a:rPr lang="pt-BR" dirty="0" err="1" smtClean="0"/>
              <a:t>important</a:t>
            </a:r>
            <a:r>
              <a:rPr lang="pt-BR" dirty="0" smtClean="0"/>
              <a:t>;</a:t>
            </a:r>
          </a:p>
          <a:p>
            <a:pPr>
              <a:lnSpc>
                <a:spcPct val="150000"/>
              </a:lnSpc>
            </a:pPr>
            <a:r>
              <a:rPr lang="pt-BR" dirty="0" smtClean="0"/>
              <a:t>}</a:t>
            </a:r>
          </a:p>
          <a:p>
            <a:pPr>
              <a:lnSpc>
                <a:spcPct val="150000"/>
              </a:lnSpc>
            </a:pPr>
            <a:r>
              <a:rPr lang="pt-BR" dirty="0" err="1" smtClean="0"/>
              <a:t>strong</a:t>
            </a:r>
            <a:r>
              <a:rPr lang="pt-BR" dirty="0" smtClean="0"/>
              <a:t> {</a:t>
            </a:r>
          </a:p>
          <a:p>
            <a:pPr>
              <a:lnSpc>
                <a:spcPct val="150000"/>
              </a:lnSpc>
            </a:pPr>
            <a:r>
              <a:rPr lang="pt-BR" dirty="0" smtClean="0"/>
              <a:t>	</a:t>
            </a:r>
            <a:r>
              <a:rPr lang="pt-BR" dirty="0" err="1" smtClean="0"/>
              <a:t>color</a:t>
            </a:r>
            <a:r>
              <a:rPr lang="pt-BR" dirty="0" smtClean="0"/>
              <a:t>: </a:t>
            </a:r>
            <a:r>
              <a:rPr lang="pt-BR" dirty="0" err="1" smtClean="0"/>
              <a:t>red</a:t>
            </a:r>
            <a:r>
              <a:rPr lang="pt-BR" dirty="0" smtClean="0"/>
              <a:t>;</a:t>
            </a:r>
          </a:p>
          <a:p>
            <a:pPr>
              <a:lnSpc>
                <a:spcPct val="150000"/>
              </a:lnSpc>
            </a:pPr>
            <a:r>
              <a:rPr lang="pt-BR" dirty="0" smtClean="0"/>
              <a:t>}</a:t>
            </a:r>
          </a:p>
          <a:p>
            <a:pPr>
              <a:lnSpc>
                <a:spcPct val="150000"/>
              </a:lnSpc>
            </a:pPr>
            <a:endParaRPr lang="pt-BR" dirty="0" smtClean="0"/>
          </a:p>
        </p:txBody>
      </p:sp>
    </p:spTree>
    <p:extLst>
      <p:ext uri="{BB962C8B-B14F-4D97-AF65-F5344CB8AC3E}">
        <p14:creationId xmlns:p14="http://schemas.microsoft.com/office/powerpoint/2010/main" val="4221569680"/>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E4CB8DE-6734-4F78-BC06-2D0359F38161}" type="slidenum">
              <a:rPr lang="pt-BR"/>
              <a:pPr/>
              <a:t>190</a:t>
            </a:fld>
            <a:endParaRPr lang="pt-BR"/>
          </a:p>
        </p:txBody>
      </p:sp>
      <p:sp>
        <p:nvSpPr>
          <p:cNvPr id="203778" name="Rectangle 2"/>
          <p:cNvSpPr>
            <a:spLocks noGrp="1" noRot="1" noChangeAspect="1" noChangeArrowheads="1" noTextEdit="1"/>
          </p:cNvSpPr>
          <p:nvPr>
            <p:ph type="sldImg"/>
          </p:nvPr>
        </p:nvSpPr>
        <p:spPr>
          <a:ln/>
        </p:spPr>
      </p:sp>
      <p:sp>
        <p:nvSpPr>
          <p:cNvPr id="203779" name="Rectangle 3"/>
          <p:cNvSpPr>
            <a:spLocks noGrp="1" noChangeArrowheads="1"/>
          </p:cNvSpPr>
          <p:nvPr>
            <p:ph type="body" idx="1"/>
          </p:nvPr>
        </p:nvSpPr>
        <p:spPr/>
        <p:txBody>
          <a:bodyPr/>
          <a:lstStyle/>
          <a:p>
            <a:endParaRPr lang="pt-BR" dirty="0" smtClean="0"/>
          </a:p>
        </p:txBody>
      </p:sp>
    </p:spTree>
    <p:extLst>
      <p:ext uri="{BB962C8B-B14F-4D97-AF65-F5344CB8AC3E}">
        <p14:creationId xmlns:p14="http://schemas.microsoft.com/office/powerpoint/2010/main" val="685089238"/>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E4CB8DE-6734-4F78-BC06-2D0359F38161}" type="slidenum">
              <a:rPr lang="pt-BR"/>
              <a:pPr/>
              <a:t>191</a:t>
            </a:fld>
            <a:endParaRPr lang="pt-BR"/>
          </a:p>
        </p:txBody>
      </p:sp>
      <p:sp>
        <p:nvSpPr>
          <p:cNvPr id="203778" name="Rectangle 2"/>
          <p:cNvSpPr>
            <a:spLocks noGrp="1" noRot="1" noChangeAspect="1" noChangeArrowheads="1" noTextEdit="1"/>
          </p:cNvSpPr>
          <p:nvPr>
            <p:ph type="sldImg"/>
          </p:nvPr>
        </p:nvSpPr>
        <p:spPr>
          <a:ln/>
        </p:spPr>
      </p:sp>
      <p:sp>
        <p:nvSpPr>
          <p:cNvPr id="203779" name="Rectangle 3"/>
          <p:cNvSpPr>
            <a:spLocks noGrp="1" noChangeArrowheads="1"/>
          </p:cNvSpPr>
          <p:nvPr>
            <p:ph type="body" idx="1"/>
          </p:nvPr>
        </p:nvSpPr>
        <p:spPr/>
        <p:txBody>
          <a:bodyPr/>
          <a:lstStyle/>
          <a:p>
            <a:r>
              <a:rPr lang="pt-BR" dirty="0" smtClean="0"/>
              <a:t>.vermelho</a:t>
            </a:r>
            <a:r>
              <a:rPr lang="pt-BR" baseline="0" dirty="0" smtClean="0"/>
              <a:t> {</a:t>
            </a:r>
          </a:p>
          <a:p>
            <a:r>
              <a:rPr lang="pt-BR" baseline="0" dirty="0" smtClean="0"/>
              <a:t>	</a:t>
            </a:r>
            <a:r>
              <a:rPr lang="pt-BR" baseline="0" dirty="0" err="1" smtClean="0"/>
              <a:t>color</a:t>
            </a:r>
            <a:r>
              <a:rPr lang="pt-BR" baseline="0" dirty="0" smtClean="0"/>
              <a:t>: #990000;</a:t>
            </a:r>
          </a:p>
          <a:p>
            <a:r>
              <a:rPr lang="pt-BR" baseline="0" dirty="0" smtClean="0"/>
              <a:t>	</a:t>
            </a:r>
            <a:r>
              <a:rPr lang="pt-BR" baseline="0" dirty="0" err="1" smtClean="0"/>
              <a:t>background-color</a:t>
            </a:r>
            <a:r>
              <a:rPr lang="pt-BR" baseline="0" dirty="0" smtClean="0"/>
              <a:t>: #CCCCCC;</a:t>
            </a:r>
          </a:p>
          <a:p>
            <a:r>
              <a:rPr lang="pt-BR" baseline="0" dirty="0" smtClean="0"/>
              <a:t>}</a:t>
            </a:r>
            <a:endParaRPr lang="pt-BR" dirty="0" smtClean="0"/>
          </a:p>
        </p:txBody>
      </p:sp>
    </p:spTree>
    <p:extLst>
      <p:ext uri="{BB962C8B-B14F-4D97-AF65-F5344CB8AC3E}">
        <p14:creationId xmlns:p14="http://schemas.microsoft.com/office/powerpoint/2010/main" val="3592172369"/>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E4CB8DE-6734-4F78-BC06-2D0359F38161}" type="slidenum">
              <a:rPr lang="pt-BR"/>
              <a:pPr/>
              <a:t>192</a:t>
            </a:fld>
            <a:endParaRPr lang="pt-BR"/>
          </a:p>
        </p:txBody>
      </p:sp>
      <p:sp>
        <p:nvSpPr>
          <p:cNvPr id="203778" name="Rectangle 2"/>
          <p:cNvSpPr>
            <a:spLocks noGrp="1" noRot="1" noChangeAspect="1" noChangeArrowheads="1" noTextEdit="1"/>
          </p:cNvSpPr>
          <p:nvPr>
            <p:ph type="sldImg"/>
          </p:nvPr>
        </p:nvSpPr>
        <p:spPr>
          <a:ln/>
        </p:spPr>
      </p:sp>
      <p:sp>
        <p:nvSpPr>
          <p:cNvPr id="203779" name="Rectangle 3"/>
          <p:cNvSpPr>
            <a:spLocks noGrp="1" noChangeArrowheads="1"/>
          </p:cNvSpPr>
          <p:nvPr>
            <p:ph type="body" idx="1"/>
          </p:nvPr>
        </p:nvSpPr>
        <p:spPr/>
        <p:txBody>
          <a:bodyPr/>
          <a:lstStyle/>
          <a:p>
            <a:r>
              <a:rPr lang="pt-BR" dirty="0" smtClean="0"/>
              <a:t>.vermelho</a:t>
            </a:r>
            <a:r>
              <a:rPr lang="pt-BR" baseline="0" dirty="0" smtClean="0"/>
              <a:t> {</a:t>
            </a:r>
          </a:p>
          <a:p>
            <a:r>
              <a:rPr lang="pt-BR" baseline="0" dirty="0" smtClean="0"/>
              <a:t>	</a:t>
            </a:r>
            <a:r>
              <a:rPr lang="pt-BR" baseline="0" dirty="0" err="1" smtClean="0"/>
              <a:t>color</a:t>
            </a:r>
            <a:r>
              <a:rPr lang="pt-BR" baseline="0" dirty="0" smtClean="0"/>
              <a:t>: #990000;</a:t>
            </a:r>
          </a:p>
          <a:p>
            <a:r>
              <a:rPr lang="pt-BR" baseline="0" dirty="0" smtClean="0"/>
              <a:t>	</a:t>
            </a:r>
            <a:r>
              <a:rPr lang="pt-BR" baseline="0" dirty="0" err="1" smtClean="0"/>
              <a:t>background-color</a:t>
            </a:r>
            <a:r>
              <a:rPr lang="pt-BR" baseline="0" dirty="0" smtClean="0"/>
              <a:t>: #CCCCCC;</a:t>
            </a:r>
          </a:p>
          <a:p>
            <a:r>
              <a:rPr lang="pt-BR" baseline="0" dirty="0" smtClean="0"/>
              <a:t>}</a:t>
            </a:r>
            <a:endParaRPr lang="pt-BR" dirty="0" smtClean="0"/>
          </a:p>
        </p:txBody>
      </p:sp>
    </p:spTree>
    <p:extLst>
      <p:ext uri="{BB962C8B-B14F-4D97-AF65-F5344CB8AC3E}">
        <p14:creationId xmlns:p14="http://schemas.microsoft.com/office/powerpoint/2010/main" val="2408413778"/>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E4CB8DE-6734-4F78-BC06-2D0359F38161}" type="slidenum">
              <a:rPr lang="pt-BR"/>
              <a:pPr/>
              <a:t>193</a:t>
            </a:fld>
            <a:endParaRPr lang="pt-BR"/>
          </a:p>
        </p:txBody>
      </p:sp>
      <p:sp>
        <p:nvSpPr>
          <p:cNvPr id="203778" name="Rectangle 2"/>
          <p:cNvSpPr>
            <a:spLocks noGrp="1" noRot="1" noChangeAspect="1" noChangeArrowheads="1" noTextEdit="1"/>
          </p:cNvSpPr>
          <p:nvPr>
            <p:ph type="sldImg"/>
          </p:nvPr>
        </p:nvSpPr>
        <p:spPr>
          <a:ln/>
        </p:spPr>
      </p:sp>
      <p:sp>
        <p:nvSpPr>
          <p:cNvPr id="203779" name="Rectangle 3"/>
          <p:cNvSpPr>
            <a:spLocks noGrp="1" noChangeArrowheads="1"/>
          </p:cNvSpPr>
          <p:nvPr>
            <p:ph type="body" idx="1"/>
          </p:nvPr>
        </p:nvSpPr>
        <p:spPr/>
        <p:txBody>
          <a:bodyPr/>
          <a:lstStyle/>
          <a:p>
            <a:r>
              <a:rPr lang="pt-BR" dirty="0" smtClean="0"/>
              <a:t>.vermelho</a:t>
            </a:r>
            <a:r>
              <a:rPr lang="pt-BR" baseline="0" dirty="0" smtClean="0"/>
              <a:t> {</a:t>
            </a:r>
          </a:p>
          <a:p>
            <a:r>
              <a:rPr lang="pt-BR" baseline="0" dirty="0" smtClean="0"/>
              <a:t>	</a:t>
            </a:r>
            <a:r>
              <a:rPr lang="pt-BR" baseline="0" dirty="0" err="1" smtClean="0"/>
              <a:t>color</a:t>
            </a:r>
            <a:r>
              <a:rPr lang="pt-BR" baseline="0" dirty="0" smtClean="0"/>
              <a:t>: #990000;</a:t>
            </a:r>
          </a:p>
          <a:p>
            <a:r>
              <a:rPr lang="pt-BR" baseline="0" dirty="0" smtClean="0"/>
              <a:t>	</a:t>
            </a:r>
            <a:r>
              <a:rPr lang="pt-BR" baseline="0" dirty="0" err="1" smtClean="0"/>
              <a:t>background-color</a:t>
            </a:r>
            <a:r>
              <a:rPr lang="pt-BR" baseline="0" dirty="0" smtClean="0"/>
              <a:t>: #CCCCCC;</a:t>
            </a:r>
          </a:p>
          <a:p>
            <a:r>
              <a:rPr lang="pt-BR" baseline="0" dirty="0" smtClean="0"/>
              <a:t>}</a:t>
            </a:r>
            <a:endParaRPr lang="pt-BR" dirty="0" smtClean="0"/>
          </a:p>
        </p:txBody>
      </p:sp>
    </p:spTree>
    <p:extLst>
      <p:ext uri="{BB962C8B-B14F-4D97-AF65-F5344CB8AC3E}">
        <p14:creationId xmlns:p14="http://schemas.microsoft.com/office/powerpoint/2010/main" val="3363057295"/>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E4CB8DE-6734-4F78-BC06-2D0359F38161}" type="slidenum">
              <a:rPr lang="pt-BR"/>
              <a:pPr/>
              <a:t>194</a:t>
            </a:fld>
            <a:endParaRPr lang="pt-BR"/>
          </a:p>
        </p:txBody>
      </p:sp>
      <p:sp>
        <p:nvSpPr>
          <p:cNvPr id="203778" name="Rectangle 2"/>
          <p:cNvSpPr>
            <a:spLocks noGrp="1" noRot="1" noChangeAspect="1" noChangeArrowheads="1" noTextEdit="1"/>
          </p:cNvSpPr>
          <p:nvPr>
            <p:ph type="sldImg"/>
          </p:nvPr>
        </p:nvSpPr>
        <p:spPr>
          <a:ln/>
        </p:spPr>
      </p:sp>
      <p:sp>
        <p:nvSpPr>
          <p:cNvPr id="203779" name="Rectangle 3"/>
          <p:cNvSpPr>
            <a:spLocks noGrp="1" noChangeArrowheads="1"/>
          </p:cNvSpPr>
          <p:nvPr>
            <p:ph type="body" idx="1"/>
          </p:nvPr>
        </p:nvSpPr>
        <p:spPr/>
        <p:txBody>
          <a:bodyPr/>
          <a:lstStyle/>
          <a:p>
            <a:endParaRPr lang="pt-BR" dirty="0" smtClean="0"/>
          </a:p>
        </p:txBody>
      </p:sp>
    </p:spTree>
    <p:extLst>
      <p:ext uri="{BB962C8B-B14F-4D97-AF65-F5344CB8AC3E}">
        <p14:creationId xmlns:p14="http://schemas.microsoft.com/office/powerpoint/2010/main" val="2619537311"/>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E4CB8DE-6734-4F78-BC06-2D0359F38161}" type="slidenum">
              <a:rPr lang="pt-BR"/>
              <a:pPr/>
              <a:t>195</a:t>
            </a:fld>
            <a:endParaRPr lang="pt-BR"/>
          </a:p>
        </p:txBody>
      </p:sp>
      <p:sp>
        <p:nvSpPr>
          <p:cNvPr id="203778" name="Rectangle 2"/>
          <p:cNvSpPr>
            <a:spLocks noGrp="1" noRot="1" noChangeAspect="1" noChangeArrowheads="1" noTextEdit="1"/>
          </p:cNvSpPr>
          <p:nvPr>
            <p:ph type="sldImg"/>
          </p:nvPr>
        </p:nvSpPr>
        <p:spPr>
          <a:ln/>
        </p:spPr>
      </p:sp>
      <p:sp>
        <p:nvSpPr>
          <p:cNvPr id="203779" name="Rectangle 3"/>
          <p:cNvSpPr>
            <a:spLocks noGrp="1" noChangeArrowheads="1"/>
          </p:cNvSpPr>
          <p:nvPr>
            <p:ph type="body" idx="1"/>
          </p:nvPr>
        </p:nvSpPr>
        <p:spPr/>
        <p:txBody>
          <a:bodyPr>
            <a:normAutofit fontScale="85000" lnSpcReduction="20000"/>
          </a:bodyPr>
          <a:lstStyle/>
          <a:p>
            <a:r>
              <a:rPr lang="en-US" dirty="0" smtClean="0"/>
              <a:t>The @media construct allows style sheet rules for various media in the same style sheet</a:t>
            </a:r>
          </a:p>
          <a:p>
            <a:endParaRPr lang="en-US" dirty="0" smtClean="0"/>
          </a:p>
          <a:p>
            <a:r>
              <a:rPr lang="en-US" b="1" i="1" dirty="0" smtClean="0"/>
              <a:t>Note.</a:t>
            </a:r>
            <a:r>
              <a:rPr lang="en-US" i="1" dirty="0" smtClean="0"/>
              <a:t> Future updates of CSS may extend the list of media types. Authors should not rely on media type names that are not yet defined by a CSS specification. </a:t>
            </a:r>
            <a:endParaRPr lang="en-US" dirty="0" smtClean="0"/>
          </a:p>
          <a:p>
            <a:endParaRPr lang="en-US" dirty="0" smtClean="0"/>
          </a:p>
          <a:p>
            <a:r>
              <a:rPr lang="en-US" b="1" dirty="0" smtClean="0"/>
              <a:t>all</a:t>
            </a:r>
            <a:r>
              <a:rPr lang="en-US" dirty="0" smtClean="0"/>
              <a:t> Suitable for all devices. </a:t>
            </a:r>
          </a:p>
          <a:p>
            <a:endParaRPr lang="en-US" b="1" dirty="0" smtClean="0"/>
          </a:p>
          <a:p>
            <a:r>
              <a:rPr lang="en-US" b="1" dirty="0" err="1" smtClean="0"/>
              <a:t>braille</a:t>
            </a:r>
            <a:r>
              <a:rPr lang="en-US" dirty="0" smtClean="0"/>
              <a:t> Intended for </a:t>
            </a:r>
            <a:r>
              <a:rPr lang="en-US" dirty="0" err="1" smtClean="0"/>
              <a:t>braille</a:t>
            </a:r>
            <a:r>
              <a:rPr lang="en-US" dirty="0" smtClean="0"/>
              <a:t> tactile feedback devices. </a:t>
            </a:r>
          </a:p>
          <a:p>
            <a:endParaRPr lang="en-US" b="1" dirty="0" smtClean="0"/>
          </a:p>
          <a:p>
            <a:r>
              <a:rPr lang="en-US" b="1" dirty="0" smtClean="0"/>
              <a:t>embossed</a:t>
            </a:r>
            <a:r>
              <a:rPr lang="en-US" dirty="0" smtClean="0"/>
              <a:t> Intended for paged </a:t>
            </a:r>
            <a:r>
              <a:rPr lang="en-US" dirty="0" err="1" smtClean="0"/>
              <a:t>braille</a:t>
            </a:r>
            <a:r>
              <a:rPr lang="en-US" dirty="0" smtClean="0"/>
              <a:t> printers. </a:t>
            </a:r>
          </a:p>
          <a:p>
            <a:endParaRPr lang="en-US" b="1" dirty="0" smtClean="0"/>
          </a:p>
          <a:p>
            <a:r>
              <a:rPr lang="en-US" b="1" dirty="0" smtClean="0"/>
              <a:t>handheld</a:t>
            </a:r>
            <a:r>
              <a:rPr lang="en-US" dirty="0" smtClean="0"/>
              <a:t> Intended for handheld devices (typically small screen, limited bandwidth). </a:t>
            </a:r>
          </a:p>
          <a:p>
            <a:endParaRPr lang="en-US" b="1" dirty="0" smtClean="0"/>
          </a:p>
          <a:p>
            <a:r>
              <a:rPr lang="en-US" b="1" dirty="0" smtClean="0"/>
              <a:t>print</a:t>
            </a:r>
            <a:r>
              <a:rPr lang="en-US" dirty="0" smtClean="0"/>
              <a:t> Intended for paged material and for documents viewed on screen in print preview mode. Please consult the section on </a:t>
            </a:r>
            <a:r>
              <a:rPr lang="en-US" dirty="0" smtClean="0">
                <a:hlinkClick r:id="rId3"/>
              </a:rPr>
              <a:t>paged media</a:t>
            </a:r>
            <a:r>
              <a:rPr lang="en-US" dirty="0" smtClean="0"/>
              <a:t> for information about formatting issues that are specific to paged media. </a:t>
            </a:r>
          </a:p>
          <a:p>
            <a:endParaRPr lang="en-US" b="1" dirty="0" smtClean="0"/>
          </a:p>
          <a:p>
            <a:r>
              <a:rPr lang="en-US" b="1" dirty="0" smtClean="0"/>
              <a:t>projection</a:t>
            </a:r>
            <a:r>
              <a:rPr lang="en-US" dirty="0" smtClean="0"/>
              <a:t> Intended for projected presentations, for example projectors. Please consult the section on </a:t>
            </a:r>
            <a:r>
              <a:rPr lang="en-US" dirty="0" smtClean="0">
                <a:hlinkClick r:id="rId3"/>
              </a:rPr>
              <a:t>paged media</a:t>
            </a:r>
            <a:r>
              <a:rPr lang="en-US" dirty="0" smtClean="0"/>
              <a:t> for information about formatting issues that are specific to paged media. </a:t>
            </a:r>
          </a:p>
          <a:p>
            <a:endParaRPr lang="en-US" b="1" dirty="0" smtClean="0"/>
          </a:p>
          <a:p>
            <a:r>
              <a:rPr lang="en-US" b="1" dirty="0" smtClean="0"/>
              <a:t>screen</a:t>
            </a:r>
            <a:r>
              <a:rPr lang="en-US" dirty="0" smtClean="0"/>
              <a:t> Intended primarily for color computer screens. </a:t>
            </a:r>
          </a:p>
          <a:p>
            <a:endParaRPr lang="en-US" b="1" dirty="0" smtClean="0"/>
          </a:p>
          <a:p>
            <a:r>
              <a:rPr lang="en-US" b="1" dirty="0" smtClean="0"/>
              <a:t>speech</a:t>
            </a:r>
            <a:r>
              <a:rPr lang="en-US" dirty="0" smtClean="0"/>
              <a:t> Intended for speech synthesizers. Note: CSS2 had a similar media type called 'aural' for this purpose. See the appendix on </a:t>
            </a:r>
            <a:r>
              <a:rPr lang="en-US" dirty="0" smtClean="0">
                <a:hlinkClick r:id="rId4"/>
              </a:rPr>
              <a:t>aural style sheets</a:t>
            </a:r>
            <a:r>
              <a:rPr lang="en-US" dirty="0" smtClean="0"/>
              <a:t> for details. </a:t>
            </a:r>
          </a:p>
          <a:p>
            <a:endParaRPr lang="en-US" b="1" dirty="0" smtClean="0"/>
          </a:p>
          <a:p>
            <a:r>
              <a:rPr lang="en-US" b="1" dirty="0" err="1" smtClean="0"/>
              <a:t>tty</a:t>
            </a:r>
            <a:r>
              <a:rPr lang="en-US" dirty="0" smtClean="0"/>
              <a:t> Intended for media using a fixed-pitch character grid (such as teletypes, terminals, or portable devices with limited display capabilities). Authors should not use </a:t>
            </a:r>
            <a:r>
              <a:rPr lang="en-US" dirty="0" smtClean="0">
                <a:hlinkClick r:id="rId5"/>
              </a:rPr>
              <a:t>pixel units</a:t>
            </a:r>
            <a:r>
              <a:rPr lang="en-US" dirty="0" smtClean="0"/>
              <a:t> with the "</a:t>
            </a:r>
            <a:r>
              <a:rPr lang="en-US" dirty="0" err="1" smtClean="0"/>
              <a:t>tty</a:t>
            </a:r>
            <a:r>
              <a:rPr lang="en-US" dirty="0" smtClean="0"/>
              <a:t>" media type. </a:t>
            </a:r>
          </a:p>
          <a:p>
            <a:endParaRPr lang="en-US" b="1" dirty="0" smtClean="0"/>
          </a:p>
          <a:p>
            <a:r>
              <a:rPr lang="en-US" b="1" dirty="0" err="1" smtClean="0"/>
              <a:t>tv</a:t>
            </a:r>
            <a:r>
              <a:rPr lang="en-US" dirty="0" smtClean="0"/>
              <a:t> Intended for television-type devices (low resolution, color, limited-</a:t>
            </a:r>
            <a:r>
              <a:rPr lang="en-US" dirty="0" err="1" smtClean="0"/>
              <a:t>scrollability</a:t>
            </a:r>
            <a:r>
              <a:rPr lang="en-US" dirty="0" smtClean="0"/>
              <a:t> screens, sound available). </a:t>
            </a:r>
            <a:endParaRPr lang="pt-BR" dirty="0" smtClean="0"/>
          </a:p>
        </p:txBody>
      </p:sp>
    </p:spTree>
    <p:extLst>
      <p:ext uri="{BB962C8B-B14F-4D97-AF65-F5344CB8AC3E}">
        <p14:creationId xmlns:p14="http://schemas.microsoft.com/office/powerpoint/2010/main" val="1539266704"/>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E4CB8DE-6734-4F78-BC06-2D0359F38161}" type="slidenum">
              <a:rPr lang="pt-BR"/>
              <a:pPr/>
              <a:t>196</a:t>
            </a:fld>
            <a:endParaRPr lang="pt-BR"/>
          </a:p>
        </p:txBody>
      </p:sp>
      <p:sp>
        <p:nvSpPr>
          <p:cNvPr id="203778" name="Rectangle 2"/>
          <p:cNvSpPr>
            <a:spLocks noGrp="1" noRot="1" noChangeAspect="1" noChangeArrowheads="1" noTextEdit="1"/>
          </p:cNvSpPr>
          <p:nvPr>
            <p:ph type="sldImg"/>
          </p:nvPr>
        </p:nvSpPr>
        <p:spPr>
          <a:ln/>
        </p:spPr>
      </p:sp>
      <p:sp>
        <p:nvSpPr>
          <p:cNvPr id="203779" name="Rectangle 3"/>
          <p:cNvSpPr>
            <a:spLocks noGrp="1" noChangeArrowheads="1"/>
          </p:cNvSpPr>
          <p:nvPr>
            <p:ph type="body" idx="1"/>
          </p:nvPr>
        </p:nvSpPr>
        <p:spPr/>
        <p:txBody>
          <a:bodyPr/>
          <a:lstStyle/>
          <a:p>
            <a:endParaRPr lang="pt-BR" dirty="0" smtClean="0"/>
          </a:p>
        </p:txBody>
      </p:sp>
    </p:spTree>
    <p:extLst>
      <p:ext uri="{BB962C8B-B14F-4D97-AF65-F5344CB8AC3E}">
        <p14:creationId xmlns:p14="http://schemas.microsoft.com/office/powerpoint/2010/main" val="3557902382"/>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E4CB8DE-6734-4F78-BC06-2D0359F38161}" type="slidenum">
              <a:rPr lang="pt-BR"/>
              <a:pPr/>
              <a:t>197</a:t>
            </a:fld>
            <a:endParaRPr lang="pt-BR"/>
          </a:p>
        </p:txBody>
      </p:sp>
      <p:sp>
        <p:nvSpPr>
          <p:cNvPr id="203778" name="Rectangle 2"/>
          <p:cNvSpPr>
            <a:spLocks noGrp="1" noRot="1" noChangeAspect="1" noChangeArrowheads="1" noTextEdit="1"/>
          </p:cNvSpPr>
          <p:nvPr>
            <p:ph type="sldImg"/>
          </p:nvPr>
        </p:nvSpPr>
        <p:spPr>
          <a:ln/>
        </p:spPr>
      </p:sp>
      <p:sp>
        <p:nvSpPr>
          <p:cNvPr id="203779" name="Rectangle 3"/>
          <p:cNvSpPr>
            <a:spLocks noGrp="1" noChangeArrowheads="1"/>
          </p:cNvSpPr>
          <p:nvPr>
            <p:ph type="body" idx="1"/>
          </p:nvPr>
        </p:nvSpPr>
        <p:spPr/>
        <p:txBody>
          <a:bodyPr/>
          <a:lstStyle/>
          <a:p>
            <a:r>
              <a:rPr lang="pt-BR" b="1" dirty="0" smtClean="0"/>
              <a:t>Exemplo</a:t>
            </a:r>
            <a:r>
              <a:rPr lang="pt-BR" b="1" baseline="0" dirty="0" smtClean="0"/>
              <a:t> de %</a:t>
            </a:r>
            <a:r>
              <a:rPr lang="pt-BR" baseline="0" dirty="0" smtClean="0"/>
              <a:t>:</a:t>
            </a:r>
          </a:p>
          <a:p>
            <a:endParaRPr lang="pt-BR" baseline="0" dirty="0" smtClean="0"/>
          </a:p>
          <a:p>
            <a:r>
              <a:rPr lang="pt-BR" baseline="0" dirty="0" err="1" smtClean="0"/>
              <a:t>body</a:t>
            </a:r>
            <a:r>
              <a:rPr lang="pt-BR" baseline="0" dirty="0" smtClean="0"/>
              <a:t> {</a:t>
            </a:r>
          </a:p>
          <a:p>
            <a:r>
              <a:rPr lang="pt-BR" baseline="0" dirty="0" smtClean="0"/>
              <a:t>	</a:t>
            </a:r>
            <a:r>
              <a:rPr lang="pt-BR" baseline="0" dirty="0" err="1" smtClean="0"/>
              <a:t>font-size</a:t>
            </a:r>
            <a:r>
              <a:rPr lang="pt-BR" baseline="0" dirty="0" smtClean="0"/>
              <a:t>: 10px;</a:t>
            </a:r>
          </a:p>
          <a:p>
            <a:r>
              <a:rPr lang="pt-BR" baseline="0" dirty="0" smtClean="0"/>
              <a:t>}</a:t>
            </a:r>
          </a:p>
          <a:p>
            <a:endParaRPr lang="pt-BR" baseline="0" dirty="0" smtClean="0"/>
          </a:p>
          <a:p>
            <a:r>
              <a:rPr lang="pt-BR" baseline="0" dirty="0" smtClean="0"/>
              <a:t>h1 {</a:t>
            </a:r>
          </a:p>
          <a:p>
            <a:r>
              <a:rPr lang="pt-BR" baseline="0" dirty="0" smtClean="0"/>
              <a:t>	</a:t>
            </a:r>
            <a:r>
              <a:rPr lang="pt-BR" baseline="0" dirty="0" err="1" smtClean="0"/>
              <a:t>font-size</a:t>
            </a:r>
            <a:r>
              <a:rPr lang="pt-BR" baseline="0" dirty="0" smtClean="0"/>
              <a:t>:150%;</a:t>
            </a:r>
          </a:p>
          <a:p>
            <a:r>
              <a:rPr lang="pt-BR" baseline="0" dirty="0" smtClean="0"/>
              <a:t>}</a:t>
            </a:r>
          </a:p>
          <a:p>
            <a:endParaRPr lang="pt-BR" baseline="0" dirty="0" smtClean="0"/>
          </a:p>
          <a:p>
            <a:r>
              <a:rPr lang="pt-BR" baseline="0" dirty="0" smtClean="0"/>
              <a:t>h1 neste caso tem um tamanho de 150% do tamanho do texto (</a:t>
            </a:r>
            <a:r>
              <a:rPr lang="pt-BR" baseline="0" dirty="0" err="1" smtClean="0"/>
              <a:t>body</a:t>
            </a:r>
            <a:r>
              <a:rPr lang="pt-BR" baseline="0" dirty="0" smtClean="0"/>
              <a:t>)</a:t>
            </a:r>
            <a:endParaRPr lang="pt-BR" dirty="0" smtClean="0"/>
          </a:p>
        </p:txBody>
      </p:sp>
    </p:spTree>
    <p:extLst>
      <p:ext uri="{BB962C8B-B14F-4D97-AF65-F5344CB8AC3E}">
        <p14:creationId xmlns:p14="http://schemas.microsoft.com/office/powerpoint/2010/main" val="40135425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fontScale="40000" lnSpcReduction="20000"/>
          </a:bodyPr>
          <a:lstStyle/>
          <a:p>
            <a:r>
              <a:rPr lang="pt-BR" b="1" dirty="0" smtClean="0"/>
              <a:t>Elemento TITLE</a:t>
            </a:r>
          </a:p>
          <a:p>
            <a:r>
              <a:rPr lang="pt-BR" dirty="0" smtClean="0"/>
              <a:t>O título do documento. O elemento cujo conteúdo é mais relevante para os mecanismos de busca na hora de indexar e ranquear uma página.</a:t>
            </a:r>
          </a:p>
          <a:p>
            <a:r>
              <a:rPr lang="pt-BR" dirty="0" smtClean="0"/>
              <a:t>Deve haver um, e apenas um, TITLE por documento HTML. Seu conteúdo deve, preferencialmente, descrever de forma simples e clara o conteúdo do documento e, em browsers gráficos, é o que será exibido no topo da janela do browser, em geral ao lado do nome deste.</a:t>
            </a:r>
          </a:p>
          <a:p>
            <a:endParaRPr lang="pt-BR" b="1" dirty="0" smtClean="0"/>
          </a:p>
          <a:p>
            <a:r>
              <a:rPr lang="pt-BR" b="1" dirty="0" smtClean="0"/>
              <a:t>Elemento META</a:t>
            </a:r>
          </a:p>
          <a:p>
            <a:r>
              <a:rPr lang="pt-BR" dirty="0" smtClean="0"/>
              <a:t>Como já disse, existem diversos tipos de informação que podem ser descritas pelo elemento META. Alguns exemplos são:</a:t>
            </a:r>
          </a:p>
          <a:p>
            <a:r>
              <a:rPr lang="pt-BR" b="1" dirty="0" smtClean="0"/>
              <a:t>O tipo de conteúdo e o conjunto de caracteres usado no documento</a:t>
            </a:r>
            <a:r>
              <a:rPr lang="pt-BR" dirty="0" smtClean="0"/>
              <a:t>: O META exibido no exemplo é desse tipo. Declara que o documento é do tipo </a:t>
            </a:r>
            <a:r>
              <a:rPr lang="pt-BR" dirty="0" err="1" smtClean="0"/>
              <a:t>text</a:t>
            </a:r>
            <a:r>
              <a:rPr lang="pt-BR" dirty="0" smtClean="0"/>
              <a:t>/</a:t>
            </a:r>
            <a:r>
              <a:rPr lang="pt-BR" dirty="0" err="1" smtClean="0"/>
              <a:t>html</a:t>
            </a:r>
            <a:r>
              <a:rPr lang="pt-BR" dirty="0" smtClean="0"/>
              <a:t> (ou seja, HTML) e que o conjunto de caracteres usado no documento é o UTF-8. Será usado pelo browser caso esta informação não seja enviada pelo servidor, no </a:t>
            </a:r>
            <a:r>
              <a:rPr lang="pt-BR" dirty="0" smtClean="0">
                <a:hlinkClick r:id="rId3"/>
              </a:rPr>
              <a:t>cabeçalho HTTP</a:t>
            </a:r>
            <a:r>
              <a:rPr lang="pt-BR" dirty="0" smtClean="0"/>
              <a:t>. Sempre declare este META como primeiro elemento do HEAD. Quanto antes ele vier no documento melhor, pois, caso ele precise ser usado, o browser terá que fazer uma releitura do documento e é melhor que isso seja feito enquanto poucos bytes, e principalmente, apenas caracteres ASCII, foram lidos.</a:t>
            </a:r>
          </a:p>
          <a:p>
            <a:r>
              <a:rPr lang="pt-BR" dirty="0" smtClean="0"/>
              <a:t>O </a:t>
            </a:r>
            <a:r>
              <a:rPr lang="pt-BR" dirty="0" err="1" smtClean="0"/>
              <a:t>http-equiv</a:t>
            </a:r>
            <a:r>
              <a:rPr lang="pt-BR" dirty="0" smtClean="0"/>
              <a:t> indica que este META é uma informação equivalente a um cabeçalho HTTP.</a:t>
            </a:r>
          </a:p>
          <a:p>
            <a:r>
              <a:rPr lang="pt-BR" dirty="0" smtClean="0"/>
              <a:t>&lt;meta </a:t>
            </a:r>
            <a:r>
              <a:rPr lang="pt-BR" dirty="0" err="1" smtClean="0"/>
              <a:t>http-equiv</a:t>
            </a:r>
            <a:r>
              <a:rPr lang="pt-BR" dirty="0" smtClean="0"/>
              <a:t>="</a:t>
            </a:r>
            <a:r>
              <a:rPr lang="pt-BR" dirty="0" err="1" smtClean="0"/>
              <a:t>content-type</a:t>
            </a:r>
            <a:r>
              <a:rPr lang="pt-BR" dirty="0" smtClean="0"/>
              <a:t>" </a:t>
            </a:r>
            <a:r>
              <a:rPr lang="pt-BR" dirty="0" err="1" smtClean="0"/>
              <a:t>content</a:t>
            </a:r>
            <a:r>
              <a:rPr lang="pt-BR" dirty="0" smtClean="0"/>
              <a:t>="</a:t>
            </a:r>
            <a:r>
              <a:rPr lang="pt-BR" dirty="0" err="1" smtClean="0"/>
              <a:t>text</a:t>
            </a:r>
            <a:r>
              <a:rPr lang="pt-BR" dirty="0" smtClean="0"/>
              <a:t>/</a:t>
            </a:r>
            <a:r>
              <a:rPr lang="pt-BR" dirty="0" err="1" smtClean="0"/>
              <a:t>html</a:t>
            </a:r>
            <a:r>
              <a:rPr lang="pt-BR" dirty="0" smtClean="0"/>
              <a:t>; </a:t>
            </a:r>
            <a:r>
              <a:rPr lang="pt-BR" dirty="0" err="1" smtClean="0"/>
              <a:t>charset</a:t>
            </a:r>
            <a:r>
              <a:rPr lang="pt-BR" dirty="0" smtClean="0"/>
              <a:t>=</a:t>
            </a:r>
            <a:r>
              <a:rPr lang="pt-BR" dirty="0" err="1" smtClean="0"/>
              <a:t>utf</a:t>
            </a:r>
            <a:r>
              <a:rPr lang="pt-BR" dirty="0" smtClean="0"/>
              <a:t>-8"&gt;</a:t>
            </a:r>
          </a:p>
          <a:p>
            <a:endParaRPr lang="pt-BR" b="1" dirty="0" smtClean="0"/>
          </a:p>
          <a:p>
            <a:r>
              <a:rPr lang="pt-BR" b="1" dirty="0" smtClean="0"/>
              <a:t>Descrição do documento</a:t>
            </a:r>
            <a:r>
              <a:rPr lang="pt-BR" dirty="0" smtClean="0"/>
              <a:t>: uma breve descrição do conteúdo do documento, que pode ser usada por sites de busca como descrição do site em suas listagens.</a:t>
            </a:r>
          </a:p>
          <a:p>
            <a:r>
              <a:rPr lang="pt-BR" dirty="0" smtClean="0"/>
              <a:t>&lt;meta </a:t>
            </a:r>
            <a:r>
              <a:rPr lang="pt-BR" dirty="0" err="1" smtClean="0"/>
              <a:t>name</a:t>
            </a:r>
            <a:r>
              <a:rPr lang="pt-BR" dirty="0" smtClean="0"/>
              <a:t>="</a:t>
            </a:r>
            <a:r>
              <a:rPr lang="pt-BR" dirty="0" err="1" smtClean="0"/>
              <a:t>description</a:t>
            </a:r>
            <a:r>
              <a:rPr lang="pt-BR" dirty="0" smtClean="0"/>
              <a:t>" </a:t>
            </a:r>
            <a:r>
              <a:rPr lang="pt-BR" dirty="0" err="1" smtClean="0"/>
              <a:t>content</a:t>
            </a:r>
            <a:r>
              <a:rPr lang="pt-BR" dirty="0" smtClean="0"/>
              <a:t>="Coloque aqui a descrição do site"&gt;</a:t>
            </a:r>
          </a:p>
          <a:p>
            <a:endParaRPr lang="pt-BR" b="1" dirty="0" smtClean="0"/>
          </a:p>
          <a:p>
            <a:r>
              <a:rPr lang="pt-BR" b="1" dirty="0" err="1" smtClean="0"/>
              <a:t>Palavras-chave</a:t>
            </a:r>
            <a:r>
              <a:rPr lang="pt-BR" dirty="0" smtClean="0"/>
              <a:t>: listagem de palavras-chave relevantes ao conteúdo do documento, que podem ser usadas por sites de busca (embora hoje já não sejam mais tão relevantes) e, supostamente, para outros fins, como escolha de anúncios do </a:t>
            </a:r>
            <a:r>
              <a:rPr lang="pt-BR" dirty="0" err="1" smtClean="0">
                <a:hlinkClick r:id="rId4"/>
              </a:rPr>
              <a:t>Adsense</a:t>
            </a:r>
            <a:r>
              <a:rPr lang="pt-BR" dirty="0" smtClean="0"/>
              <a:t>, por exemplo.</a:t>
            </a:r>
          </a:p>
          <a:p>
            <a:r>
              <a:rPr lang="pt-BR" dirty="0" smtClean="0"/>
              <a:t>&lt;meta </a:t>
            </a:r>
            <a:r>
              <a:rPr lang="pt-BR" dirty="0" err="1" smtClean="0"/>
              <a:t>name</a:t>
            </a:r>
            <a:r>
              <a:rPr lang="pt-BR" dirty="0" smtClean="0"/>
              <a:t>="</a:t>
            </a:r>
            <a:r>
              <a:rPr lang="pt-BR" dirty="0" err="1" smtClean="0"/>
              <a:t>keywords</a:t>
            </a:r>
            <a:r>
              <a:rPr lang="pt-BR" dirty="0" smtClean="0"/>
              <a:t>" </a:t>
            </a:r>
            <a:r>
              <a:rPr lang="pt-BR" dirty="0" err="1" smtClean="0"/>
              <a:t>content</a:t>
            </a:r>
            <a:r>
              <a:rPr lang="pt-BR" dirty="0" smtClean="0"/>
              <a:t>="</a:t>
            </a:r>
            <a:r>
              <a:rPr lang="pt-BR" dirty="0" err="1" smtClean="0"/>
              <a:t>basico</a:t>
            </a:r>
            <a:r>
              <a:rPr lang="pt-BR" dirty="0" smtClean="0"/>
              <a:t>,web,</a:t>
            </a:r>
            <a:r>
              <a:rPr lang="pt-BR" dirty="0" err="1" smtClean="0"/>
              <a:t>html</a:t>
            </a:r>
            <a:r>
              <a:rPr lang="pt-BR" dirty="0" smtClean="0"/>
              <a:t>,</a:t>
            </a:r>
            <a:r>
              <a:rPr lang="pt-BR" dirty="0" err="1" smtClean="0"/>
              <a:t>http</a:t>
            </a:r>
            <a:r>
              <a:rPr lang="pt-BR" dirty="0" smtClean="0"/>
              <a:t>"&gt;</a:t>
            </a:r>
          </a:p>
          <a:p>
            <a:r>
              <a:rPr lang="pt-BR" dirty="0" smtClean="0"/>
              <a:t>Além destes exemplos de META, existem outros vários. Vamos vê-los no momento oportuno.</a:t>
            </a:r>
          </a:p>
          <a:p>
            <a:endParaRPr lang="pt-BR" b="1" dirty="0" smtClean="0"/>
          </a:p>
          <a:p>
            <a:r>
              <a:rPr lang="pt-BR" b="1" dirty="0" smtClean="0"/>
              <a:t>Elemento LINK</a:t>
            </a:r>
          </a:p>
          <a:p>
            <a:r>
              <a:rPr lang="pt-BR" dirty="0" smtClean="0"/>
              <a:t>O elemento LINK define uma relação entre o nosso documento e outros documentos. Existem diversos tipos de relações que podem ser definidas.</a:t>
            </a:r>
          </a:p>
          <a:p>
            <a:r>
              <a:rPr lang="pt-BR" dirty="0" smtClean="0"/>
              <a:t>O tipo de relação entre os documentos é descrita pelos atributos </a:t>
            </a:r>
            <a:r>
              <a:rPr lang="pt-BR" dirty="0" err="1" smtClean="0"/>
              <a:t>rel</a:t>
            </a:r>
            <a:r>
              <a:rPr lang="pt-BR" dirty="0" smtClean="0"/>
              <a:t> e rev.</a:t>
            </a:r>
          </a:p>
          <a:p>
            <a:r>
              <a:rPr lang="pt-BR" dirty="0" smtClean="0"/>
              <a:t>Para entender a diferença entre </a:t>
            </a:r>
            <a:r>
              <a:rPr lang="pt-BR" dirty="0" err="1" smtClean="0"/>
              <a:t>rel</a:t>
            </a:r>
            <a:r>
              <a:rPr lang="pt-BR" dirty="0" smtClean="0"/>
              <a:t> e </a:t>
            </a:r>
            <a:r>
              <a:rPr lang="pt-BR" dirty="0" err="1" smtClean="0"/>
              <a:t>rev</a:t>
            </a:r>
            <a:r>
              <a:rPr lang="pt-BR" dirty="0" smtClean="0"/>
              <a:t>, tente pensar da seguinte forma: Se você diz “O documento X é uma versão alternativa do meu documento”, você deve usar </a:t>
            </a:r>
            <a:r>
              <a:rPr lang="pt-BR" dirty="0" err="1" smtClean="0"/>
              <a:t>rel</a:t>
            </a:r>
            <a:r>
              <a:rPr lang="pt-BR" dirty="0" smtClean="0"/>
              <a:t>; já se você disser “O meu documento é uma versão alternativa do documento X”, use rev.</a:t>
            </a:r>
          </a:p>
          <a:p>
            <a:r>
              <a:rPr lang="pt-BR" dirty="0" smtClean="0"/>
              <a:t>Calma, vai ficar mais claro com os exemplos.</a:t>
            </a:r>
          </a:p>
          <a:p>
            <a:r>
              <a:rPr lang="pt-BR" dirty="0" smtClean="0"/>
              <a:t>Vejamos alguns:</a:t>
            </a:r>
          </a:p>
          <a:p>
            <a:endParaRPr lang="pt-BR" b="1" dirty="0" smtClean="0"/>
          </a:p>
          <a:p>
            <a:r>
              <a:rPr lang="pt-BR" b="1" dirty="0" smtClean="0"/>
              <a:t>Documentos </a:t>
            </a:r>
            <a:r>
              <a:rPr lang="pt-BR" b="1" dirty="0" err="1" smtClean="0"/>
              <a:t>adjascentes</a:t>
            </a:r>
            <a:r>
              <a:rPr lang="pt-BR" b="1" dirty="0" smtClean="0"/>
              <a:t> e índices</a:t>
            </a:r>
          </a:p>
          <a:p>
            <a:r>
              <a:rPr lang="pt-BR" dirty="0" smtClean="0"/>
              <a:t>Imagine um livro online. Você está escrevendo o documento que tem o conteúdo do capítulo 2. É interessante criar </a:t>
            </a:r>
            <a:r>
              <a:rPr lang="pt-BR" dirty="0" err="1" smtClean="0"/>
              <a:t>LINKs</a:t>
            </a:r>
            <a:r>
              <a:rPr lang="pt-BR" dirty="0" smtClean="0"/>
              <a:t> para o capítulo anterior, o próximo capítulo e o índice do livro. Esses </a:t>
            </a:r>
            <a:r>
              <a:rPr lang="pt-BR" dirty="0" err="1" smtClean="0"/>
              <a:t>LINKs</a:t>
            </a:r>
            <a:r>
              <a:rPr lang="pt-BR" dirty="0" smtClean="0"/>
              <a:t> podem ser usados, por exemplo, pelo browser, que pode fazer um pré-carregamento destas páginas enquanto estiver parado. Existe uma extensão para o Firefox que expõe, na barra de status, os </a:t>
            </a:r>
            <a:r>
              <a:rPr lang="pt-BR" dirty="0" err="1" smtClean="0"/>
              <a:t>LINKs</a:t>
            </a:r>
            <a:r>
              <a:rPr lang="pt-BR" dirty="0" smtClean="0"/>
              <a:t> presentes no documento. Chama-se </a:t>
            </a:r>
            <a:r>
              <a:rPr lang="pt-BR" dirty="0" smtClean="0">
                <a:hlinkClick r:id="rId5"/>
              </a:rPr>
              <a:t>Link </a:t>
            </a:r>
            <a:r>
              <a:rPr lang="pt-BR" dirty="0" err="1" smtClean="0">
                <a:hlinkClick r:id="rId5"/>
              </a:rPr>
              <a:t>Widgets</a:t>
            </a:r>
            <a:r>
              <a:rPr lang="pt-BR" dirty="0" smtClean="0"/>
              <a:t>.</a:t>
            </a:r>
          </a:p>
          <a:p>
            <a:r>
              <a:rPr lang="pt-BR" dirty="0" smtClean="0"/>
              <a:t>Exemplos:</a:t>
            </a:r>
          </a:p>
          <a:p>
            <a:r>
              <a:rPr lang="pt-BR" dirty="0" smtClean="0"/>
              <a:t>&lt;link </a:t>
            </a:r>
            <a:r>
              <a:rPr lang="pt-BR" dirty="0" err="1" smtClean="0"/>
              <a:t>rel</a:t>
            </a:r>
            <a:r>
              <a:rPr lang="pt-BR" dirty="0" smtClean="0"/>
              <a:t>="</a:t>
            </a:r>
            <a:r>
              <a:rPr lang="pt-BR" dirty="0" err="1" smtClean="0"/>
              <a:t>Next</a:t>
            </a:r>
            <a:r>
              <a:rPr lang="pt-BR" dirty="0" smtClean="0"/>
              <a:t>" </a:t>
            </a:r>
            <a:r>
              <a:rPr lang="pt-BR" dirty="0" err="1" smtClean="0"/>
              <a:t>href</a:t>
            </a:r>
            <a:r>
              <a:rPr lang="pt-BR" dirty="0" smtClean="0"/>
              <a:t>="/capitulo-2"&gt;</a:t>
            </a:r>
            <a:br>
              <a:rPr lang="pt-BR" dirty="0" smtClean="0"/>
            </a:br>
            <a:r>
              <a:rPr lang="pt-BR" dirty="0" smtClean="0"/>
              <a:t>&lt;link </a:t>
            </a:r>
            <a:r>
              <a:rPr lang="pt-BR" dirty="0" err="1" smtClean="0"/>
              <a:t>rel</a:t>
            </a:r>
            <a:r>
              <a:rPr lang="pt-BR" dirty="0" smtClean="0"/>
              <a:t>=”</a:t>
            </a:r>
            <a:r>
              <a:rPr lang="pt-BR" dirty="0" err="1" smtClean="0"/>
              <a:t>Previous</a:t>
            </a:r>
            <a:r>
              <a:rPr lang="pt-BR" dirty="0" smtClean="0"/>
              <a:t>” </a:t>
            </a:r>
            <a:r>
              <a:rPr lang="pt-BR" dirty="0" err="1" smtClean="0"/>
              <a:t>href</a:t>
            </a:r>
            <a:r>
              <a:rPr lang="pt-BR" dirty="0" smtClean="0"/>
              <a:t>=”/capitulo-1″</a:t>
            </a:r>
            <a:br>
              <a:rPr lang="pt-BR" dirty="0" smtClean="0"/>
            </a:br>
            <a:r>
              <a:rPr lang="pt-BR" dirty="0" smtClean="0"/>
              <a:t>&lt;link </a:t>
            </a:r>
            <a:r>
              <a:rPr lang="pt-BR" dirty="0" err="1" smtClean="0"/>
              <a:t>rel</a:t>
            </a:r>
            <a:r>
              <a:rPr lang="pt-BR" dirty="0" smtClean="0"/>
              <a:t>=”</a:t>
            </a:r>
            <a:r>
              <a:rPr lang="pt-BR" dirty="0" err="1" smtClean="0"/>
              <a:t>Index</a:t>
            </a:r>
            <a:r>
              <a:rPr lang="pt-BR" dirty="0" smtClean="0"/>
              <a:t>” </a:t>
            </a:r>
            <a:r>
              <a:rPr lang="pt-BR" dirty="0" err="1" smtClean="0"/>
              <a:t>href</a:t>
            </a:r>
            <a:r>
              <a:rPr lang="pt-BR" dirty="0" smtClean="0"/>
              <a:t>=”/”&gt;</a:t>
            </a:r>
          </a:p>
          <a:p>
            <a:r>
              <a:rPr lang="pt-BR" dirty="0" smtClean="0"/>
              <a:t>Pense: “O capítulo 2 é o próximo capítulo em relação a mim, que sou o capítulo 1″. </a:t>
            </a:r>
            <a:r>
              <a:rPr lang="pt-BR" dirty="0" err="1" smtClean="0"/>
              <a:t>rel</a:t>
            </a:r>
            <a:r>
              <a:rPr lang="pt-BR" dirty="0" smtClean="0"/>
              <a:t> na cabeça. Também seria certo, por exemplo:</a:t>
            </a:r>
          </a:p>
          <a:p>
            <a:r>
              <a:rPr lang="pt-BR" dirty="0" smtClean="0"/>
              <a:t>&lt;link </a:t>
            </a:r>
            <a:r>
              <a:rPr lang="pt-BR" dirty="0" err="1" smtClean="0"/>
              <a:t>rev</a:t>
            </a:r>
            <a:r>
              <a:rPr lang="pt-BR" dirty="0" smtClean="0"/>
              <a:t>="</a:t>
            </a:r>
            <a:r>
              <a:rPr lang="pt-BR" dirty="0" err="1" smtClean="0"/>
              <a:t>Previous</a:t>
            </a:r>
            <a:r>
              <a:rPr lang="pt-BR" dirty="0" smtClean="0"/>
              <a:t>" </a:t>
            </a:r>
            <a:r>
              <a:rPr lang="pt-BR" dirty="0" err="1" smtClean="0"/>
              <a:t>href</a:t>
            </a:r>
            <a:r>
              <a:rPr lang="pt-BR" dirty="0" smtClean="0"/>
              <a:t>="capitulo-2"&gt;</a:t>
            </a:r>
          </a:p>
          <a:p>
            <a:r>
              <a:rPr lang="pt-BR" dirty="0" smtClean="0"/>
              <a:t>Ou seja: “Eu sou o capítulo anterior ao capítulo 2″. Pescou?</a:t>
            </a:r>
          </a:p>
          <a:p>
            <a:endParaRPr lang="pt-BR" b="1" dirty="0" smtClean="0"/>
          </a:p>
          <a:p>
            <a:r>
              <a:rPr lang="pt-BR" b="1" dirty="0" smtClean="0"/>
              <a:t>Versões alternativas</a:t>
            </a:r>
          </a:p>
          <a:p>
            <a:r>
              <a:rPr lang="pt-BR" dirty="0" smtClean="0"/>
              <a:t>O tipo mais comum de versão alternativa são os </a:t>
            </a:r>
            <a:r>
              <a:rPr lang="pt-BR" dirty="0" err="1" smtClean="0">
                <a:hlinkClick r:id="rId6"/>
              </a:rPr>
              <a:t>feeds</a:t>
            </a:r>
            <a:r>
              <a:rPr lang="pt-BR" dirty="0" smtClean="0">
                <a:hlinkClick r:id="rId6"/>
              </a:rPr>
              <a:t> RSS e ATOM</a:t>
            </a:r>
            <a:r>
              <a:rPr lang="pt-BR" dirty="0" smtClean="0"/>
              <a:t>.</a:t>
            </a:r>
          </a:p>
          <a:p>
            <a:r>
              <a:rPr lang="pt-BR" dirty="0" smtClean="0"/>
              <a:t>&lt;link </a:t>
            </a:r>
            <a:r>
              <a:rPr lang="pt-BR" dirty="0" err="1" smtClean="0"/>
              <a:t>rel</a:t>
            </a:r>
            <a:r>
              <a:rPr lang="pt-BR" dirty="0" smtClean="0"/>
              <a:t>="</a:t>
            </a:r>
            <a:r>
              <a:rPr lang="pt-BR" dirty="0" err="1" smtClean="0"/>
              <a:t>alternate</a:t>
            </a:r>
            <a:r>
              <a:rPr lang="pt-BR" dirty="0" smtClean="0"/>
              <a:t>" </a:t>
            </a:r>
            <a:r>
              <a:rPr lang="pt-BR" dirty="0" err="1" smtClean="0"/>
              <a:t>type</a:t>
            </a:r>
            <a:r>
              <a:rPr lang="pt-BR" dirty="0" smtClean="0"/>
              <a:t>="application/</a:t>
            </a:r>
            <a:r>
              <a:rPr lang="pt-BR" dirty="0" err="1" smtClean="0"/>
              <a:t>rss</a:t>
            </a:r>
            <a:r>
              <a:rPr lang="pt-BR" dirty="0" smtClean="0"/>
              <a:t>+</a:t>
            </a:r>
            <a:r>
              <a:rPr lang="pt-BR" dirty="0" err="1" smtClean="0"/>
              <a:t>xml</a:t>
            </a:r>
            <a:r>
              <a:rPr lang="pt-BR" dirty="0" smtClean="0"/>
              <a:t>" </a:t>
            </a:r>
            <a:r>
              <a:rPr lang="pt-BR" dirty="0" err="1" smtClean="0"/>
              <a:t>href</a:t>
            </a:r>
            <a:r>
              <a:rPr lang="pt-BR" dirty="0" smtClean="0"/>
              <a:t>="/</a:t>
            </a:r>
            <a:r>
              <a:rPr lang="pt-BR" dirty="0" err="1" smtClean="0"/>
              <a:t>feed</a:t>
            </a:r>
            <a:r>
              <a:rPr lang="pt-BR" dirty="0" smtClean="0"/>
              <a:t>"&gt;</a:t>
            </a:r>
          </a:p>
          <a:p>
            <a:r>
              <a:rPr lang="pt-BR" dirty="0" smtClean="0"/>
              <a:t>Note o atributo </a:t>
            </a:r>
            <a:r>
              <a:rPr lang="pt-BR" dirty="0" err="1" smtClean="0"/>
              <a:t>type</a:t>
            </a:r>
            <a:r>
              <a:rPr lang="pt-BR" dirty="0" smtClean="0"/>
              <a:t>. Ele descreve o tipo do documento que estamos referenciando. No caso, um </a:t>
            </a:r>
            <a:r>
              <a:rPr lang="pt-BR" dirty="0" err="1" smtClean="0"/>
              <a:t>feed</a:t>
            </a:r>
            <a:r>
              <a:rPr lang="pt-BR" dirty="0" smtClean="0"/>
              <a:t> RSS. Caso não seja declarado, entende-se que seja do mesmo tipo que o documento onde se encontra o link, no caso, </a:t>
            </a:r>
            <a:r>
              <a:rPr lang="pt-BR" dirty="0" err="1" smtClean="0"/>
              <a:t>text</a:t>
            </a:r>
            <a:r>
              <a:rPr lang="pt-BR" dirty="0" smtClean="0"/>
              <a:t>/</a:t>
            </a:r>
            <a:r>
              <a:rPr lang="pt-BR" dirty="0" err="1" smtClean="0"/>
              <a:t>html</a:t>
            </a:r>
            <a:r>
              <a:rPr lang="pt-BR" dirty="0" smtClean="0"/>
              <a:t>.</a:t>
            </a:r>
          </a:p>
          <a:p>
            <a:r>
              <a:rPr lang="pt-BR" dirty="0" smtClean="0"/>
              <a:t>Além de </a:t>
            </a:r>
            <a:r>
              <a:rPr lang="pt-BR" dirty="0" err="1" smtClean="0"/>
              <a:t>feeds</a:t>
            </a:r>
            <a:r>
              <a:rPr lang="pt-BR" dirty="0" smtClean="0"/>
              <a:t>, podemos ter outros tipos de versões alternativas. Um PDF, por exemplo:</a:t>
            </a:r>
          </a:p>
          <a:p>
            <a:r>
              <a:rPr lang="pt-BR" dirty="0" smtClean="0"/>
              <a:t>&lt;link </a:t>
            </a:r>
            <a:r>
              <a:rPr lang="pt-BR" dirty="0" err="1" smtClean="0"/>
              <a:t>rel</a:t>
            </a:r>
            <a:r>
              <a:rPr lang="pt-BR" dirty="0" smtClean="0"/>
              <a:t>="</a:t>
            </a:r>
            <a:r>
              <a:rPr lang="pt-BR" dirty="0" err="1" smtClean="0"/>
              <a:t>alternate</a:t>
            </a:r>
            <a:r>
              <a:rPr lang="pt-BR" dirty="0" smtClean="0"/>
              <a:t>" </a:t>
            </a:r>
            <a:r>
              <a:rPr lang="pt-BR" dirty="0" err="1" smtClean="0"/>
              <a:t>type</a:t>
            </a:r>
            <a:r>
              <a:rPr lang="pt-BR" dirty="0" smtClean="0"/>
              <a:t>="application/</a:t>
            </a:r>
            <a:r>
              <a:rPr lang="pt-BR" dirty="0" err="1" smtClean="0"/>
              <a:t>pdf</a:t>
            </a:r>
            <a:r>
              <a:rPr lang="pt-BR" dirty="0" smtClean="0"/>
              <a:t>" media="</a:t>
            </a:r>
            <a:r>
              <a:rPr lang="pt-BR" dirty="0" err="1" smtClean="0"/>
              <a:t>print</a:t>
            </a:r>
            <a:r>
              <a:rPr lang="pt-BR" dirty="0" smtClean="0"/>
              <a:t>" </a:t>
            </a:r>
            <a:r>
              <a:rPr lang="pt-BR" dirty="0" err="1" smtClean="0"/>
              <a:t>href</a:t>
            </a:r>
            <a:r>
              <a:rPr lang="pt-BR" dirty="0" smtClean="0"/>
              <a:t>="arquivo.pdf"&gt;</a:t>
            </a:r>
          </a:p>
          <a:p>
            <a:r>
              <a:rPr lang="pt-BR" dirty="0" smtClean="0"/>
              <a:t>Aqui entra em cena o atributo media, que define que este documento só fará sentido como uma versão alternativa, caso esta mídia esteja sendo usada. No nosso caso, </a:t>
            </a:r>
            <a:r>
              <a:rPr lang="pt-BR" dirty="0" err="1" smtClean="0"/>
              <a:t>print</a:t>
            </a:r>
            <a:r>
              <a:rPr lang="pt-BR" dirty="0" smtClean="0"/>
              <a:t>, ou seja, impressão.</a:t>
            </a:r>
          </a:p>
          <a:p>
            <a:endParaRPr lang="pt-BR" b="1" dirty="0" smtClean="0"/>
          </a:p>
          <a:p>
            <a:r>
              <a:rPr lang="pt-BR" b="1" dirty="0" smtClean="0"/>
              <a:t>Folhas de estilos CSS</a:t>
            </a:r>
          </a:p>
          <a:p>
            <a:r>
              <a:rPr lang="pt-BR" dirty="0" smtClean="0"/>
              <a:t>Podemos usar o elemento LINK para aplicar uma folha de estilos CSS a um documento HTML. Exemplo:</a:t>
            </a:r>
          </a:p>
          <a:p>
            <a:r>
              <a:rPr lang="pt-BR" dirty="0" smtClean="0"/>
              <a:t>&lt;link </a:t>
            </a:r>
            <a:r>
              <a:rPr lang="pt-BR" dirty="0" err="1" smtClean="0"/>
              <a:t>rel</a:t>
            </a:r>
            <a:r>
              <a:rPr lang="pt-BR" dirty="0" smtClean="0"/>
              <a:t>="</a:t>
            </a:r>
            <a:r>
              <a:rPr lang="pt-BR" dirty="0" err="1" smtClean="0"/>
              <a:t>stylesheet</a:t>
            </a:r>
            <a:r>
              <a:rPr lang="pt-BR" dirty="0" smtClean="0"/>
              <a:t>" </a:t>
            </a:r>
            <a:r>
              <a:rPr lang="pt-BR" dirty="0" err="1" smtClean="0"/>
              <a:t>type</a:t>
            </a:r>
            <a:r>
              <a:rPr lang="pt-BR" dirty="0" smtClean="0"/>
              <a:t>="</a:t>
            </a:r>
            <a:r>
              <a:rPr lang="pt-BR" dirty="0" err="1" smtClean="0"/>
              <a:t>text</a:t>
            </a:r>
            <a:r>
              <a:rPr lang="pt-BR" dirty="0" smtClean="0"/>
              <a:t>/</a:t>
            </a:r>
            <a:r>
              <a:rPr lang="pt-BR" dirty="0" err="1" smtClean="0"/>
              <a:t>css</a:t>
            </a:r>
            <a:r>
              <a:rPr lang="pt-BR" dirty="0" smtClean="0"/>
              <a:t>" </a:t>
            </a:r>
            <a:r>
              <a:rPr lang="pt-BR" dirty="0" err="1" smtClean="0"/>
              <a:t>href</a:t>
            </a:r>
            <a:r>
              <a:rPr lang="pt-BR" dirty="0" smtClean="0"/>
              <a:t>="estilo.</a:t>
            </a:r>
            <a:r>
              <a:rPr lang="pt-BR" dirty="0" err="1" smtClean="0"/>
              <a:t>css</a:t>
            </a:r>
            <a:r>
              <a:rPr lang="pt-BR" dirty="0" smtClean="0"/>
              <a:t>" media="screen"&gt;</a:t>
            </a:r>
          </a:p>
          <a:p>
            <a:r>
              <a:rPr lang="pt-BR" dirty="0" smtClean="0"/>
              <a:t>Este link diz que o documento referenciado é uma folha de estilos para o nosso documento, do tipo </a:t>
            </a:r>
            <a:r>
              <a:rPr lang="pt-BR" dirty="0" err="1" smtClean="0"/>
              <a:t>text</a:t>
            </a:r>
            <a:r>
              <a:rPr lang="pt-BR" dirty="0" smtClean="0"/>
              <a:t>/</a:t>
            </a:r>
            <a:r>
              <a:rPr lang="pt-BR" dirty="0" err="1" smtClean="0"/>
              <a:t>css</a:t>
            </a:r>
            <a:r>
              <a:rPr lang="pt-BR" dirty="0" smtClean="0"/>
              <a:t> e que deve ser aplicado apenas quando a media </a:t>
            </a:r>
            <a:r>
              <a:rPr lang="pt-BR" i="1" dirty="0" smtClean="0"/>
              <a:t>screen</a:t>
            </a:r>
            <a:r>
              <a:rPr lang="pt-BR" dirty="0" smtClean="0"/>
              <a:t> (ou seja, tela) esteja sendo usada.</a:t>
            </a:r>
          </a:p>
          <a:p>
            <a:endParaRPr lang="pt-BR" dirty="0"/>
          </a:p>
        </p:txBody>
      </p:sp>
      <p:sp>
        <p:nvSpPr>
          <p:cNvPr id="4" name="Espaço Reservado para Número de Slide 3"/>
          <p:cNvSpPr>
            <a:spLocks noGrp="1"/>
          </p:cNvSpPr>
          <p:nvPr>
            <p:ph type="sldNum" sz="quarter" idx="10"/>
          </p:nvPr>
        </p:nvSpPr>
        <p:spPr/>
        <p:txBody>
          <a:bodyPr/>
          <a:lstStyle/>
          <a:p>
            <a:fld id="{4B48C349-82A0-46EB-8399-361E04CC9D2C}" type="slidenum">
              <a:rPr lang="pt-BR" smtClean="0"/>
              <a:pPr/>
              <a:t>23</a:t>
            </a:fld>
            <a:endParaRPr lang="pt-BR"/>
          </a:p>
        </p:txBody>
      </p:sp>
    </p:spTree>
    <p:extLst>
      <p:ext uri="{BB962C8B-B14F-4D97-AF65-F5344CB8AC3E}">
        <p14:creationId xmlns:p14="http://schemas.microsoft.com/office/powerpoint/2010/main" val="2092713621"/>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E4CB8DE-6734-4F78-BC06-2D0359F38161}" type="slidenum">
              <a:rPr lang="pt-BR"/>
              <a:pPr/>
              <a:t>198</a:t>
            </a:fld>
            <a:endParaRPr lang="pt-BR"/>
          </a:p>
        </p:txBody>
      </p:sp>
      <p:sp>
        <p:nvSpPr>
          <p:cNvPr id="203778" name="Rectangle 2"/>
          <p:cNvSpPr>
            <a:spLocks noGrp="1" noRot="1" noChangeAspect="1" noChangeArrowheads="1" noTextEdit="1"/>
          </p:cNvSpPr>
          <p:nvPr>
            <p:ph type="sldImg"/>
          </p:nvPr>
        </p:nvSpPr>
        <p:spPr>
          <a:ln/>
        </p:spPr>
      </p:sp>
      <p:sp>
        <p:nvSpPr>
          <p:cNvPr id="203779" name="Rectangle 3"/>
          <p:cNvSpPr>
            <a:spLocks noGrp="1" noChangeArrowheads="1"/>
          </p:cNvSpPr>
          <p:nvPr>
            <p:ph type="body" idx="1"/>
          </p:nvPr>
        </p:nvSpPr>
        <p:spPr/>
        <p:txBody>
          <a:bodyPr/>
          <a:lstStyle/>
          <a:p>
            <a:r>
              <a:rPr lang="pt-BR" b="1" dirty="0" smtClean="0"/>
              <a:t>Exemplo</a:t>
            </a:r>
            <a:r>
              <a:rPr lang="pt-BR" b="1" baseline="0" dirty="0" smtClean="0"/>
              <a:t> de %</a:t>
            </a:r>
            <a:r>
              <a:rPr lang="pt-BR" baseline="0" dirty="0" smtClean="0"/>
              <a:t>:</a:t>
            </a:r>
          </a:p>
          <a:p>
            <a:endParaRPr lang="pt-BR" baseline="0" dirty="0" smtClean="0"/>
          </a:p>
          <a:p>
            <a:r>
              <a:rPr lang="pt-BR" baseline="0" dirty="0" err="1" smtClean="0"/>
              <a:t>body</a:t>
            </a:r>
            <a:r>
              <a:rPr lang="pt-BR" baseline="0" dirty="0" smtClean="0"/>
              <a:t> {</a:t>
            </a:r>
          </a:p>
          <a:p>
            <a:r>
              <a:rPr lang="pt-BR" baseline="0" dirty="0" smtClean="0"/>
              <a:t>	</a:t>
            </a:r>
            <a:r>
              <a:rPr lang="pt-BR" baseline="0" dirty="0" err="1" smtClean="0"/>
              <a:t>font-size</a:t>
            </a:r>
            <a:r>
              <a:rPr lang="pt-BR" baseline="0" dirty="0" smtClean="0"/>
              <a:t>: 10px;</a:t>
            </a:r>
          </a:p>
          <a:p>
            <a:r>
              <a:rPr lang="pt-BR" baseline="0" dirty="0" smtClean="0"/>
              <a:t>}</a:t>
            </a:r>
          </a:p>
          <a:p>
            <a:endParaRPr lang="pt-BR" baseline="0" dirty="0" smtClean="0"/>
          </a:p>
          <a:p>
            <a:r>
              <a:rPr lang="pt-BR" baseline="0" dirty="0" smtClean="0"/>
              <a:t>h1 {</a:t>
            </a:r>
          </a:p>
          <a:p>
            <a:r>
              <a:rPr lang="pt-BR" baseline="0" dirty="0" smtClean="0"/>
              <a:t>	</a:t>
            </a:r>
            <a:r>
              <a:rPr lang="pt-BR" baseline="0" dirty="0" err="1" smtClean="0"/>
              <a:t>font-size</a:t>
            </a:r>
            <a:r>
              <a:rPr lang="pt-BR" baseline="0" dirty="0" smtClean="0"/>
              <a:t>:150%;</a:t>
            </a:r>
          </a:p>
          <a:p>
            <a:r>
              <a:rPr lang="pt-BR" baseline="0" dirty="0" smtClean="0"/>
              <a:t>}</a:t>
            </a:r>
          </a:p>
          <a:p>
            <a:endParaRPr lang="pt-BR" baseline="0" dirty="0" smtClean="0"/>
          </a:p>
          <a:p>
            <a:r>
              <a:rPr lang="pt-BR" baseline="0" dirty="0" smtClean="0"/>
              <a:t>h1 neste caso tem um tamanho de 150% do tamanho do texto (</a:t>
            </a:r>
            <a:r>
              <a:rPr lang="pt-BR" baseline="0" dirty="0" err="1" smtClean="0"/>
              <a:t>body</a:t>
            </a:r>
            <a:r>
              <a:rPr lang="pt-BR" baseline="0" smtClean="0"/>
              <a:t>)</a:t>
            </a:r>
            <a:endParaRPr lang="pt-BR" dirty="0" smtClean="0"/>
          </a:p>
        </p:txBody>
      </p:sp>
    </p:spTree>
    <p:extLst>
      <p:ext uri="{BB962C8B-B14F-4D97-AF65-F5344CB8AC3E}">
        <p14:creationId xmlns:p14="http://schemas.microsoft.com/office/powerpoint/2010/main" val="1771134412"/>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E4CB8DE-6734-4F78-BC06-2D0359F38161}" type="slidenum">
              <a:rPr lang="pt-BR"/>
              <a:pPr/>
              <a:t>199</a:t>
            </a:fld>
            <a:endParaRPr lang="pt-BR"/>
          </a:p>
        </p:txBody>
      </p:sp>
      <p:sp>
        <p:nvSpPr>
          <p:cNvPr id="203778" name="Rectangle 2"/>
          <p:cNvSpPr>
            <a:spLocks noGrp="1" noRot="1" noChangeAspect="1" noChangeArrowheads="1" noTextEdit="1"/>
          </p:cNvSpPr>
          <p:nvPr>
            <p:ph type="sldImg"/>
          </p:nvPr>
        </p:nvSpPr>
        <p:spPr>
          <a:ln/>
        </p:spPr>
      </p:sp>
      <p:sp>
        <p:nvSpPr>
          <p:cNvPr id="203779" name="Rectangle 3"/>
          <p:cNvSpPr>
            <a:spLocks noGrp="1" noChangeArrowheads="1"/>
          </p:cNvSpPr>
          <p:nvPr>
            <p:ph type="body" idx="1"/>
          </p:nvPr>
        </p:nvSpPr>
        <p:spPr/>
        <p:txBody>
          <a:bodyPr/>
          <a:lstStyle/>
          <a:p>
            <a:r>
              <a:rPr lang="pt-BR" b="1" dirty="0" smtClean="0"/>
              <a:t>Exemplo</a:t>
            </a:r>
            <a:r>
              <a:rPr lang="pt-BR" b="1" baseline="0" dirty="0" smtClean="0"/>
              <a:t> de %</a:t>
            </a:r>
            <a:r>
              <a:rPr lang="pt-BR" baseline="0" dirty="0" smtClean="0"/>
              <a:t>:</a:t>
            </a:r>
          </a:p>
          <a:p>
            <a:endParaRPr lang="pt-BR" baseline="0" dirty="0" smtClean="0"/>
          </a:p>
          <a:p>
            <a:r>
              <a:rPr lang="pt-BR" baseline="0" dirty="0" err="1" smtClean="0"/>
              <a:t>body</a:t>
            </a:r>
            <a:r>
              <a:rPr lang="pt-BR" baseline="0" dirty="0" smtClean="0"/>
              <a:t> {</a:t>
            </a:r>
          </a:p>
          <a:p>
            <a:r>
              <a:rPr lang="pt-BR" baseline="0" dirty="0" smtClean="0"/>
              <a:t>	</a:t>
            </a:r>
            <a:r>
              <a:rPr lang="pt-BR" baseline="0" dirty="0" err="1" smtClean="0"/>
              <a:t>font-size</a:t>
            </a:r>
            <a:r>
              <a:rPr lang="pt-BR" baseline="0" dirty="0" smtClean="0"/>
              <a:t>: 10px;</a:t>
            </a:r>
          </a:p>
          <a:p>
            <a:r>
              <a:rPr lang="pt-BR" baseline="0" dirty="0" smtClean="0"/>
              <a:t>}</a:t>
            </a:r>
          </a:p>
          <a:p>
            <a:endParaRPr lang="pt-BR" baseline="0" dirty="0" smtClean="0"/>
          </a:p>
          <a:p>
            <a:r>
              <a:rPr lang="pt-BR" baseline="0" dirty="0" smtClean="0"/>
              <a:t>h1 {</a:t>
            </a:r>
          </a:p>
          <a:p>
            <a:r>
              <a:rPr lang="pt-BR" baseline="0" dirty="0" smtClean="0"/>
              <a:t>	</a:t>
            </a:r>
            <a:r>
              <a:rPr lang="pt-BR" baseline="0" dirty="0" err="1" smtClean="0"/>
              <a:t>font-size</a:t>
            </a:r>
            <a:r>
              <a:rPr lang="pt-BR" baseline="0" dirty="0" smtClean="0"/>
              <a:t>:150%;</a:t>
            </a:r>
          </a:p>
          <a:p>
            <a:r>
              <a:rPr lang="pt-BR" baseline="0" dirty="0" smtClean="0"/>
              <a:t>}</a:t>
            </a:r>
          </a:p>
          <a:p>
            <a:endParaRPr lang="pt-BR" baseline="0" dirty="0" smtClean="0"/>
          </a:p>
          <a:p>
            <a:r>
              <a:rPr lang="pt-BR" baseline="0" dirty="0" smtClean="0"/>
              <a:t>h1 neste caso tem um tamanho de 150% do tamanho do texto (</a:t>
            </a:r>
            <a:r>
              <a:rPr lang="pt-BR" baseline="0" dirty="0" err="1" smtClean="0"/>
              <a:t>body</a:t>
            </a:r>
            <a:r>
              <a:rPr lang="pt-BR" baseline="0" smtClean="0"/>
              <a:t>)</a:t>
            </a:r>
            <a:endParaRPr lang="pt-BR" dirty="0" smtClean="0"/>
          </a:p>
        </p:txBody>
      </p:sp>
    </p:spTree>
    <p:extLst>
      <p:ext uri="{BB962C8B-B14F-4D97-AF65-F5344CB8AC3E}">
        <p14:creationId xmlns:p14="http://schemas.microsoft.com/office/powerpoint/2010/main" val="4010912842"/>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E4CB8DE-6734-4F78-BC06-2D0359F38161}" type="slidenum">
              <a:rPr lang="pt-BR"/>
              <a:pPr/>
              <a:t>200</a:t>
            </a:fld>
            <a:endParaRPr lang="pt-BR"/>
          </a:p>
        </p:txBody>
      </p:sp>
      <p:sp>
        <p:nvSpPr>
          <p:cNvPr id="203778" name="Rectangle 2"/>
          <p:cNvSpPr>
            <a:spLocks noGrp="1" noRot="1" noChangeAspect="1" noChangeArrowheads="1" noTextEdit="1"/>
          </p:cNvSpPr>
          <p:nvPr>
            <p:ph type="sldImg"/>
          </p:nvPr>
        </p:nvSpPr>
        <p:spPr>
          <a:ln/>
        </p:spPr>
      </p:sp>
      <p:sp>
        <p:nvSpPr>
          <p:cNvPr id="203779" name="Rectangle 3"/>
          <p:cNvSpPr>
            <a:spLocks noGrp="1" noChangeArrowheads="1"/>
          </p:cNvSpPr>
          <p:nvPr>
            <p:ph type="body" idx="1"/>
          </p:nvPr>
        </p:nvSpPr>
        <p:spPr/>
        <p:txBody>
          <a:bodyPr/>
          <a:lstStyle/>
          <a:p>
            <a:r>
              <a:rPr lang="pt-BR" b="1" dirty="0" smtClean="0"/>
              <a:t>Exemplo</a:t>
            </a:r>
            <a:r>
              <a:rPr lang="pt-BR" b="1" baseline="0" dirty="0" smtClean="0"/>
              <a:t> de %</a:t>
            </a:r>
            <a:r>
              <a:rPr lang="pt-BR" baseline="0" dirty="0" smtClean="0"/>
              <a:t>:</a:t>
            </a:r>
          </a:p>
          <a:p>
            <a:endParaRPr lang="pt-BR" baseline="0" dirty="0" smtClean="0"/>
          </a:p>
          <a:p>
            <a:r>
              <a:rPr lang="pt-BR" baseline="0" dirty="0" err="1" smtClean="0"/>
              <a:t>body</a:t>
            </a:r>
            <a:r>
              <a:rPr lang="pt-BR" baseline="0" dirty="0" smtClean="0"/>
              <a:t> {</a:t>
            </a:r>
          </a:p>
          <a:p>
            <a:r>
              <a:rPr lang="pt-BR" baseline="0" dirty="0" smtClean="0"/>
              <a:t>	</a:t>
            </a:r>
            <a:r>
              <a:rPr lang="pt-BR" baseline="0" dirty="0" err="1" smtClean="0"/>
              <a:t>font-size</a:t>
            </a:r>
            <a:r>
              <a:rPr lang="pt-BR" baseline="0" dirty="0" smtClean="0"/>
              <a:t>: 10px;</a:t>
            </a:r>
          </a:p>
          <a:p>
            <a:r>
              <a:rPr lang="pt-BR" baseline="0" dirty="0" smtClean="0"/>
              <a:t>}</a:t>
            </a:r>
          </a:p>
          <a:p>
            <a:endParaRPr lang="pt-BR" baseline="0" dirty="0" smtClean="0"/>
          </a:p>
          <a:p>
            <a:r>
              <a:rPr lang="pt-BR" baseline="0" dirty="0" smtClean="0"/>
              <a:t>h1 {</a:t>
            </a:r>
          </a:p>
          <a:p>
            <a:r>
              <a:rPr lang="pt-BR" baseline="0" dirty="0" smtClean="0"/>
              <a:t>	</a:t>
            </a:r>
            <a:r>
              <a:rPr lang="pt-BR" baseline="0" dirty="0" err="1" smtClean="0"/>
              <a:t>font-size</a:t>
            </a:r>
            <a:r>
              <a:rPr lang="pt-BR" baseline="0" dirty="0" smtClean="0"/>
              <a:t>:150%;</a:t>
            </a:r>
          </a:p>
          <a:p>
            <a:r>
              <a:rPr lang="pt-BR" baseline="0" dirty="0" smtClean="0"/>
              <a:t>}</a:t>
            </a:r>
          </a:p>
          <a:p>
            <a:endParaRPr lang="pt-BR" baseline="0" dirty="0" smtClean="0"/>
          </a:p>
          <a:p>
            <a:r>
              <a:rPr lang="pt-BR" baseline="0" dirty="0" smtClean="0"/>
              <a:t>h1 neste caso tem um tamanho de 150% do tamanho do texto (</a:t>
            </a:r>
            <a:r>
              <a:rPr lang="pt-BR" baseline="0" dirty="0" err="1" smtClean="0"/>
              <a:t>body</a:t>
            </a:r>
            <a:r>
              <a:rPr lang="pt-BR" baseline="0" smtClean="0"/>
              <a:t>)</a:t>
            </a:r>
            <a:endParaRPr lang="pt-BR" dirty="0" smtClean="0"/>
          </a:p>
        </p:txBody>
      </p:sp>
    </p:spTree>
    <p:extLst>
      <p:ext uri="{BB962C8B-B14F-4D97-AF65-F5344CB8AC3E}">
        <p14:creationId xmlns:p14="http://schemas.microsoft.com/office/powerpoint/2010/main" val="3291201829"/>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E4CB8DE-6734-4F78-BC06-2D0359F38161}" type="slidenum">
              <a:rPr lang="pt-BR"/>
              <a:pPr/>
              <a:t>201</a:t>
            </a:fld>
            <a:endParaRPr lang="pt-BR"/>
          </a:p>
        </p:txBody>
      </p:sp>
      <p:sp>
        <p:nvSpPr>
          <p:cNvPr id="203778" name="Rectangle 2"/>
          <p:cNvSpPr>
            <a:spLocks noGrp="1" noRot="1" noChangeAspect="1" noChangeArrowheads="1" noTextEdit="1"/>
          </p:cNvSpPr>
          <p:nvPr>
            <p:ph type="sldImg"/>
          </p:nvPr>
        </p:nvSpPr>
        <p:spPr>
          <a:ln/>
        </p:spPr>
      </p:sp>
      <p:sp>
        <p:nvSpPr>
          <p:cNvPr id="203779" name="Rectangle 3"/>
          <p:cNvSpPr>
            <a:spLocks noGrp="1" noChangeArrowheads="1"/>
          </p:cNvSpPr>
          <p:nvPr>
            <p:ph type="body" idx="1"/>
          </p:nvPr>
        </p:nvSpPr>
        <p:spPr/>
        <p:txBody>
          <a:bodyPr/>
          <a:lstStyle/>
          <a:p>
            <a:endParaRPr lang="pt-BR" dirty="0" smtClean="0"/>
          </a:p>
        </p:txBody>
      </p:sp>
    </p:spTree>
    <p:extLst>
      <p:ext uri="{BB962C8B-B14F-4D97-AF65-F5344CB8AC3E}">
        <p14:creationId xmlns:p14="http://schemas.microsoft.com/office/powerpoint/2010/main" val="3327108153"/>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r>
              <a:rPr lang="pt-BR" dirty="0" smtClean="0"/>
              <a:t> </a:t>
            </a:r>
            <a:r>
              <a:rPr lang="pt-BR" dirty="0" err="1" smtClean="0"/>
              <a:t>body</a:t>
            </a:r>
            <a:r>
              <a:rPr lang="pt-BR" dirty="0" smtClean="0"/>
              <a:t> {</a:t>
            </a:r>
          </a:p>
          <a:p>
            <a:r>
              <a:rPr lang="pt-BR" dirty="0" smtClean="0"/>
              <a:t>  	</a:t>
            </a:r>
            <a:r>
              <a:rPr lang="pt-BR" dirty="0" err="1" smtClean="0"/>
              <a:t>font-size</a:t>
            </a:r>
            <a:r>
              <a:rPr lang="pt-BR" dirty="0" smtClean="0"/>
              <a:t>:</a:t>
            </a:r>
            <a:r>
              <a:rPr lang="pt-BR" dirty="0" err="1" smtClean="0"/>
              <a:t>medium</a:t>
            </a:r>
            <a:r>
              <a:rPr lang="pt-BR" dirty="0" smtClean="0"/>
              <a:t>;</a:t>
            </a:r>
          </a:p>
          <a:p>
            <a:r>
              <a:rPr lang="pt-BR" dirty="0" smtClean="0"/>
              <a:t>  }</a:t>
            </a:r>
          </a:p>
          <a:p>
            <a:r>
              <a:rPr lang="pt-BR" dirty="0" smtClean="0"/>
              <a:t>  h1 {</a:t>
            </a:r>
          </a:p>
          <a:p>
            <a:r>
              <a:rPr lang="pt-BR" dirty="0" smtClean="0"/>
              <a:t>  </a:t>
            </a:r>
            <a:r>
              <a:rPr lang="pt-BR" dirty="0" err="1" smtClean="0"/>
              <a:t>font-size</a:t>
            </a:r>
            <a:r>
              <a:rPr lang="pt-BR" dirty="0" smtClean="0"/>
              <a:t>:200%; /* ou 2em */</a:t>
            </a:r>
          </a:p>
          <a:p>
            <a:r>
              <a:rPr lang="pt-BR" dirty="0" smtClean="0"/>
              <a:t>  }</a:t>
            </a:r>
            <a:endParaRPr lang="pt-BR" dirty="0"/>
          </a:p>
        </p:txBody>
      </p:sp>
      <p:sp>
        <p:nvSpPr>
          <p:cNvPr id="4" name="Espaço Reservado para Número de Slide 3"/>
          <p:cNvSpPr>
            <a:spLocks noGrp="1"/>
          </p:cNvSpPr>
          <p:nvPr>
            <p:ph type="sldNum" sz="quarter" idx="10"/>
          </p:nvPr>
        </p:nvSpPr>
        <p:spPr/>
        <p:txBody>
          <a:bodyPr/>
          <a:lstStyle/>
          <a:p>
            <a:fld id="{4B48C349-82A0-46EB-8399-361E04CC9D2C}" type="slidenum">
              <a:rPr lang="pt-BR" smtClean="0"/>
              <a:pPr/>
              <a:t>202</a:t>
            </a:fld>
            <a:endParaRPr lang="pt-BR"/>
          </a:p>
        </p:txBody>
      </p:sp>
    </p:spTree>
    <p:extLst>
      <p:ext uri="{BB962C8B-B14F-4D97-AF65-F5344CB8AC3E}">
        <p14:creationId xmlns:p14="http://schemas.microsoft.com/office/powerpoint/2010/main" val="3610908403"/>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r>
              <a:rPr lang="pt-BR" dirty="0" smtClean="0"/>
              <a:t>&lt;!DOCTYPE</a:t>
            </a:r>
            <a:r>
              <a:rPr lang="pt-BR" baseline="0" dirty="0" smtClean="0"/>
              <a:t> HTML PUBLIC “-//W3C/DTD HTML 4.01//EM” “</a:t>
            </a:r>
            <a:r>
              <a:rPr lang="pt-BR" sz="1200" dirty="0" smtClean="0"/>
              <a:t>http://www.w3.org/TR/html4/strict.</a:t>
            </a:r>
            <a:r>
              <a:rPr lang="pt-BR" sz="1200" dirty="0" err="1" smtClean="0"/>
              <a:t>dtd</a:t>
            </a:r>
            <a:r>
              <a:rPr lang="pt-BR" sz="1200" dirty="0" smtClean="0"/>
              <a:t>”&gt;</a:t>
            </a:r>
          </a:p>
          <a:p>
            <a:r>
              <a:rPr lang="pt-BR" sz="1200" dirty="0" smtClean="0"/>
              <a:t>&lt;HTML&gt;</a:t>
            </a:r>
          </a:p>
          <a:p>
            <a:r>
              <a:rPr lang="pt-BR" sz="1200" dirty="0" smtClean="0"/>
              <a:t>&lt;/HTML&gt;</a:t>
            </a:r>
            <a:endParaRPr lang="pt-BR" dirty="0"/>
          </a:p>
        </p:txBody>
      </p:sp>
      <p:sp>
        <p:nvSpPr>
          <p:cNvPr id="4" name="Espaço Reservado para Número de Slide 3"/>
          <p:cNvSpPr>
            <a:spLocks noGrp="1"/>
          </p:cNvSpPr>
          <p:nvPr>
            <p:ph type="sldNum" sz="quarter" idx="10"/>
          </p:nvPr>
        </p:nvSpPr>
        <p:spPr/>
        <p:txBody>
          <a:bodyPr/>
          <a:lstStyle/>
          <a:p>
            <a:fld id="{4B48C349-82A0-46EB-8399-361E04CC9D2C}" type="slidenum">
              <a:rPr lang="pt-BR" smtClean="0"/>
              <a:pPr/>
              <a:t>203</a:t>
            </a:fld>
            <a:endParaRPr lang="pt-BR"/>
          </a:p>
        </p:txBody>
      </p:sp>
    </p:spTree>
    <p:extLst>
      <p:ext uri="{BB962C8B-B14F-4D97-AF65-F5344CB8AC3E}">
        <p14:creationId xmlns:p14="http://schemas.microsoft.com/office/powerpoint/2010/main" val="2526167775"/>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r>
              <a:rPr lang="pt-BR" dirty="0" smtClean="0"/>
              <a:t>&lt;!DOCTYPE</a:t>
            </a:r>
            <a:r>
              <a:rPr lang="pt-BR" baseline="0" dirty="0" smtClean="0"/>
              <a:t> HTML PUBLIC “-//W3C/DTD HTML 4.01//EM” “</a:t>
            </a:r>
            <a:r>
              <a:rPr lang="pt-BR" sz="1200" dirty="0" smtClean="0"/>
              <a:t>http://www.w3.org/TR/html4/strict.</a:t>
            </a:r>
            <a:r>
              <a:rPr lang="pt-BR" sz="1200" dirty="0" err="1" smtClean="0"/>
              <a:t>dtd</a:t>
            </a:r>
            <a:r>
              <a:rPr lang="pt-BR" sz="1200" dirty="0" smtClean="0"/>
              <a:t>”&gt;</a:t>
            </a:r>
          </a:p>
          <a:p>
            <a:r>
              <a:rPr lang="pt-BR" sz="1200" dirty="0" smtClean="0"/>
              <a:t>&lt;HTML&gt;</a:t>
            </a:r>
          </a:p>
          <a:p>
            <a:r>
              <a:rPr lang="pt-BR" sz="1200" dirty="0" smtClean="0"/>
              <a:t>&lt;/HTML&gt;</a:t>
            </a:r>
            <a:endParaRPr lang="pt-BR" dirty="0"/>
          </a:p>
        </p:txBody>
      </p:sp>
      <p:sp>
        <p:nvSpPr>
          <p:cNvPr id="4" name="Espaço Reservado para Número de Slide 3"/>
          <p:cNvSpPr>
            <a:spLocks noGrp="1"/>
          </p:cNvSpPr>
          <p:nvPr>
            <p:ph type="sldNum" sz="quarter" idx="10"/>
          </p:nvPr>
        </p:nvSpPr>
        <p:spPr/>
        <p:txBody>
          <a:bodyPr/>
          <a:lstStyle/>
          <a:p>
            <a:fld id="{4B48C349-82A0-46EB-8399-361E04CC9D2C}" type="slidenum">
              <a:rPr lang="pt-BR" smtClean="0"/>
              <a:pPr/>
              <a:t>204</a:t>
            </a:fld>
            <a:endParaRPr lang="pt-BR"/>
          </a:p>
        </p:txBody>
      </p:sp>
    </p:spTree>
    <p:extLst>
      <p:ext uri="{BB962C8B-B14F-4D97-AF65-F5344CB8AC3E}">
        <p14:creationId xmlns:p14="http://schemas.microsoft.com/office/powerpoint/2010/main" val="3862550011"/>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r>
              <a:rPr lang="pt-BR" dirty="0" smtClean="0"/>
              <a:t>&lt;!DOCTYPE</a:t>
            </a:r>
            <a:r>
              <a:rPr lang="pt-BR" baseline="0" dirty="0" smtClean="0"/>
              <a:t> HTML PUBLIC “-//W3C/DTD HTML 4.01//EM” “</a:t>
            </a:r>
            <a:r>
              <a:rPr lang="pt-BR" sz="1200" dirty="0" smtClean="0"/>
              <a:t>http://www.w3.org/TR/html4/strict.</a:t>
            </a:r>
            <a:r>
              <a:rPr lang="pt-BR" sz="1200" dirty="0" err="1" smtClean="0"/>
              <a:t>dtd</a:t>
            </a:r>
            <a:r>
              <a:rPr lang="pt-BR" sz="1200" dirty="0" smtClean="0"/>
              <a:t>”&gt;</a:t>
            </a:r>
          </a:p>
          <a:p>
            <a:r>
              <a:rPr lang="pt-BR" sz="1200" dirty="0" smtClean="0"/>
              <a:t>&lt;HTML&gt;</a:t>
            </a:r>
          </a:p>
          <a:p>
            <a:r>
              <a:rPr lang="pt-BR" sz="1200" dirty="0" smtClean="0"/>
              <a:t>&lt;/HTML&gt;</a:t>
            </a:r>
            <a:endParaRPr lang="pt-BR" dirty="0"/>
          </a:p>
        </p:txBody>
      </p:sp>
      <p:sp>
        <p:nvSpPr>
          <p:cNvPr id="4" name="Espaço Reservado para Número de Slide 3"/>
          <p:cNvSpPr>
            <a:spLocks noGrp="1"/>
          </p:cNvSpPr>
          <p:nvPr>
            <p:ph type="sldNum" sz="quarter" idx="10"/>
          </p:nvPr>
        </p:nvSpPr>
        <p:spPr/>
        <p:txBody>
          <a:bodyPr/>
          <a:lstStyle/>
          <a:p>
            <a:fld id="{4B48C349-82A0-46EB-8399-361E04CC9D2C}" type="slidenum">
              <a:rPr lang="pt-BR" smtClean="0"/>
              <a:pPr/>
              <a:t>205</a:t>
            </a:fld>
            <a:endParaRPr lang="pt-BR"/>
          </a:p>
        </p:txBody>
      </p:sp>
    </p:spTree>
    <p:extLst>
      <p:ext uri="{BB962C8B-B14F-4D97-AF65-F5344CB8AC3E}">
        <p14:creationId xmlns:p14="http://schemas.microsoft.com/office/powerpoint/2010/main" val="4245023985"/>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r>
              <a:rPr lang="pt-BR" dirty="0" smtClean="0"/>
              <a:t>&lt;!DOCTYPE</a:t>
            </a:r>
            <a:r>
              <a:rPr lang="pt-BR" baseline="0" dirty="0" smtClean="0"/>
              <a:t> HTML PUBLIC “-//W3C/DTD HTML 4.01//EM” “</a:t>
            </a:r>
            <a:r>
              <a:rPr lang="pt-BR" sz="1200" dirty="0" smtClean="0"/>
              <a:t>http://www.w3.org/TR/html4/strict.</a:t>
            </a:r>
            <a:r>
              <a:rPr lang="pt-BR" sz="1200" dirty="0" err="1" smtClean="0"/>
              <a:t>dtd</a:t>
            </a:r>
            <a:r>
              <a:rPr lang="pt-BR" sz="1200" dirty="0" smtClean="0"/>
              <a:t>”&gt;</a:t>
            </a:r>
          </a:p>
          <a:p>
            <a:r>
              <a:rPr lang="pt-BR" sz="1200" dirty="0" smtClean="0"/>
              <a:t>&lt;HTML&gt;</a:t>
            </a:r>
          </a:p>
          <a:p>
            <a:r>
              <a:rPr lang="pt-BR" sz="1200" dirty="0" smtClean="0"/>
              <a:t>&lt;/HTML&gt;</a:t>
            </a:r>
            <a:endParaRPr lang="pt-BR" dirty="0"/>
          </a:p>
        </p:txBody>
      </p:sp>
      <p:sp>
        <p:nvSpPr>
          <p:cNvPr id="4" name="Espaço Reservado para Número de Slide 3"/>
          <p:cNvSpPr>
            <a:spLocks noGrp="1"/>
          </p:cNvSpPr>
          <p:nvPr>
            <p:ph type="sldNum" sz="quarter" idx="10"/>
          </p:nvPr>
        </p:nvSpPr>
        <p:spPr/>
        <p:txBody>
          <a:bodyPr/>
          <a:lstStyle/>
          <a:p>
            <a:fld id="{4B48C349-82A0-46EB-8399-361E04CC9D2C}" type="slidenum">
              <a:rPr lang="pt-BR" smtClean="0"/>
              <a:pPr/>
              <a:t>206</a:t>
            </a:fld>
            <a:endParaRPr lang="pt-BR"/>
          </a:p>
        </p:txBody>
      </p:sp>
    </p:spTree>
    <p:extLst>
      <p:ext uri="{BB962C8B-B14F-4D97-AF65-F5344CB8AC3E}">
        <p14:creationId xmlns:p14="http://schemas.microsoft.com/office/powerpoint/2010/main" val="3509461259"/>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r>
              <a:rPr lang="pt-BR" dirty="0" smtClean="0"/>
              <a:t>&lt;!DOCTYPE</a:t>
            </a:r>
            <a:r>
              <a:rPr lang="pt-BR" baseline="0" dirty="0" smtClean="0"/>
              <a:t> HTML PUBLIC “-//W3C/DTD HTML 4.01//EM” “</a:t>
            </a:r>
            <a:r>
              <a:rPr lang="pt-BR" sz="1200" dirty="0" smtClean="0"/>
              <a:t>http://www.w3.org/TR/html4/strict.</a:t>
            </a:r>
            <a:r>
              <a:rPr lang="pt-BR" sz="1200" dirty="0" err="1" smtClean="0"/>
              <a:t>dtd</a:t>
            </a:r>
            <a:r>
              <a:rPr lang="pt-BR" sz="1200" dirty="0" smtClean="0"/>
              <a:t>”&gt;</a:t>
            </a:r>
          </a:p>
          <a:p>
            <a:r>
              <a:rPr lang="pt-BR" sz="1200" dirty="0" smtClean="0"/>
              <a:t>&lt;HTML&gt;</a:t>
            </a:r>
          </a:p>
          <a:p>
            <a:r>
              <a:rPr lang="pt-BR" sz="1200" dirty="0" smtClean="0"/>
              <a:t>&lt;/HTML&gt;</a:t>
            </a:r>
            <a:endParaRPr lang="pt-BR" dirty="0"/>
          </a:p>
        </p:txBody>
      </p:sp>
      <p:sp>
        <p:nvSpPr>
          <p:cNvPr id="4" name="Espaço Reservado para Número de Slide 3"/>
          <p:cNvSpPr>
            <a:spLocks noGrp="1"/>
          </p:cNvSpPr>
          <p:nvPr>
            <p:ph type="sldNum" sz="quarter" idx="10"/>
          </p:nvPr>
        </p:nvSpPr>
        <p:spPr/>
        <p:txBody>
          <a:bodyPr/>
          <a:lstStyle/>
          <a:p>
            <a:fld id="{4B48C349-82A0-46EB-8399-361E04CC9D2C}" type="slidenum">
              <a:rPr lang="pt-BR" smtClean="0"/>
              <a:pPr/>
              <a:t>207</a:t>
            </a:fld>
            <a:endParaRPr lang="pt-BR"/>
          </a:p>
        </p:txBody>
      </p:sp>
    </p:spTree>
    <p:extLst>
      <p:ext uri="{BB962C8B-B14F-4D97-AF65-F5344CB8AC3E}">
        <p14:creationId xmlns:p14="http://schemas.microsoft.com/office/powerpoint/2010/main" val="40597002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Se você desenvolve sites em XHTML ou XML certamente sabe que deverá usar os valores </a:t>
            </a:r>
            <a:r>
              <a:rPr lang="pt-BR" i="1" dirty="0" smtClean="0"/>
              <a:t>"application/</a:t>
            </a:r>
            <a:r>
              <a:rPr lang="pt-BR" i="1" dirty="0" err="1" smtClean="0"/>
              <a:t>xhtml</a:t>
            </a:r>
            <a:r>
              <a:rPr lang="pt-BR" i="1" dirty="0" smtClean="0"/>
              <a:t>+</a:t>
            </a:r>
            <a:r>
              <a:rPr lang="pt-BR" i="1" dirty="0" err="1" smtClean="0"/>
              <a:t>xml</a:t>
            </a:r>
            <a:r>
              <a:rPr lang="pt-BR" i="1" dirty="0" smtClean="0"/>
              <a:t>"</a:t>
            </a:r>
            <a:r>
              <a:rPr lang="pt-BR" dirty="0" smtClean="0"/>
              <a:t> e </a:t>
            </a:r>
            <a:r>
              <a:rPr lang="pt-BR" i="1" dirty="0" smtClean="0"/>
              <a:t>"application/</a:t>
            </a:r>
            <a:r>
              <a:rPr lang="pt-BR" i="1" dirty="0" err="1" smtClean="0"/>
              <a:t>xml</a:t>
            </a:r>
            <a:r>
              <a:rPr lang="pt-BR" i="1" dirty="0" smtClean="0"/>
              <a:t>"</a:t>
            </a:r>
            <a:r>
              <a:rPr lang="pt-BR" dirty="0" smtClean="0"/>
              <a:t>, respectivamente.</a:t>
            </a:r>
          </a:p>
          <a:p>
            <a:endParaRPr lang="pt-BR" dirty="0"/>
          </a:p>
        </p:txBody>
      </p:sp>
      <p:sp>
        <p:nvSpPr>
          <p:cNvPr id="4" name="Espaço Reservado para Número de Slide 3"/>
          <p:cNvSpPr>
            <a:spLocks noGrp="1"/>
          </p:cNvSpPr>
          <p:nvPr>
            <p:ph type="sldNum" sz="quarter" idx="10"/>
          </p:nvPr>
        </p:nvSpPr>
        <p:spPr/>
        <p:txBody>
          <a:bodyPr/>
          <a:lstStyle/>
          <a:p>
            <a:fld id="{4B48C349-82A0-46EB-8399-361E04CC9D2C}" type="slidenum">
              <a:rPr lang="pt-BR" smtClean="0"/>
              <a:pPr/>
              <a:t>24</a:t>
            </a:fld>
            <a:endParaRPr lang="pt-BR"/>
          </a:p>
        </p:txBody>
      </p:sp>
    </p:spTree>
    <p:extLst>
      <p:ext uri="{BB962C8B-B14F-4D97-AF65-F5344CB8AC3E}">
        <p14:creationId xmlns:p14="http://schemas.microsoft.com/office/powerpoint/2010/main" val="1953153299"/>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r>
              <a:rPr lang="pt-BR" dirty="0" smtClean="0"/>
              <a:t>&lt;!DOCTYPE</a:t>
            </a:r>
            <a:r>
              <a:rPr lang="pt-BR" baseline="0" dirty="0" smtClean="0"/>
              <a:t> HTML PUBLIC “-//W3C/DTD HTML 4.01//EM” “</a:t>
            </a:r>
            <a:r>
              <a:rPr lang="pt-BR" sz="1200" dirty="0" smtClean="0"/>
              <a:t>http://www.w3.org/TR/html4/strict.</a:t>
            </a:r>
            <a:r>
              <a:rPr lang="pt-BR" sz="1200" dirty="0" err="1" smtClean="0"/>
              <a:t>dtd</a:t>
            </a:r>
            <a:r>
              <a:rPr lang="pt-BR" sz="1200" dirty="0" smtClean="0"/>
              <a:t>”&gt;</a:t>
            </a:r>
          </a:p>
          <a:p>
            <a:r>
              <a:rPr lang="pt-BR" sz="1200" dirty="0" smtClean="0"/>
              <a:t>&lt;HTML&gt;</a:t>
            </a:r>
          </a:p>
          <a:p>
            <a:r>
              <a:rPr lang="pt-BR" sz="1200" dirty="0" smtClean="0"/>
              <a:t>&lt;/HTML&gt;</a:t>
            </a:r>
            <a:endParaRPr lang="pt-BR" dirty="0"/>
          </a:p>
        </p:txBody>
      </p:sp>
      <p:sp>
        <p:nvSpPr>
          <p:cNvPr id="4" name="Espaço Reservado para Número de Slide 3"/>
          <p:cNvSpPr>
            <a:spLocks noGrp="1"/>
          </p:cNvSpPr>
          <p:nvPr>
            <p:ph type="sldNum" sz="quarter" idx="10"/>
          </p:nvPr>
        </p:nvSpPr>
        <p:spPr/>
        <p:txBody>
          <a:bodyPr/>
          <a:lstStyle/>
          <a:p>
            <a:fld id="{4B48C349-82A0-46EB-8399-361E04CC9D2C}" type="slidenum">
              <a:rPr lang="pt-BR" smtClean="0"/>
              <a:pPr/>
              <a:t>208</a:t>
            </a:fld>
            <a:endParaRPr lang="pt-BR"/>
          </a:p>
        </p:txBody>
      </p:sp>
    </p:spTree>
    <p:extLst>
      <p:ext uri="{BB962C8B-B14F-4D97-AF65-F5344CB8AC3E}">
        <p14:creationId xmlns:p14="http://schemas.microsoft.com/office/powerpoint/2010/main" val="1590557363"/>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r>
              <a:rPr lang="pt-BR" b="1" dirty="0" smtClean="0"/>
              <a:t>Ok:</a:t>
            </a:r>
          </a:p>
          <a:p>
            <a:r>
              <a:rPr lang="pt-BR" dirty="0" smtClean="0"/>
              <a:t>h1{</a:t>
            </a:r>
          </a:p>
          <a:p>
            <a:r>
              <a:rPr lang="pt-BR" dirty="0" smtClean="0"/>
              <a:t>  </a:t>
            </a:r>
            <a:r>
              <a:rPr lang="pt-BR" dirty="0" err="1" smtClean="0"/>
              <a:t>text-decoration</a:t>
            </a:r>
            <a:r>
              <a:rPr lang="pt-BR" dirty="0" smtClean="0"/>
              <a:t>:</a:t>
            </a:r>
            <a:r>
              <a:rPr lang="pt-BR" baseline="0" dirty="0" smtClean="0"/>
              <a:t> underline   </a:t>
            </a:r>
            <a:r>
              <a:rPr lang="pt-BR" baseline="0" dirty="0" err="1" smtClean="0"/>
              <a:t>line-through</a:t>
            </a:r>
            <a:r>
              <a:rPr lang="pt-BR" baseline="0" dirty="0" smtClean="0"/>
              <a:t>;</a:t>
            </a:r>
            <a:endParaRPr lang="pt-BR" dirty="0" smtClean="0"/>
          </a:p>
          <a:p>
            <a:r>
              <a:rPr lang="pt-BR" dirty="0" smtClean="0"/>
              <a:t>}</a:t>
            </a:r>
          </a:p>
          <a:p>
            <a:endParaRPr lang="pt-BR" dirty="0" smtClean="0"/>
          </a:p>
          <a:p>
            <a:r>
              <a:rPr lang="pt-BR" b="1" dirty="0" smtClean="0"/>
              <a:t>&lt;h1&gt; Titulo do texto &lt;/h1&gt; -&gt; Titulo</a:t>
            </a:r>
            <a:r>
              <a:rPr lang="pt-BR" b="1" baseline="0" dirty="0" smtClean="0"/>
              <a:t> sublinhado e tachado</a:t>
            </a:r>
            <a:endParaRPr lang="pt-BR" b="1" dirty="0" smtClean="0"/>
          </a:p>
          <a:p>
            <a:r>
              <a:rPr lang="pt-BR" dirty="0" smtClean="0"/>
              <a:t>------------------------------------------------------------------------------</a:t>
            </a:r>
          </a:p>
          <a:p>
            <a:r>
              <a:rPr lang="pt-BR" dirty="0" smtClean="0"/>
              <a:t>h1{</a:t>
            </a:r>
          </a:p>
          <a:p>
            <a:r>
              <a:rPr lang="pt-BR" dirty="0" smtClean="0"/>
              <a:t>  </a:t>
            </a:r>
            <a:r>
              <a:rPr lang="pt-BR" dirty="0" err="1" smtClean="0"/>
              <a:t>text-decoration</a:t>
            </a:r>
            <a:r>
              <a:rPr lang="pt-BR" dirty="0" smtClean="0"/>
              <a:t>:</a:t>
            </a:r>
            <a:r>
              <a:rPr lang="pt-BR" baseline="0" dirty="0" smtClean="0"/>
              <a:t> underline;</a:t>
            </a:r>
            <a:endParaRPr lang="pt-BR" dirty="0" smtClean="0"/>
          </a:p>
          <a:p>
            <a:r>
              <a:rPr lang="pt-BR" dirty="0" smtClean="0"/>
              <a:t>}</a:t>
            </a:r>
          </a:p>
          <a:p>
            <a:endParaRPr lang="pt-BR" dirty="0" smtClean="0"/>
          </a:p>
          <a:p>
            <a:r>
              <a:rPr lang="pt-BR" dirty="0" smtClean="0"/>
              <a:t>h1{</a:t>
            </a:r>
          </a:p>
          <a:p>
            <a:r>
              <a:rPr lang="pt-BR" dirty="0" smtClean="0"/>
              <a:t>  </a:t>
            </a:r>
            <a:r>
              <a:rPr lang="pt-BR" dirty="0" err="1" smtClean="0"/>
              <a:t>text-decoration</a:t>
            </a:r>
            <a:r>
              <a:rPr lang="pt-BR" dirty="0" smtClean="0"/>
              <a:t>:</a:t>
            </a:r>
            <a:r>
              <a:rPr lang="pt-BR" baseline="0" dirty="0" smtClean="0"/>
              <a:t> </a:t>
            </a:r>
            <a:r>
              <a:rPr lang="pt-BR" baseline="0" dirty="0" err="1" smtClean="0"/>
              <a:t>line-through</a:t>
            </a:r>
            <a:r>
              <a:rPr lang="pt-BR" baseline="0" dirty="0" smtClean="0"/>
              <a:t>;</a:t>
            </a:r>
            <a:endParaRPr lang="pt-BR" dirty="0" smtClean="0"/>
          </a:p>
          <a:p>
            <a:r>
              <a:rPr lang="pt-BR"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pt-BR" b="1" dirty="0" smtClean="0"/>
              <a:t>&lt;h1&gt; Titulo do texto &lt;/h1&gt; -&gt; Titulo</a:t>
            </a:r>
            <a:r>
              <a:rPr lang="pt-BR" b="1" baseline="0" dirty="0" smtClean="0"/>
              <a:t> apenas tachado</a:t>
            </a:r>
            <a:endParaRPr lang="pt-BR" b="1" dirty="0" smtClean="0"/>
          </a:p>
          <a:p>
            <a:endParaRPr lang="pt-BR" dirty="0" smtClean="0"/>
          </a:p>
          <a:p>
            <a:endParaRPr lang="pt-BR" dirty="0"/>
          </a:p>
        </p:txBody>
      </p:sp>
      <p:sp>
        <p:nvSpPr>
          <p:cNvPr id="4" name="Espaço Reservado para Número de Slide 3"/>
          <p:cNvSpPr>
            <a:spLocks noGrp="1"/>
          </p:cNvSpPr>
          <p:nvPr>
            <p:ph type="sldNum" sz="quarter" idx="10"/>
          </p:nvPr>
        </p:nvSpPr>
        <p:spPr/>
        <p:txBody>
          <a:bodyPr/>
          <a:lstStyle/>
          <a:p>
            <a:fld id="{4B48C349-82A0-46EB-8399-361E04CC9D2C}" type="slidenum">
              <a:rPr lang="pt-BR" smtClean="0"/>
              <a:pPr/>
              <a:t>209</a:t>
            </a:fld>
            <a:endParaRPr lang="pt-BR"/>
          </a:p>
        </p:txBody>
      </p:sp>
    </p:spTree>
    <p:extLst>
      <p:ext uri="{BB962C8B-B14F-4D97-AF65-F5344CB8AC3E}">
        <p14:creationId xmlns:p14="http://schemas.microsoft.com/office/powerpoint/2010/main" val="383487851"/>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r>
              <a:rPr lang="pt-BR" dirty="0" smtClean="0"/>
              <a:t>a:link {</a:t>
            </a:r>
          </a:p>
          <a:p>
            <a:r>
              <a:rPr lang="pt-BR" dirty="0" smtClean="0"/>
              <a:t>background:  #CCCCCC; </a:t>
            </a:r>
          </a:p>
          <a:p>
            <a:r>
              <a:rPr lang="pt-BR" dirty="0" err="1" smtClean="0"/>
              <a:t>color</a:t>
            </a:r>
            <a:r>
              <a:rPr lang="pt-BR" dirty="0" smtClean="0"/>
              <a:t>: #FFFFFF;</a:t>
            </a:r>
          </a:p>
          <a:p>
            <a:r>
              <a:rPr lang="pt-BR" dirty="0" smtClean="0"/>
              <a:t>}</a:t>
            </a:r>
          </a:p>
          <a:p>
            <a:r>
              <a:rPr lang="pt-BR" dirty="0" smtClean="0"/>
              <a:t>a:visited {</a:t>
            </a:r>
          </a:p>
          <a:p>
            <a:r>
              <a:rPr lang="pt-BR" dirty="0" smtClean="0"/>
              <a:t>background:  #CCCCCC; </a:t>
            </a:r>
          </a:p>
          <a:p>
            <a:r>
              <a:rPr lang="pt-BR" dirty="0" err="1" smtClean="0"/>
              <a:t>color</a:t>
            </a:r>
            <a:r>
              <a:rPr lang="pt-BR" dirty="0" smtClean="0"/>
              <a:t>: #FFFFFF;</a:t>
            </a:r>
          </a:p>
          <a:p>
            <a:r>
              <a:rPr lang="pt-BR" dirty="0" smtClean="0"/>
              <a:t>} </a:t>
            </a:r>
          </a:p>
          <a:p>
            <a:r>
              <a:rPr lang="pt-BR" dirty="0" smtClean="0"/>
              <a:t>a:hover {</a:t>
            </a:r>
          </a:p>
          <a:p>
            <a:r>
              <a:rPr lang="pt-BR" dirty="0" smtClean="0"/>
              <a:t>background: #666666; </a:t>
            </a:r>
          </a:p>
          <a:p>
            <a:r>
              <a:rPr lang="pt-BR" dirty="0" err="1" smtClean="0"/>
              <a:t>color</a:t>
            </a:r>
            <a:r>
              <a:rPr lang="pt-BR" dirty="0" smtClean="0"/>
              <a:t>: #003366;</a:t>
            </a:r>
          </a:p>
          <a:p>
            <a:r>
              <a:rPr lang="pt-BR" dirty="0" smtClean="0"/>
              <a:t>} </a:t>
            </a:r>
          </a:p>
          <a:p>
            <a:r>
              <a:rPr lang="pt-BR" dirty="0" smtClean="0"/>
              <a:t>a:active {</a:t>
            </a:r>
          </a:p>
          <a:p>
            <a:r>
              <a:rPr lang="pt-BR" dirty="0" smtClean="0"/>
              <a:t>background: #000000; </a:t>
            </a:r>
          </a:p>
          <a:p>
            <a:r>
              <a:rPr lang="pt-BR" dirty="0" err="1" smtClean="0"/>
              <a:t>color</a:t>
            </a:r>
            <a:r>
              <a:rPr lang="pt-BR" dirty="0" smtClean="0"/>
              <a:t>: #00FF00;</a:t>
            </a:r>
          </a:p>
          <a:p>
            <a:r>
              <a:rPr lang="pt-BR" dirty="0" smtClean="0"/>
              <a:t>}</a:t>
            </a:r>
          </a:p>
          <a:p>
            <a:endParaRPr lang="pt-BR" dirty="0" smtClean="0"/>
          </a:p>
          <a:p>
            <a:r>
              <a:rPr lang="en-US" dirty="0" smtClean="0"/>
              <a:t>When setting the style for several link states, there are some order rules:</a:t>
            </a:r>
          </a:p>
          <a:p>
            <a:r>
              <a:rPr lang="en-US" dirty="0" smtClean="0"/>
              <a:t>a:hover MUST come after a:link and a:visited</a:t>
            </a:r>
          </a:p>
          <a:p>
            <a:r>
              <a:rPr lang="en-US" dirty="0" smtClean="0"/>
              <a:t>a:active MUST come after a:hover</a:t>
            </a:r>
          </a:p>
          <a:p>
            <a:r>
              <a:rPr lang="pt-BR" b="1" dirty="0" smtClean="0"/>
              <a:t>Fonte</a:t>
            </a:r>
            <a:r>
              <a:rPr lang="pt-BR" dirty="0" smtClean="0"/>
              <a:t>:</a:t>
            </a:r>
            <a:r>
              <a:rPr lang="pt-BR" baseline="0" dirty="0" smtClean="0"/>
              <a:t> http://www.w3schools.com/css/css_link.asp</a:t>
            </a:r>
            <a:endParaRPr lang="pt-BR" dirty="0" smtClean="0"/>
          </a:p>
        </p:txBody>
      </p:sp>
      <p:sp>
        <p:nvSpPr>
          <p:cNvPr id="4" name="Espaço Reservado para Número de Slide 3"/>
          <p:cNvSpPr>
            <a:spLocks noGrp="1"/>
          </p:cNvSpPr>
          <p:nvPr>
            <p:ph type="sldNum" sz="quarter" idx="10"/>
          </p:nvPr>
        </p:nvSpPr>
        <p:spPr/>
        <p:txBody>
          <a:bodyPr/>
          <a:lstStyle/>
          <a:p>
            <a:fld id="{4B48C349-82A0-46EB-8399-361E04CC9D2C}" type="slidenum">
              <a:rPr lang="pt-BR" smtClean="0"/>
              <a:pPr/>
              <a:t>210</a:t>
            </a:fld>
            <a:endParaRPr lang="pt-BR"/>
          </a:p>
        </p:txBody>
      </p:sp>
    </p:spTree>
    <p:extLst>
      <p:ext uri="{BB962C8B-B14F-4D97-AF65-F5344CB8AC3E}">
        <p14:creationId xmlns:p14="http://schemas.microsoft.com/office/powerpoint/2010/main" val="3461859367"/>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E4CB8DE-6734-4F78-BC06-2D0359F38161}" type="slidenum">
              <a:rPr lang="pt-BR"/>
              <a:pPr/>
              <a:t>212</a:t>
            </a:fld>
            <a:endParaRPr lang="pt-BR"/>
          </a:p>
        </p:txBody>
      </p:sp>
      <p:sp>
        <p:nvSpPr>
          <p:cNvPr id="203778" name="Rectangle 2"/>
          <p:cNvSpPr>
            <a:spLocks noGrp="1" noRot="1" noChangeAspect="1" noChangeArrowheads="1" noTextEdit="1"/>
          </p:cNvSpPr>
          <p:nvPr>
            <p:ph type="sldImg"/>
          </p:nvPr>
        </p:nvSpPr>
        <p:spPr>
          <a:ln/>
        </p:spPr>
      </p:sp>
      <p:sp>
        <p:nvSpPr>
          <p:cNvPr id="203779" name="Rectangle 3"/>
          <p:cNvSpPr>
            <a:spLocks noGrp="1" noChangeArrowheads="1"/>
          </p:cNvSpPr>
          <p:nvPr>
            <p:ph type="body" idx="1"/>
          </p:nvPr>
        </p:nvSpPr>
        <p:spPr/>
        <p:txBody>
          <a:bodyPr/>
          <a:lstStyle/>
          <a:p>
            <a:endParaRPr lang="pt-BR" dirty="0" smtClean="0"/>
          </a:p>
        </p:txBody>
      </p:sp>
    </p:spTree>
    <p:extLst>
      <p:ext uri="{BB962C8B-B14F-4D97-AF65-F5344CB8AC3E}">
        <p14:creationId xmlns:p14="http://schemas.microsoft.com/office/powerpoint/2010/main" val="2701201861"/>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E4CB8DE-6734-4F78-BC06-2D0359F38161}" type="slidenum">
              <a:rPr lang="pt-BR"/>
              <a:pPr/>
              <a:t>213</a:t>
            </a:fld>
            <a:endParaRPr lang="pt-BR"/>
          </a:p>
        </p:txBody>
      </p:sp>
      <p:sp>
        <p:nvSpPr>
          <p:cNvPr id="203778" name="Rectangle 2"/>
          <p:cNvSpPr>
            <a:spLocks noGrp="1" noRot="1" noChangeAspect="1" noChangeArrowheads="1" noTextEdit="1"/>
          </p:cNvSpPr>
          <p:nvPr>
            <p:ph type="sldImg"/>
          </p:nvPr>
        </p:nvSpPr>
        <p:spPr>
          <a:ln/>
        </p:spPr>
      </p:sp>
      <p:sp>
        <p:nvSpPr>
          <p:cNvPr id="203779" name="Rectangle 3"/>
          <p:cNvSpPr>
            <a:spLocks noGrp="1" noChangeArrowheads="1"/>
          </p:cNvSpPr>
          <p:nvPr>
            <p:ph type="body" idx="1"/>
          </p:nvPr>
        </p:nvSpPr>
        <p:spPr/>
        <p:txBody>
          <a:bodyPr/>
          <a:lstStyle/>
          <a:p>
            <a:r>
              <a:rPr lang="en-US" dirty="0" smtClean="0"/>
              <a:t>list-style-type: none; - Removes the bullets. A navigation bar does not need list markers</a:t>
            </a:r>
          </a:p>
          <a:p>
            <a:r>
              <a:rPr lang="en-US" dirty="0" smtClean="0"/>
              <a:t>Set margin: 0; and padding: 0; to remove browser default settings</a:t>
            </a:r>
          </a:p>
          <a:p>
            <a:endParaRPr lang="en-US" dirty="0" smtClean="0"/>
          </a:p>
          <a:p>
            <a:r>
              <a:rPr lang="pt-BR" b="1" dirty="0" smtClean="0"/>
              <a:t>Fonte</a:t>
            </a:r>
            <a:r>
              <a:rPr lang="pt-BR" dirty="0" smtClean="0"/>
              <a:t>: http://www.w3schools.com/css/css_navbar.asp</a:t>
            </a:r>
          </a:p>
        </p:txBody>
      </p:sp>
    </p:spTree>
    <p:extLst>
      <p:ext uri="{BB962C8B-B14F-4D97-AF65-F5344CB8AC3E}">
        <p14:creationId xmlns:p14="http://schemas.microsoft.com/office/powerpoint/2010/main" val="1274635041"/>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E4CB8DE-6734-4F78-BC06-2D0359F38161}" type="slidenum">
              <a:rPr lang="pt-BR"/>
              <a:pPr/>
              <a:t>214</a:t>
            </a:fld>
            <a:endParaRPr lang="pt-BR"/>
          </a:p>
        </p:txBody>
      </p:sp>
      <p:sp>
        <p:nvSpPr>
          <p:cNvPr id="203778" name="Rectangle 2"/>
          <p:cNvSpPr>
            <a:spLocks noGrp="1" noRot="1" noChangeAspect="1" noChangeArrowheads="1" noTextEdit="1"/>
          </p:cNvSpPr>
          <p:nvPr>
            <p:ph type="sldImg"/>
          </p:nvPr>
        </p:nvSpPr>
        <p:spPr>
          <a:ln/>
        </p:spPr>
      </p:sp>
      <p:sp>
        <p:nvSpPr>
          <p:cNvPr id="203779" name="Rectangle 3"/>
          <p:cNvSpPr>
            <a:spLocks noGrp="1" noChangeArrowheads="1"/>
          </p:cNvSpPr>
          <p:nvPr>
            <p:ph type="body" idx="1"/>
          </p:nvPr>
        </p:nvSpPr>
        <p:spPr/>
        <p:txBody>
          <a:bodyPr/>
          <a:lstStyle/>
          <a:p>
            <a:r>
              <a:rPr lang="en-US" dirty="0" smtClean="0"/>
              <a:t>list-style-type: none; - Removes the bullets. A navigation bar does not need list markers</a:t>
            </a:r>
          </a:p>
          <a:p>
            <a:r>
              <a:rPr lang="en-US" dirty="0" smtClean="0"/>
              <a:t>Set margin: 0; and padding: 0; to remove browser default settings</a:t>
            </a:r>
          </a:p>
          <a:p>
            <a:endParaRPr lang="en-US" dirty="0" smtClean="0"/>
          </a:p>
          <a:p>
            <a:r>
              <a:rPr lang="pt-BR" b="1" dirty="0" smtClean="0"/>
              <a:t>Fonte</a:t>
            </a:r>
            <a:r>
              <a:rPr lang="pt-BR" dirty="0" smtClean="0"/>
              <a:t>: http://www.w3schools.com/css/css_navbar.asp</a:t>
            </a:r>
          </a:p>
        </p:txBody>
      </p:sp>
    </p:spTree>
    <p:extLst>
      <p:ext uri="{BB962C8B-B14F-4D97-AF65-F5344CB8AC3E}">
        <p14:creationId xmlns:p14="http://schemas.microsoft.com/office/powerpoint/2010/main" val="1589601005"/>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E4CB8DE-6734-4F78-BC06-2D0359F38161}" type="slidenum">
              <a:rPr lang="pt-BR"/>
              <a:pPr/>
              <a:t>215</a:t>
            </a:fld>
            <a:endParaRPr lang="pt-BR"/>
          </a:p>
        </p:txBody>
      </p:sp>
      <p:sp>
        <p:nvSpPr>
          <p:cNvPr id="203778" name="Rectangle 2"/>
          <p:cNvSpPr>
            <a:spLocks noGrp="1" noRot="1" noChangeAspect="1" noChangeArrowheads="1" noTextEdit="1"/>
          </p:cNvSpPr>
          <p:nvPr>
            <p:ph type="sldImg"/>
          </p:nvPr>
        </p:nvSpPr>
        <p:spPr>
          <a:ln/>
        </p:spPr>
      </p:sp>
      <p:sp>
        <p:nvSpPr>
          <p:cNvPr id="203779" name="Rectangle 3"/>
          <p:cNvSpPr>
            <a:spLocks noGrp="1" noChangeArrowheads="1"/>
          </p:cNvSpPr>
          <p:nvPr>
            <p:ph type="body" idx="1"/>
          </p:nvPr>
        </p:nvSpPr>
        <p:spPr/>
        <p:txBody>
          <a:bodyPr>
            <a:normAutofit fontScale="70000" lnSpcReduction="20000"/>
          </a:bodyPr>
          <a:lstStyle/>
          <a:p>
            <a:r>
              <a:rPr lang="pt-BR" dirty="0" smtClean="0"/>
              <a:t>&lt;!DOCTYPE html&gt;</a:t>
            </a:r>
          </a:p>
          <a:p>
            <a:r>
              <a:rPr lang="pt-BR" dirty="0" smtClean="0"/>
              <a:t>&lt;html&gt;</a:t>
            </a:r>
          </a:p>
          <a:p>
            <a:r>
              <a:rPr lang="pt-BR" dirty="0" smtClean="0"/>
              <a:t>&lt;head&gt;</a:t>
            </a:r>
          </a:p>
          <a:p>
            <a:r>
              <a:rPr lang="pt-BR" dirty="0" smtClean="0"/>
              <a:t>&lt;style&gt;</a:t>
            </a:r>
          </a:p>
          <a:p>
            <a:r>
              <a:rPr lang="pt-BR" dirty="0" smtClean="0"/>
              <a:t>ul {</a:t>
            </a:r>
          </a:p>
          <a:p>
            <a:r>
              <a:rPr lang="pt-BR" dirty="0" smtClean="0"/>
              <a:t>    list-style-type: none;</a:t>
            </a:r>
          </a:p>
          <a:p>
            <a:r>
              <a:rPr lang="pt-BR" dirty="0" smtClean="0"/>
              <a:t>    margin: 0;</a:t>
            </a:r>
          </a:p>
          <a:p>
            <a:r>
              <a:rPr lang="pt-BR" dirty="0" smtClean="0"/>
              <a:t>    padding: 0;</a:t>
            </a:r>
          </a:p>
          <a:p>
            <a:r>
              <a:rPr lang="pt-BR" dirty="0" smtClean="0"/>
              <a:t>    width: 200px;</a:t>
            </a:r>
          </a:p>
          <a:p>
            <a:r>
              <a:rPr lang="pt-BR" dirty="0" smtClean="0"/>
              <a:t>    background-color: #f1f1f1;</a:t>
            </a:r>
          </a:p>
          <a:p>
            <a:r>
              <a:rPr lang="pt-BR" dirty="0" smtClean="0"/>
              <a:t>}</a:t>
            </a:r>
          </a:p>
          <a:p>
            <a:endParaRPr lang="pt-BR" dirty="0" smtClean="0"/>
          </a:p>
          <a:p>
            <a:r>
              <a:rPr lang="pt-BR" dirty="0" smtClean="0"/>
              <a:t>li a {</a:t>
            </a:r>
          </a:p>
          <a:p>
            <a:r>
              <a:rPr lang="pt-BR" dirty="0" smtClean="0"/>
              <a:t>    display: block;</a:t>
            </a:r>
          </a:p>
          <a:p>
            <a:r>
              <a:rPr lang="pt-BR" dirty="0" smtClean="0"/>
              <a:t>    color: #000;</a:t>
            </a:r>
          </a:p>
          <a:p>
            <a:r>
              <a:rPr lang="pt-BR" dirty="0" smtClean="0"/>
              <a:t>    padding: 8px 0 8px 16px;</a:t>
            </a:r>
          </a:p>
          <a:p>
            <a:r>
              <a:rPr lang="pt-BR" dirty="0" smtClean="0"/>
              <a:t>    text-decoration: none;</a:t>
            </a:r>
          </a:p>
          <a:p>
            <a:r>
              <a:rPr lang="pt-BR" dirty="0" smtClean="0"/>
              <a:t>}</a:t>
            </a:r>
          </a:p>
          <a:p>
            <a:endParaRPr lang="pt-BR" dirty="0" smtClean="0"/>
          </a:p>
          <a:p>
            <a:r>
              <a:rPr lang="pt-BR" dirty="0" smtClean="0"/>
              <a:t>/* Change the link color on hover */</a:t>
            </a:r>
          </a:p>
          <a:p>
            <a:r>
              <a:rPr lang="pt-BR" dirty="0" smtClean="0"/>
              <a:t>li a:hover {</a:t>
            </a:r>
          </a:p>
          <a:p>
            <a:r>
              <a:rPr lang="pt-BR" dirty="0" smtClean="0"/>
              <a:t>    background-color: #555;</a:t>
            </a:r>
          </a:p>
          <a:p>
            <a:r>
              <a:rPr lang="pt-BR" dirty="0" smtClean="0"/>
              <a:t>    color: white;</a:t>
            </a:r>
          </a:p>
          <a:p>
            <a:r>
              <a:rPr lang="pt-BR" dirty="0" smtClean="0"/>
              <a:t>}</a:t>
            </a:r>
          </a:p>
          <a:p>
            <a:r>
              <a:rPr lang="pt-BR" dirty="0" smtClean="0"/>
              <a:t>&lt;/style&gt;</a:t>
            </a:r>
          </a:p>
          <a:p>
            <a:r>
              <a:rPr lang="pt-BR" dirty="0" smtClean="0"/>
              <a:t>&lt;/head&gt;</a:t>
            </a:r>
          </a:p>
          <a:p>
            <a:r>
              <a:rPr lang="pt-BR" dirty="0" smtClean="0"/>
              <a:t>&lt;body&gt;</a:t>
            </a:r>
          </a:p>
          <a:p>
            <a:endParaRPr lang="pt-BR" dirty="0" smtClean="0"/>
          </a:p>
          <a:p>
            <a:r>
              <a:rPr lang="pt-BR" dirty="0" smtClean="0"/>
              <a:t>&lt;h2&gt;Vertical Navigation Bar&lt;/h2&gt;</a:t>
            </a:r>
          </a:p>
          <a:p>
            <a:endParaRPr lang="pt-BR" dirty="0" smtClean="0"/>
          </a:p>
          <a:p>
            <a:r>
              <a:rPr lang="pt-BR" dirty="0" smtClean="0"/>
              <a:t>&lt;ul&gt;</a:t>
            </a:r>
          </a:p>
          <a:p>
            <a:r>
              <a:rPr lang="pt-BR" dirty="0" smtClean="0"/>
              <a:t>  &lt;li&gt;&lt;a href="#home"&gt;Opção 1&lt;/a&gt;&lt;/li&gt;</a:t>
            </a:r>
          </a:p>
          <a:p>
            <a:r>
              <a:rPr lang="pt-BR" dirty="0" smtClean="0"/>
              <a:t>  &lt;li&gt;&lt;a href="#news"&gt;Opção 2&lt;/a&gt;&lt;/li&gt;</a:t>
            </a:r>
          </a:p>
          <a:p>
            <a:r>
              <a:rPr lang="pt-BR" dirty="0" smtClean="0"/>
              <a:t>  &lt;li&gt;&lt;a href="#contact"&gt;Opção 3&lt;/a&gt;&lt;/li&gt;</a:t>
            </a:r>
          </a:p>
          <a:p>
            <a:r>
              <a:rPr lang="pt-BR" dirty="0" smtClean="0"/>
              <a:t>  &lt;li&gt;&lt;a href="#about"&gt;Opção 4&lt;/a&gt;&lt;/li&gt;</a:t>
            </a:r>
          </a:p>
          <a:p>
            <a:r>
              <a:rPr lang="pt-BR" dirty="0" smtClean="0"/>
              <a:t>&lt;/ul&gt;</a:t>
            </a:r>
          </a:p>
          <a:p>
            <a:endParaRPr lang="pt-BR" dirty="0" smtClean="0"/>
          </a:p>
          <a:p>
            <a:r>
              <a:rPr lang="pt-BR" dirty="0" smtClean="0"/>
              <a:t>&lt;/body&gt;</a:t>
            </a:r>
          </a:p>
          <a:p>
            <a:r>
              <a:rPr lang="pt-BR" dirty="0" smtClean="0"/>
              <a:t>&lt;/html&gt;</a:t>
            </a:r>
          </a:p>
          <a:p>
            <a:endParaRPr lang="pt-BR" dirty="0" smtClean="0"/>
          </a:p>
        </p:txBody>
      </p:sp>
    </p:spTree>
    <p:extLst>
      <p:ext uri="{BB962C8B-B14F-4D97-AF65-F5344CB8AC3E}">
        <p14:creationId xmlns:p14="http://schemas.microsoft.com/office/powerpoint/2010/main" val="2501315600"/>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E4CB8DE-6734-4F78-BC06-2D0359F38161}" type="slidenum">
              <a:rPr lang="pt-BR"/>
              <a:pPr/>
              <a:t>216</a:t>
            </a:fld>
            <a:endParaRPr lang="pt-BR"/>
          </a:p>
        </p:txBody>
      </p:sp>
      <p:sp>
        <p:nvSpPr>
          <p:cNvPr id="203778" name="Rectangle 2"/>
          <p:cNvSpPr>
            <a:spLocks noGrp="1" noRot="1" noChangeAspect="1" noChangeArrowheads="1" noTextEdit="1"/>
          </p:cNvSpPr>
          <p:nvPr>
            <p:ph type="sldImg"/>
          </p:nvPr>
        </p:nvSpPr>
        <p:spPr>
          <a:ln/>
        </p:spPr>
      </p:sp>
      <p:sp>
        <p:nvSpPr>
          <p:cNvPr id="203779" name="Rectangle 3"/>
          <p:cNvSpPr>
            <a:spLocks noGrp="1" noChangeArrowheads="1"/>
          </p:cNvSpPr>
          <p:nvPr>
            <p:ph type="body" idx="1"/>
          </p:nvPr>
        </p:nvSpPr>
        <p:spPr/>
        <p:txBody>
          <a:bodyPr>
            <a:normAutofit fontScale="55000" lnSpcReduction="20000"/>
          </a:bodyPr>
          <a:lstStyle/>
          <a:p>
            <a:r>
              <a:rPr lang="pt-BR" dirty="0" smtClean="0"/>
              <a:t>&lt;!DOCTYPE html&gt;</a:t>
            </a:r>
          </a:p>
          <a:p>
            <a:r>
              <a:rPr lang="pt-BR" dirty="0" smtClean="0"/>
              <a:t>&lt;html&gt;</a:t>
            </a:r>
          </a:p>
          <a:p>
            <a:r>
              <a:rPr lang="pt-BR" dirty="0" smtClean="0"/>
              <a:t>&lt;head&gt;</a:t>
            </a:r>
          </a:p>
          <a:p>
            <a:r>
              <a:rPr lang="pt-BR" dirty="0" smtClean="0"/>
              <a:t>&lt;style&gt;</a:t>
            </a:r>
          </a:p>
          <a:p>
            <a:r>
              <a:rPr lang="pt-BR" dirty="0" smtClean="0"/>
              <a:t>ul {</a:t>
            </a:r>
          </a:p>
          <a:p>
            <a:r>
              <a:rPr lang="pt-BR" dirty="0" smtClean="0"/>
              <a:t>    list-style-type: none;</a:t>
            </a:r>
          </a:p>
          <a:p>
            <a:r>
              <a:rPr lang="pt-BR" dirty="0" smtClean="0"/>
              <a:t>    margin: 0;</a:t>
            </a:r>
          </a:p>
          <a:p>
            <a:r>
              <a:rPr lang="pt-BR" dirty="0" smtClean="0"/>
              <a:t>    padding: 0;</a:t>
            </a:r>
          </a:p>
          <a:p>
            <a:r>
              <a:rPr lang="pt-BR" dirty="0" smtClean="0"/>
              <a:t>    width: 200px;</a:t>
            </a:r>
          </a:p>
          <a:p>
            <a:r>
              <a:rPr lang="pt-BR" dirty="0" smtClean="0"/>
              <a:t>    background-color: #f1f1f1;</a:t>
            </a:r>
          </a:p>
          <a:p>
            <a:r>
              <a:rPr lang="pt-BR" dirty="0" smtClean="0"/>
              <a:t>}</a:t>
            </a:r>
          </a:p>
          <a:p>
            <a:endParaRPr lang="pt-BR" dirty="0" smtClean="0"/>
          </a:p>
          <a:p>
            <a:r>
              <a:rPr lang="pt-BR" dirty="0" smtClean="0"/>
              <a:t>li a {</a:t>
            </a:r>
          </a:p>
          <a:p>
            <a:r>
              <a:rPr lang="pt-BR" dirty="0" smtClean="0"/>
              <a:t>    display: block;</a:t>
            </a:r>
          </a:p>
          <a:p>
            <a:r>
              <a:rPr lang="pt-BR" dirty="0" smtClean="0"/>
              <a:t>    color: #000;</a:t>
            </a:r>
          </a:p>
          <a:p>
            <a:r>
              <a:rPr lang="pt-BR" dirty="0" smtClean="0"/>
              <a:t>    padding: 8px 0 8px 16px;</a:t>
            </a:r>
          </a:p>
          <a:p>
            <a:r>
              <a:rPr lang="pt-BR" dirty="0" smtClean="0"/>
              <a:t>    text-decoration: none;</a:t>
            </a:r>
          </a:p>
          <a:p>
            <a:r>
              <a:rPr lang="pt-BR" dirty="0" smtClean="0"/>
              <a:t>}</a:t>
            </a:r>
          </a:p>
          <a:p>
            <a:endParaRPr lang="pt-BR" dirty="0" smtClean="0"/>
          </a:p>
          <a:p>
            <a:r>
              <a:rPr lang="pt-BR" dirty="0" smtClean="0"/>
              <a:t>li a.active {</a:t>
            </a:r>
          </a:p>
          <a:p>
            <a:r>
              <a:rPr lang="pt-BR" dirty="0" smtClean="0"/>
              <a:t>    background-color: #4CAF50;</a:t>
            </a:r>
          </a:p>
          <a:p>
            <a:r>
              <a:rPr lang="pt-BR" dirty="0" smtClean="0"/>
              <a:t>    color: white;</a:t>
            </a:r>
          </a:p>
          <a:p>
            <a:r>
              <a:rPr lang="pt-BR" dirty="0" smtClean="0"/>
              <a:t>}</a:t>
            </a:r>
          </a:p>
          <a:p>
            <a:endParaRPr lang="pt-BR" dirty="0" smtClean="0"/>
          </a:p>
          <a:p>
            <a:r>
              <a:rPr lang="pt-BR" dirty="0" smtClean="0"/>
              <a:t>li a:hover:not(.active) {</a:t>
            </a:r>
          </a:p>
          <a:p>
            <a:r>
              <a:rPr lang="pt-BR" dirty="0" smtClean="0"/>
              <a:t>    background-color: #555;</a:t>
            </a:r>
          </a:p>
          <a:p>
            <a:r>
              <a:rPr lang="pt-BR" dirty="0" smtClean="0"/>
              <a:t>    color: white;</a:t>
            </a:r>
          </a:p>
          <a:p>
            <a:r>
              <a:rPr lang="pt-BR" dirty="0" smtClean="0"/>
              <a:t>}</a:t>
            </a:r>
          </a:p>
          <a:p>
            <a:r>
              <a:rPr lang="pt-BR" dirty="0" smtClean="0"/>
              <a:t>&lt;/style&gt;</a:t>
            </a:r>
          </a:p>
          <a:p>
            <a:r>
              <a:rPr lang="pt-BR" dirty="0" smtClean="0"/>
              <a:t>&lt;/head&gt;</a:t>
            </a:r>
          </a:p>
          <a:p>
            <a:r>
              <a:rPr lang="pt-BR" dirty="0" smtClean="0"/>
              <a:t>&lt;body&gt;</a:t>
            </a:r>
          </a:p>
          <a:p>
            <a:endParaRPr lang="pt-BR" dirty="0" smtClean="0"/>
          </a:p>
          <a:p>
            <a:r>
              <a:rPr lang="pt-BR" dirty="0" smtClean="0"/>
              <a:t>&lt;h2&gt;Vertical Navigation Bar&lt;/h2&gt;</a:t>
            </a:r>
          </a:p>
          <a:p>
            <a:r>
              <a:rPr lang="pt-BR" dirty="0" smtClean="0"/>
              <a:t>&lt;p&gt;In this example, we create an "active" class with a green background color and a white text. The class is added to the "Home" link.&lt;/p&gt;</a:t>
            </a:r>
          </a:p>
          <a:p>
            <a:endParaRPr lang="pt-BR" dirty="0" smtClean="0"/>
          </a:p>
          <a:p>
            <a:r>
              <a:rPr lang="pt-BR" dirty="0" smtClean="0"/>
              <a:t>&lt;ul&gt;</a:t>
            </a:r>
          </a:p>
          <a:p>
            <a:r>
              <a:rPr lang="pt-BR" dirty="0" smtClean="0"/>
              <a:t>  &lt;li&gt;&lt;a class="active" href="#home"&gt;Opção 1&lt;/a&gt;&lt;/li&gt;</a:t>
            </a:r>
          </a:p>
          <a:p>
            <a:r>
              <a:rPr lang="pt-BR" dirty="0" smtClean="0"/>
              <a:t>  &lt;li&gt;&lt;a href="#news"&gt;Opção 2&lt;/a&gt;&lt;/li&gt;</a:t>
            </a:r>
          </a:p>
          <a:p>
            <a:r>
              <a:rPr lang="pt-BR" dirty="0" smtClean="0"/>
              <a:t>  &lt;li&gt;&lt;a href="#contact"&gt;Opção 3&lt;/a&gt;&lt;/li&gt;</a:t>
            </a:r>
          </a:p>
          <a:p>
            <a:r>
              <a:rPr lang="pt-BR" dirty="0" smtClean="0"/>
              <a:t>  &lt;li&gt;&lt;a href="#about"&gt;Opção 4&lt;/a&gt;&lt;/li&gt;</a:t>
            </a:r>
          </a:p>
          <a:p>
            <a:r>
              <a:rPr lang="pt-BR" dirty="0" smtClean="0"/>
              <a:t>&lt;/ul&gt;</a:t>
            </a:r>
          </a:p>
          <a:p>
            <a:endParaRPr lang="pt-BR" dirty="0" smtClean="0"/>
          </a:p>
          <a:p>
            <a:r>
              <a:rPr lang="pt-BR" dirty="0" smtClean="0"/>
              <a:t>&lt;/body&gt;</a:t>
            </a:r>
          </a:p>
          <a:p>
            <a:r>
              <a:rPr lang="pt-BR" dirty="0" smtClean="0"/>
              <a:t>&lt;/html&gt;</a:t>
            </a:r>
          </a:p>
          <a:p>
            <a:endParaRPr lang="pt-BR" dirty="0" smtClean="0"/>
          </a:p>
        </p:txBody>
      </p:sp>
    </p:spTree>
    <p:extLst>
      <p:ext uri="{BB962C8B-B14F-4D97-AF65-F5344CB8AC3E}">
        <p14:creationId xmlns:p14="http://schemas.microsoft.com/office/powerpoint/2010/main" val="1021080923"/>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E4CB8DE-6734-4F78-BC06-2D0359F38161}" type="slidenum">
              <a:rPr lang="pt-BR"/>
              <a:pPr/>
              <a:t>217</a:t>
            </a:fld>
            <a:endParaRPr lang="pt-BR"/>
          </a:p>
        </p:txBody>
      </p:sp>
      <p:sp>
        <p:nvSpPr>
          <p:cNvPr id="203778" name="Rectangle 2"/>
          <p:cNvSpPr>
            <a:spLocks noGrp="1" noRot="1" noChangeAspect="1" noChangeArrowheads="1" noTextEdit="1"/>
          </p:cNvSpPr>
          <p:nvPr>
            <p:ph type="sldImg"/>
          </p:nvPr>
        </p:nvSpPr>
        <p:spPr>
          <a:ln/>
        </p:spPr>
      </p:sp>
      <p:sp>
        <p:nvSpPr>
          <p:cNvPr id="203779" name="Rectangle 3"/>
          <p:cNvSpPr>
            <a:spLocks noGrp="1" noChangeArrowheads="1"/>
          </p:cNvSpPr>
          <p:nvPr>
            <p:ph type="body" idx="1"/>
          </p:nvPr>
        </p:nvSpPr>
        <p:spPr/>
        <p:txBody>
          <a:bodyPr>
            <a:normAutofit fontScale="40000" lnSpcReduction="20000"/>
          </a:bodyPr>
          <a:lstStyle/>
          <a:p>
            <a:r>
              <a:rPr lang="en-US" dirty="0" smtClean="0"/>
              <a:t>&lt;!DOCTYPE html&gt;</a:t>
            </a:r>
          </a:p>
          <a:p>
            <a:r>
              <a:rPr lang="en-US" dirty="0" smtClean="0"/>
              <a:t>&lt;html&gt;</a:t>
            </a:r>
          </a:p>
          <a:p>
            <a:r>
              <a:rPr lang="en-US" dirty="0" smtClean="0"/>
              <a:t>&lt;head&gt;</a:t>
            </a:r>
          </a:p>
          <a:p>
            <a:r>
              <a:rPr lang="en-US" dirty="0" smtClean="0"/>
              <a:t>&lt;style&gt;</a:t>
            </a:r>
          </a:p>
          <a:p>
            <a:r>
              <a:rPr lang="en-US" dirty="0" smtClean="0"/>
              <a:t>body {</a:t>
            </a:r>
          </a:p>
          <a:p>
            <a:r>
              <a:rPr lang="en-US" dirty="0" smtClean="0"/>
              <a:t>    margin: 0;</a:t>
            </a:r>
          </a:p>
          <a:p>
            <a:r>
              <a:rPr lang="en-US" dirty="0" smtClean="0"/>
              <a:t>}</a:t>
            </a:r>
          </a:p>
          <a:p>
            <a:endParaRPr lang="en-US" dirty="0" smtClean="0"/>
          </a:p>
          <a:p>
            <a:r>
              <a:rPr lang="en-US" dirty="0" err="1" smtClean="0"/>
              <a:t>ul</a:t>
            </a:r>
            <a:r>
              <a:rPr lang="en-US" dirty="0" smtClean="0"/>
              <a:t> {</a:t>
            </a:r>
          </a:p>
          <a:p>
            <a:r>
              <a:rPr lang="en-US" dirty="0" smtClean="0"/>
              <a:t>    list-style-type: none;</a:t>
            </a:r>
          </a:p>
          <a:p>
            <a:r>
              <a:rPr lang="en-US" dirty="0" smtClean="0"/>
              <a:t>    margin: 0;</a:t>
            </a:r>
          </a:p>
          <a:p>
            <a:r>
              <a:rPr lang="en-US" dirty="0" smtClean="0"/>
              <a:t>    padding: 0;</a:t>
            </a:r>
          </a:p>
          <a:p>
            <a:r>
              <a:rPr lang="en-US" dirty="0" smtClean="0"/>
              <a:t>    width: 25%;</a:t>
            </a:r>
          </a:p>
          <a:p>
            <a:r>
              <a:rPr lang="en-US" dirty="0" smtClean="0"/>
              <a:t>    background-color: #f1f1f1;</a:t>
            </a:r>
          </a:p>
          <a:p>
            <a:r>
              <a:rPr lang="en-US" dirty="0" smtClean="0"/>
              <a:t>    position: fixed;</a:t>
            </a:r>
          </a:p>
          <a:p>
            <a:r>
              <a:rPr lang="en-US" dirty="0" smtClean="0"/>
              <a:t>    height: 100%;</a:t>
            </a:r>
          </a:p>
          <a:p>
            <a:r>
              <a:rPr lang="en-US" dirty="0" smtClean="0"/>
              <a:t>    overflow: auto;</a:t>
            </a:r>
          </a:p>
          <a:p>
            <a:r>
              <a:rPr lang="en-US" dirty="0" smtClean="0"/>
              <a:t>}</a:t>
            </a:r>
          </a:p>
          <a:p>
            <a:endParaRPr lang="en-US" dirty="0" smtClean="0"/>
          </a:p>
          <a:p>
            <a:r>
              <a:rPr lang="en-US" dirty="0" smtClean="0"/>
              <a:t>li a {</a:t>
            </a:r>
          </a:p>
          <a:p>
            <a:r>
              <a:rPr lang="en-US" dirty="0" smtClean="0"/>
              <a:t>    display: block;</a:t>
            </a:r>
          </a:p>
          <a:p>
            <a:r>
              <a:rPr lang="en-US" dirty="0" smtClean="0"/>
              <a:t>    color: #000;</a:t>
            </a:r>
          </a:p>
          <a:p>
            <a:r>
              <a:rPr lang="en-US" dirty="0" smtClean="0"/>
              <a:t>    padding: 8px 0 8px 16px;</a:t>
            </a:r>
          </a:p>
          <a:p>
            <a:r>
              <a:rPr lang="en-US" dirty="0" smtClean="0"/>
              <a:t>    text-decoration: none;</a:t>
            </a:r>
          </a:p>
          <a:p>
            <a:r>
              <a:rPr lang="en-US" dirty="0" smtClean="0"/>
              <a:t>}</a:t>
            </a:r>
          </a:p>
          <a:p>
            <a:endParaRPr lang="en-US" dirty="0" smtClean="0"/>
          </a:p>
          <a:p>
            <a:r>
              <a:rPr lang="en-US" dirty="0" smtClean="0"/>
              <a:t>li </a:t>
            </a:r>
            <a:r>
              <a:rPr lang="en-US" dirty="0" err="1" smtClean="0"/>
              <a:t>a.active</a:t>
            </a:r>
            <a:r>
              <a:rPr lang="en-US" dirty="0" smtClean="0"/>
              <a:t> {</a:t>
            </a:r>
          </a:p>
          <a:p>
            <a:r>
              <a:rPr lang="en-US" dirty="0" smtClean="0"/>
              <a:t>    background-color: #4CAF50;</a:t>
            </a:r>
          </a:p>
          <a:p>
            <a:r>
              <a:rPr lang="en-US" dirty="0" smtClean="0"/>
              <a:t>    color: white;</a:t>
            </a:r>
          </a:p>
          <a:p>
            <a:r>
              <a:rPr lang="en-US" dirty="0" smtClean="0"/>
              <a:t>}</a:t>
            </a:r>
          </a:p>
          <a:p>
            <a:endParaRPr lang="en-US" dirty="0" smtClean="0"/>
          </a:p>
          <a:p>
            <a:r>
              <a:rPr lang="en-US" dirty="0" smtClean="0"/>
              <a:t>li a:hover:not(.active) {</a:t>
            </a:r>
          </a:p>
          <a:p>
            <a:r>
              <a:rPr lang="en-US" dirty="0" smtClean="0"/>
              <a:t>    background-color: #555;</a:t>
            </a:r>
          </a:p>
          <a:p>
            <a:r>
              <a:rPr lang="en-US" dirty="0" smtClean="0"/>
              <a:t>    color: white;</a:t>
            </a:r>
          </a:p>
          <a:p>
            <a:r>
              <a:rPr lang="en-US" dirty="0" smtClean="0"/>
              <a:t>}</a:t>
            </a:r>
          </a:p>
          <a:p>
            <a:r>
              <a:rPr lang="en-US" dirty="0" smtClean="0"/>
              <a:t>&lt;/style&gt;</a:t>
            </a:r>
          </a:p>
          <a:p>
            <a:r>
              <a:rPr lang="en-US" dirty="0" smtClean="0"/>
              <a:t>&lt;/head&gt;</a:t>
            </a:r>
          </a:p>
          <a:p>
            <a:r>
              <a:rPr lang="en-US" dirty="0" smtClean="0"/>
              <a:t>&lt;body&gt;</a:t>
            </a:r>
          </a:p>
          <a:p>
            <a:endParaRPr lang="en-US" dirty="0" smtClean="0"/>
          </a:p>
          <a:p>
            <a:r>
              <a:rPr lang="en-US" dirty="0" smtClean="0"/>
              <a:t>&lt;</a:t>
            </a:r>
            <a:r>
              <a:rPr lang="en-US" dirty="0" err="1" smtClean="0"/>
              <a:t>ul</a:t>
            </a:r>
            <a:r>
              <a:rPr lang="en-US" dirty="0" smtClean="0"/>
              <a:t>&gt;</a:t>
            </a:r>
          </a:p>
          <a:p>
            <a:r>
              <a:rPr lang="en-US" dirty="0" smtClean="0"/>
              <a:t>  &lt;li&gt;&lt;a class="active" </a:t>
            </a:r>
            <a:r>
              <a:rPr lang="en-US" dirty="0" err="1" smtClean="0"/>
              <a:t>href</a:t>
            </a:r>
            <a:r>
              <a:rPr lang="en-US" dirty="0" smtClean="0"/>
              <a:t>="#home"&gt;Home&lt;/a&gt;&lt;/li&gt;</a:t>
            </a:r>
          </a:p>
          <a:p>
            <a:r>
              <a:rPr lang="en-US" dirty="0" smtClean="0"/>
              <a:t>  &lt;li&gt;&lt;a </a:t>
            </a:r>
            <a:r>
              <a:rPr lang="en-US" dirty="0" err="1" smtClean="0"/>
              <a:t>href</a:t>
            </a:r>
            <a:r>
              <a:rPr lang="en-US" dirty="0" smtClean="0"/>
              <a:t>="#news"&gt;News&lt;/a&gt;&lt;/li&gt;</a:t>
            </a:r>
          </a:p>
          <a:p>
            <a:r>
              <a:rPr lang="en-US" dirty="0" smtClean="0"/>
              <a:t>  &lt;li&gt;&lt;a </a:t>
            </a:r>
            <a:r>
              <a:rPr lang="en-US" dirty="0" err="1" smtClean="0"/>
              <a:t>href</a:t>
            </a:r>
            <a:r>
              <a:rPr lang="en-US" dirty="0" smtClean="0"/>
              <a:t>="#contact"&gt;Contact&lt;/a&gt;&lt;/li&gt;</a:t>
            </a:r>
          </a:p>
          <a:p>
            <a:r>
              <a:rPr lang="en-US" dirty="0" smtClean="0"/>
              <a:t>  &lt;li&gt;&lt;a </a:t>
            </a:r>
            <a:r>
              <a:rPr lang="en-US" dirty="0" err="1" smtClean="0"/>
              <a:t>href</a:t>
            </a:r>
            <a:r>
              <a:rPr lang="en-US" dirty="0" smtClean="0"/>
              <a:t>="#about"&gt;About&lt;/a&gt;&lt;/li&gt;</a:t>
            </a:r>
          </a:p>
          <a:p>
            <a:r>
              <a:rPr lang="en-US" dirty="0" smtClean="0"/>
              <a:t>&lt;/</a:t>
            </a:r>
            <a:r>
              <a:rPr lang="en-US" dirty="0" err="1" smtClean="0"/>
              <a:t>ul</a:t>
            </a:r>
            <a:r>
              <a:rPr lang="en-US" dirty="0" smtClean="0"/>
              <a:t>&gt;</a:t>
            </a:r>
          </a:p>
          <a:p>
            <a:endParaRPr lang="en-US" dirty="0" smtClean="0"/>
          </a:p>
          <a:p>
            <a:r>
              <a:rPr lang="en-US" dirty="0" smtClean="0"/>
              <a:t>&lt;div style="margin-left:25%;padding:1px 16px;height:1000px;"&gt;</a:t>
            </a:r>
          </a:p>
          <a:p>
            <a:r>
              <a:rPr lang="en-US" dirty="0" smtClean="0"/>
              <a:t>  &lt;h2&gt;Fixed Full-height Side </a:t>
            </a:r>
            <a:r>
              <a:rPr lang="en-US" dirty="0" err="1" smtClean="0"/>
              <a:t>Nav</a:t>
            </a:r>
            <a:r>
              <a:rPr lang="en-US" dirty="0" smtClean="0"/>
              <a:t>&lt;/h2&gt;</a:t>
            </a:r>
          </a:p>
          <a:p>
            <a:r>
              <a:rPr lang="en-US" dirty="0" smtClean="0"/>
              <a:t>  &lt;h3&gt;Try to scroll this area, and see how the </a:t>
            </a:r>
            <a:r>
              <a:rPr lang="en-US" dirty="0" err="1" smtClean="0"/>
              <a:t>sidenav</a:t>
            </a:r>
            <a:r>
              <a:rPr lang="en-US" dirty="0" smtClean="0"/>
              <a:t> sticks to the page&lt;/h3&gt;</a:t>
            </a:r>
          </a:p>
          <a:p>
            <a:r>
              <a:rPr lang="en-US" dirty="0" smtClean="0"/>
              <a:t>  &lt;p&gt;Notice that this div element has a left margin of 25%. This is because the side navigation is set to 25% width. If you remove the margin, the </a:t>
            </a:r>
            <a:r>
              <a:rPr lang="en-US" dirty="0" err="1" smtClean="0"/>
              <a:t>sidenav</a:t>
            </a:r>
            <a:r>
              <a:rPr lang="en-US" dirty="0" smtClean="0"/>
              <a:t> will overlay/sit on top of this div.&lt;/p&gt;</a:t>
            </a:r>
          </a:p>
          <a:p>
            <a:r>
              <a:rPr lang="en-US" dirty="0" smtClean="0"/>
              <a:t>  &lt;p&gt;Also notice that we have set </a:t>
            </a:r>
            <a:r>
              <a:rPr lang="en-US" dirty="0" err="1" smtClean="0"/>
              <a:t>overflow:auto</a:t>
            </a:r>
            <a:r>
              <a:rPr lang="en-US" dirty="0" smtClean="0"/>
              <a:t> to </a:t>
            </a:r>
            <a:r>
              <a:rPr lang="en-US" dirty="0" err="1" smtClean="0"/>
              <a:t>sidenav</a:t>
            </a:r>
            <a:r>
              <a:rPr lang="en-US" dirty="0" smtClean="0"/>
              <a:t>. This will add a scrollbar when the </a:t>
            </a:r>
            <a:r>
              <a:rPr lang="en-US" dirty="0" err="1" smtClean="0"/>
              <a:t>sidenav</a:t>
            </a:r>
            <a:r>
              <a:rPr lang="en-US" dirty="0" smtClean="0"/>
              <a:t> is too long (for example if it has over 50 links inside of it).&lt;/p&gt;</a:t>
            </a:r>
          </a:p>
          <a:p>
            <a:r>
              <a:rPr lang="en-US" dirty="0" smtClean="0"/>
              <a:t>  &lt;p&gt;Some text..&lt;/p&gt;</a:t>
            </a:r>
          </a:p>
          <a:p>
            <a:r>
              <a:rPr lang="en-US" dirty="0" smtClean="0"/>
              <a:t>  &lt;p&gt;Some text..&lt;/p&gt;</a:t>
            </a:r>
          </a:p>
          <a:p>
            <a:r>
              <a:rPr lang="en-US" dirty="0" smtClean="0"/>
              <a:t>  &lt;p&gt;Some text..&lt;/p&gt;</a:t>
            </a:r>
          </a:p>
          <a:p>
            <a:r>
              <a:rPr lang="en-US" dirty="0" smtClean="0"/>
              <a:t>  &lt;p&gt;Some text..&lt;/p&gt;</a:t>
            </a:r>
          </a:p>
          <a:p>
            <a:r>
              <a:rPr lang="en-US" dirty="0" smtClean="0"/>
              <a:t>  &lt;p&gt;Some text..&lt;/p&gt;</a:t>
            </a:r>
          </a:p>
          <a:p>
            <a:r>
              <a:rPr lang="en-US" dirty="0" smtClean="0"/>
              <a:t>  &lt;p&gt;Some text..&lt;/p&gt;</a:t>
            </a:r>
          </a:p>
          <a:p>
            <a:r>
              <a:rPr lang="en-US" dirty="0" smtClean="0"/>
              <a:t>  &lt;p&gt;Some text..&lt;/p&gt;</a:t>
            </a:r>
          </a:p>
          <a:p>
            <a:r>
              <a:rPr lang="en-US" dirty="0" smtClean="0"/>
              <a:t>&lt;/div&gt;</a:t>
            </a:r>
          </a:p>
          <a:p>
            <a:endParaRPr lang="en-US" dirty="0" smtClean="0"/>
          </a:p>
          <a:p>
            <a:r>
              <a:rPr lang="en-US" dirty="0" smtClean="0"/>
              <a:t>&lt;/body&gt;</a:t>
            </a:r>
          </a:p>
          <a:p>
            <a:r>
              <a:rPr lang="en-US" dirty="0" smtClean="0"/>
              <a:t>&lt;/html&gt;</a:t>
            </a:r>
          </a:p>
          <a:p>
            <a:endParaRPr lang="pt-BR" dirty="0" smtClean="0"/>
          </a:p>
        </p:txBody>
      </p:sp>
    </p:spTree>
    <p:extLst>
      <p:ext uri="{BB962C8B-B14F-4D97-AF65-F5344CB8AC3E}">
        <p14:creationId xmlns:p14="http://schemas.microsoft.com/office/powerpoint/2010/main" val="3238648996"/>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E4CB8DE-6734-4F78-BC06-2D0359F38161}" type="slidenum">
              <a:rPr lang="pt-BR"/>
              <a:pPr/>
              <a:t>218</a:t>
            </a:fld>
            <a:endParaRPr lang="pt-BR"/>
          </a:p>
        </p:txBody>
      </p:sp>
      <p:sp>
        <p:nvSpPr>
          <p:cNvPr id="203778" name="Rectangle 2"/>
          <p:cNvSpPr>
            <a:spLocks noGrp="1" noRot="1" noChangeAspect="1" noChangeArrowheads="1" noTextEdit="1"/>
          </p:cNvSpPr>
          <p:nvPr>
            <p:ph type="sldImg"/>
          </p:nvPr>
        </p:nvSpPr>
        <p:spPr>
          <a:ln/>
        </p:spPr>
      </p:sp>
      <p:sp>
        <p:nvSpPr>
          <p:cNvPr id="203779" name="Rectangle 3"/>
          <p:cNvSpPr>
            <a:spLocks noGrp="1" noChangeArrowheads="1"/>
          </p:cNvSpPr>
          <p:nvPr>
            <p:ph type="body" idx="1"/>
          </p:nvPr>
        </p:nvSpPr>
        <p:spPr/>
        <p:txBody>
          <a:bodyPr/>
          <a:lstStyle/>
          <a:p>
            <a:endParaRPr lang="pt-BR" dirty="0" smtClean="0"/>
          </a:p>
        </p:txBody>
      </p:sp>
    </p:spTree>
    <p:extLst>
      <p:ext uri="{BB962C8B-B14F-4D97-AF65-F5344CB8AC3E}">
        <p14:creationId xmlns:p14="http://schemas.microsoft.com/office/powerpoint/2010/main" val="15563073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Se você desenvolve sites em XHTML ou XML certamente sabe que deverá usar os valores </a:t>
            </a:r>
            <a:r>
              <a:rPr lang="pt-BR" i="1" dirty="0" smtClean="0"/>
              <a:t>"application/</a:t>
            </a:r>
            <a:r>
              <a:rPr lang="pt-BR" i="1" dirty="0" err="1" smtClean="0"/>
              <a:t>xhtml</a:t>
            </a:r>
            <a:r>
              <a:rPr lang="pt-BR" i="1" dirty="0" smtClean="0"/>
              <a:t>+</a:t>
            </a:r>
            <a:r>
              <a:rPr lang="pt-BR" i="1" dirty="0" err="1" smtClean="0"/>
              <a:t>xml</a:t>
            </a:r>
            <a:r>
              <a:rPr lang="pt-BR" i="1" dirty="0" smtClean="0"/>
              <a:t>"</a:t>
            </a:r>
            <a:r>
              <a:rPr lang="pt-BR" dirty="0" smtClean="0"/>
              <a:t> e </a:t>
            </a:r>
            <a:r>
              <a:rPr lang="pt-BR" i="1" dirty="0" smtClean="0"/>
              <a:t>"application/</a:t>
            </a:r>
            <a:r>
              <a:rPr lang="pt-BR" i="1" dirty="0" err="1" smtClean="0"/>
              <a:t>xml</a:t>
            </a:r>
            <a:r>
              <a:rPr lang="pt-BR" i="1" dirty="0" smtClean="0"/>
              <a:t>"</a:t>
            </a:r>
            <a:r>
              <a:rPr lang="pt-BR" dirty="0" smtClean="0"/>
              <a:t>, respectivamente.</a:t>
            </a:r>
          </a:p>
          <a:p>
            <a:endParaRPr lang="pt-BR" dirty="0"/>
          </a:p>
        </p:txBody>
      </p:sp>
      <p:sp>
        <p:nvSpPr>
          <p:cNvPr id="4" name="Espaço Reservado para Número de Slide 3"/>
          <p:cNvSpPr>
            <a:spLocks noGrp="1"/>
          </p:cNvSpPr>
          <p:nvPr>
            <p:ph type="sldNum" sz="quarter" idx="10"/>
          </p:nvPr>
        </p:nvSpPr>
        <p:spPr/>
        <p:txBody>
          <a:bodyPr/>
          <a:lstStyle/>
          <a:p>
            <a:fld id="{4B48C349-82A0-46EB-8399-361E04CC9D2C}" type="slidenum">
              <a:rPr lang="pt-BR" smtClean="0"/>
              <a:pPr/>
              <a:t>25</a:t>
            </a:fld>
            <a:endParaRPr lang="pt-BR"/>
          </a:p>
        </p:txBody>
      </p:sp>
    </p:spTree>
    <p:extLst>
      <p:ext uri="{BB962C8B-B14F-4D97-AF65-F5344CB8AC3E}">
        <p14:creationId xmlns:p14="http://schemas.microsoft.com/office/powerpoint/2010/main" val="3032532189"/>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r>
              <a:rPr lang="pt-BR" b="1" dirty="0" smtClean="0"/>
              <a:t>Ok:</a:t>
            </a:r>
          </a:p>
          <a:p>
            <a:r>
              <a:rPr lang="pt-BR" dirty="0" smtClean="0"/>
              <a:t>h1{</a:t>
            </a:r>
          </a:p>
          <a:p>
            <a:r>
              <a:rPr lang="pt-BR" dirty="0" smtClean="0"/>
              <a:t>  </a:t>
            </a:r>
            <a:r>
              <a:rPr lang="pt-BR" dirty="0" err="1" smtClean="0"/>
              <a:t>text-decoration</a:t>
            </a:r>
            <a:r>
              <a:rPr lang="pt-BR" dirty="0" smtClean="0"/>
              <a:t>:</a:t>
            </a:r>
            <a:r>
              <a:rPr lang="pt-BR" baseline="0" dirty="0" smtClean="0"/>
              <a:t> underline   </a:t>
            </a:r>
            <a:r>
              <a:rPr lang="pt-BR" baseline="0" dirty="0" err="1" smtClean="0"/>
              <a:t>line-through</a:t>
            </a:r>
            <a:r>
              <a:rPr lang="pt-BR" baseline="0" dirty="0" smtClean="0"/>
              <a:t>;</a:t>
            </a:r>
            <a:endParaRPr lang="pt-BR" dirty="0" smtClean="0"/>
          </a:p>
          <a:p>
            <a:r>
              <a:rPr lang="pt-BR" dirty="0" smtClean="0"/>
              <a:t>}</a:t>
            </a:r>
          </a:p>
          <a:p>
            <a:endParaRPr lang="pt-BR" dirty="0" smtClean="0"/>
          </a:p>
          <a:p>
            <a:r>
              <a:rPr lang="pt-BR" b="1" dirty="0" smtClean="0"/>
              <a:t>&lt;h1&gt; Titulo do texto &lt;/h1&gt; -&gt; Titulo</a:t>
            </a:r>
            <a:r>
              <a:rPr lang="pt-BR" b="1" baseline="0" dirty="0" smtClean="0"/>
              <a:t> sublinhado e tachado</a:t>
            </a:r>
            <a:endParaRPr lang="pt-BR" b="1" dirty="0" smtClean="0"/>
          </a:p>
          <a:p>
            <a:r>
              <a:rPr lang="pt-BR" dirty="0" smtClean="0"/>
              <a:t>------------------------------------------------------------------------------</a:t>
            </a:r>
          </a:p>
          <a:p>
            <a:r>
              <a:rPr lang="pt-BR" dirty="0" smtClean="0"/>
              <a:t>h1{</a:t>
            </a:r>
          </a:p>
          <a:p>
            <a:r>
              <a:rPr lang="pt-BR" dirty="0" smtClean="0"/>
              <a:t>  </a:t>
            </a:r>
            <a:r>
              <a:rPr lang="pt-BR" dirty="0" err="1" smtClean="0"/>
              <a:t>text-decoration</a:t>
            </a:r>
            <a:r>
              <a:rPr lang="pt-BR" dirty="0" smtClean="0"/>
              <a:t>:</a:t>
            </a:r>
            <a:r>
              <a:rPr lang="pt-BR" baseline="0" dirty="0" smtClean="0"/>
              <a:t> underline;</a:t>
            </a:r>
            <a:endParaRPr lang="pt-BR" dirty="0" smtClean="0"/>
          </a:p>
          <a:p>
            <a:r>
              <a:rPr lang="pt-BR" dirty="0" smtClean="0"/>
              <a:t>}</a:t>
            </a:r>
          </a:p>
          <a:p>
            <a:endParaRPr lang="pt-BR" dirty="0" smtClean="0"/>
          </a:p>
          <a:p>
            <a:r>
              <a:rPr lang="pt-BR" dirty="0" smtClean="0"/>
              <a:t>h1{</a:t>
            </a:r>
          </a:p>
          <a:p>
            <a:r>
              <a:rPr lang="pt-BR" dirty="0" smtClean="0"/>
              <a:t>  </a:t>
            </a:r>
            <a:r>
              <a:rPr lang="pt-BR" dirty="0" err="1" smtClean="0"/>
              <a:t>text-decoration</a:t>
            </a:r>
            <a:r>
              <a:rPr lang="pt-BR" dirty="0" smtClean="0"/>
              <a:t>:</a:t>
            </a:r>
            <a:r>
              <a:rPr lang="pt-BR" baseline="0" dirty="0" smtClean="0"/>
              <a:t> </a:t>
            </a:r>
            <a:r>
              <a:rPr lang="pt-BR" baseline="0" dirty="0" err="1" smtClean="0"/>
              <a:t>line-through</a:t>
            </a:r>
            <a:r>
              <a:rPr lang="pt-BR" baseline="0" dirty="0" smtClean="0"/>
              <a:t>;</a:t>
            </a:r>
            <a:endParaRPr lang="pt-BR" dirty="0" smtClean="0"/>
          </a:p>
          <a:p>
            <a:r>
              <a:rPr lang="pt-BR"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pt-BR" b="1" dirty="0" smtClean="0"/>
              <a:t>&lt;h1&gt; Titulo do texto &lt;/h1&gt; -&gt; Titulo</a:t>
            </a:r>
            <a:r>
              <a:rPr lang="pt-BR" b="1" baseline="0" dirty="0" smtClean="0"/>
              <a:t> apenas tachado</a:t>
            </a:r>
            <a:endParaRPr lang="pt-BR" b="1" dirty="0" smtClean="0"/>
          </a:p>
          <a:p>
            <a:endParaRPr lang="pt-BR" dirty="0" smtClean="0"/>
          </a:p>
          <a:p>
            <a:endParaRPr lang="pt-BR" dirty="0"/>
          </a:p>
        </p:txBody>
      </p:sp>
      <p:sp>
        <p:nvSpPr>
          <p:cNvPr id="4" name="Espaço Reservado para Número de Slide 3"/>
          <p:cNvSpPr>
            <a:spLocks noGrp="1"/>
          </p:cNvSpPr>
          <p:nvPr>
            <p:ph type="sldNum" sz="quarter" idx="10"/>
          </p:nvPr>
        </p:nvSpPr>
        <p:spPr/>
        <p:txBody>
          <a:bodyPr/>
          <a:lstStyle/>
          <a:p>
            <a:fld id="{4B48C349-82A0-46EB-8399-361E04CC9D2C}" type="slidenum">
              <a:rPr lang="pt-BR" smtClean="0"/>
              <a:pPr/>
              <a:t>219</a:t>
            </a:fld>
            <a:endParaRPr lang="pt-BR"/>
          </a:p>
        </p:txBody>
      </p:sp>
    </p:spTree>
    <p:extLst>
      <p:ext uri="{BB962C8B-B14F-4D97-AF65-F5344CB8AC3E}">
        <p14:creationId xmlns:p14="http://schemas.microsoft.com/office/powerpoint/2010/main" val="381930794"/>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E4CB8DE-6734-4F78-BC06-2D0359F38161}" type="slidenum">
              <a:rPr lang="pt-BR"/>
              <a:pPr/>
              <a:t>220</a:t>
            </a:fld>
            <a:endParaRPr lang="pt-BR"/>
          </a:p>
        </p:txBody>
      </p:sp>
      <p:sp>
        <p:nvSpPr>
          <p:cNvPr id="203778" name="Rectangle 2"/>
          <p:cNvSpPr>
            <a:spLocks noGrp="1" noRot="1" noChangeAspect="1" noChangeArrowheads="1" noTextEdit="1"/>
          </p:cNvSpPr>
          <p:nvPr>
            <p:ph type="sldImg"/>
          </p:nvPr>
        </p:nvSpPr>
        <p:spPr>
          <a:ln/>
        </p:spPr>
      </p:sp>
      <p:sp>
        <p:nvSpPr>
          <p:cNvPr id="203779" name="Rectangle 3"/>
          <p:cNvSpPr>
            <a:spLocks noGrp="1" noChangeArrowheads="1"/>
          </p:cNvSpPr>
          <p:nvPr>
            <p:ph type="body" idx="1"/>
          </p:nvPr>
        </p:nvSpPr>
        <p:spPr/>
        <p:txBody>
          <a:bodyPr>
            <a:normAutofit fontScale="55000" lnSpcReduction="20000"/>
          </a:bodyPr>
          <a:lstStyle/>
          <a:p>
            <a:r>
              <a:rPr lang="pt-BR" dirty="0" smtClean="0"/>
              <a:t>&lt;!DOCTYPE html&gt;</a:t>
            </a:r>
          </a:p>
          <a:p>
            <a:r>
              <a:rPr lang="pt-BR" dirty="0" smtClean="0"/>
              <a:t>&lt;html&gt;</a:t>
            </a:r>
          </a:p>
          <a:p>
            <a:r>
              <a:rPr lang="pt-BR" dirty="0" smtClean="0"/>
              <a:t>&lt;head&gt;</a:t>
            </a:r>
          </a:p>
          <a:p>
            <a:r>
              <a:rPr lang="pt-BR" dirty="0" smtClean="0"/>
              <a:t>&lt;style&gt;</a:t>
            </a:r>
          </a:p>
          <a:p>
            <a:r>
              <a:rPr lang="pt-BR" dirty="0" smtClean="0"/>
              <a:t>ul {</a:t>
            </a:r>
          </a:p>
          <a:p>
            <a:r>
              <a:rPr lang="pt-BR" dirty="0" smtClean="0"/>
              <a:t>    list-style-type: none;</a:t>
            </a:r>
          </a:p>
          <a:p>
            <a:r>
              <a:rPr lang="pt-BR" dirty="0" smtClean="0"/>
              <a:t>    margin: 0;</a:t>
            </a:r>
          </a:p>
          <a:p>
            <a:r>
              <a:rPr lang="pt-BR" dirty="0" smtClean="0"/>
              <a:t>    padding: 0;</a:t>
            </a:r>
          </a:p>
          <a:p>
            <a:r>
              <a:rPr lang="pt-BR" dirty="0" smtClean="0"/>
              <a:t>    overflow: hidden;</a:t>
            </a:r>
          </a:p>
          <a:p>
            <a:r>
              <a:rPr lang="pt-BR" dirty="0" smtClean="0"/>
              <a:t>    background-color: #333;</a:t>
            </a:r>
          </a:p>
          <a:p>
            <a:r>
              <a:rPr lang="pt-BR" dirty="0" smtClean="0"/>
              <a:t>}</a:t>
            </a:r>
          </a:p>
          <a:p>
            <a:endParaRPr lang="pt-BR" dirty="0" smtClean="0"/>
          </a:p>
          <a:p>
            <a:r>
              <a:rPr lang="pt-BR" dirty="0" smtClean="0"/>
              <a:t>li {</a:t>
            </a:r>
          </a:p>
          <a:p>
            <a:r>
              <a:rPr lang="pt-BR" dirty="0" smtClean="0"/>
              <a:t>    float: left;</a:t>
            </a:r>
          </a:p>
          <a:p>
            <a:r>
              <a:rPr lang="pt-BR" dirty="0" smtClean="0"/>
              <a:t>}</a:t>
            </a:r>
          </a:p>
          <a:p>
            <a:endParaRPr lang="pt-BR" dirty="0" smtClean="0"/>
          </a:p>
          <a:p>
            <a:r>
              <a:rPr lang="pt-BR" dirty="0" smtClean="0"/>
              <a:t>li a {</a:t>
            </a:r>
          </a:p>
          <a:p>
            <a:r>
              <a:rPr lang="pt-BR" dirty="0" smtClean="0"/>
              <a:t>    display: block;</a:t>
            </a:r>
          </a:p>
          <a:p>
            <a:r>
              <a:rPr lang="pt-BR" dirty="0" smtClean="0"/>
              <a:t>    color: white;</a:t>
            </a:r>
          </a:p>
          <a:p>
            <a:r>
              <a:rPr lang="pt-BR" dirty="0" smtClean="0"/>
              <a:t>    text-align: center;</a:t>
            </a:r>
          </a:p>
          <a:p>
            <a:r>
              <a:rPr lang="pt-BR" dirty="0" smtClean="0"/>
              <a:t>    padding: 14px 16px;</a:t>
            </a:r>
          </a:p>
          <a:p>
            <a:r>
              <a:rPr lang="pt-BR" dirty="0" smtClean="0"/>
              <a:t>    text-decoration: none;</a:t>
            </a:r>
          </a:p>
          <a:p>
            <a:r>
              <a:rPr lang="pt-BR" dirty="0" smtClean="0"/>
              <a:t>}</a:t>
            </a:r>
          </a:p>
          <a:p>
            <a:endParaRPr lang="pt-BR" dirty="0" smtClean="0"/>
          </a:p>
          <a:p>
            <a:r>
              <a:rPr lang="pt-BR" dirty="0" smtClean="0"/>
              <a:t>li a:hover:not(.active) {</a:t>
            </a:r>
          </a:p>
          <a:p>
            <a:r>
              <a:rPr lang="pt-BR" dirty="0" smtClean="0"/>
              <a:t>    background-color: #111;</a:t>
            </a:r>
          </a:p>
          <a:p>
            <a:r>
              <a:rPr lang="pt-BR" dirty="0" smtClean="0"/>
              <a:t>}</a:t>
            </a:r>
          </a:p>
          <a:p>
            <a:endParaRPr lang="pt-BR" dirty="0" smtClean="0"/>
          </a:p>
          <a:p>
            <a:r>
              <a:rPr lang="pt-BR" dirty="0" smtClean="0"/>
              <a:t>.active {</a:t>
            </a:r>
          </a:p>
          <a:p>
            <a:r>
              <a:rPr lang="pt-BR" dirty="0" smtClean="0"/>
              <a:t>    background-color: #4CAF50;</a:t>
            </a:r>
          </a:p>
          <a:p>
            <a:r>
              <a:rPr lang="pt-BR" dirty="0" smtClean="0"/>
              <a:t>}</a:t>
            </a:r>
          </a:p>
          <a:p>
            <a:r>
              <a:rPr lang="pt-BR" dirty="0" smtClean="0"/>
              <a:t>&lt;/style&gt;</a:t>
            </a:r>
          </a:p>
          <a:p>
            <a:r>
              <a:rPr lang="pt-BR" dirty="0" smtClean="0"/>
              <a:t>&lt;/head&gt;</a:t>
            </a:r>
          </a:p>
          <a:p>
            <a:r>
              <a:rPr lang="pt-BR" dirty="0" smtClean="0"/>
              <a:t>&lt;body&gt;</a:t>
            </a:r>
          </a:p>
          <a:p>
            <a:endParaRPr lang="pt-BR" dirty="0" smtClean="0"/>
          </a:p>
          <a:p>
            <a:r>
              <a:rPr lang="pt-BR" dirty="0" smtClean="0"/>
              <a:t>&lt;ul&gt;</a:t>
            </a:r>
          </a:p>
          <a:p>
            <a:r>
              <a:rPr lang="pt-BR" dirty="0" smtClean="0"/>
              <a:t>  &lt;li&gt;&lt;a href="#home"&gt;Home&lt;/a&gt;&lt;/li&gt;</a:t>
            </a:r>
          </a:p>
          <a:p>
            <a:r>
              <a:rPr lang="pt-BR" dirty="0" smtClean="0"/>
              <a:t>  &lt;li&gt;&lt;a href="#news"&gt;News&lt;/a&gt;&lt;/li&gt;</a:t>
            </a:r>
          </a:p>
          <a:p>
            <a:r>
              <a:rPr lang="pt-BR" dirty="0" smtClean="0"/>
              <a:t>  &lt;li&gt;&lt;a href="#contact"&gt;Contact&lt;/a&gt;&lt;/li&gt;</a:t>
            </a:r>
          </a:p>
          <a:p>
            <a:r>
              <a:rPr lang="pt-BR" dirty="0" smtClean="0"/>
              <a:t>  &lt;ul style="float:right;list-style-type:none;"&gt;</a:t>
            </a:r>
          </a:p>
          <a:p>
            <a:r>
              <a:rPr lang="pt-BR" dirty="0" smtClean="0"/>
              <a:t>    &lt;li&gt;&lt;a class="active" href="#about"&gt;About&lt;/a&gt;&lt;/li&gt;</a:t>
            </a:r>
          </a:p>
          <a:p>
            <a:r>
              <a:rPr lang="pt-BR" dirty="0" smtClean="0"/>
              <a:t>    &lt;li&gt;&lt;a href="#login"&gt;Login&lt;/a&gt;&lt;/li&gt;</a:t>
            </a:r>
          </a:p>
          <a:p>
            <a:r>
              <a:rPr lang="pt-BR" dirty="0" smtClean="0"/>
              <a:t>  &lt;/ul&gt;</a:t>
            </a:r>
          </a:p>
          <a:p>
            <a:r>
              <a:rPr lang="pt-BR" dirty="0" smtClean="0"/>
              <a:t>&lt;/ul&gt;</a:t>
            </a:r>
          </a:p>
          <a:p>
            <a:endParaRPr lang="pt-BR" dirty="0" smtClean="0"/>
          </a:p>
          <a:p>
            <a:r>
              <a:rPr lang="pt-BR" dirty="0" smtClean="0"/>
              <a:t>&lt;/body&gt;</a:t>
            </a:r>
          </a:p>
          <a:p>
            <a:r>
              <a:rPr lang="pt-BR" dirty="0" smtClean="0"/>
              <a:t>&lt;/html&gt;</a:t>
            </a:r>
          </a:p>
          <a:p>
            <a:endParaRPr lang="pt-BR" dirty="0" smtClean="0"/>
          </a:p>
        </p:txBody>
      </p:sp>
    </p:spTree>
    <p:extLst>
      <p:ext uri="{BB962C8B-B14F-4D97-AF65-F5344CB8AC3E}">
        <p14:creationId xmlns:p14="http://schemas.microsoft.com/office/powerpoint/2010/main" val="660293675"/>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r>
              <a:rPr lang="pt-BR" b="1" dirty="0" smtClean="0"/>
              <a:t>Ok:</a:t>
            </a:r>
          </a:p>
          <a:p>
            <a:r>
              <a:rPr lang="pt-BR" dirty="0" smtClean="0"/>
              <a:t>h1{</a:t>
            </a:r>
          </a:p>
          <a:p>
            <a:r>
              <a:rPr lang="pt-BR" dirty="0" smtClean="0"/>
              <a:t>  </a:t>
            </a:r>
            <a:r>
              <a:rPr lang="pt-BR" dirty="0" err="1" smtClean="0"/>
              <a:t>text-decoration</a:t>
            </a:r>
            <a:r>
              <a:rPr lang="pt-BR" dirty="0" smtClean="0"/>
              <a:t>:</a:t>
            </a:r>
            <a:r>
              <a:rPr lang="pt-BR" baseline="0" dirty="0" smtClean="0"/>
              <a:t> underline   </a:t>
            </a:r>
            <a:r>
              <a:rPr lang="pt-BR" baseline="0" dirty="0" err="1" smtClean="0"/>
              <a:t>line-through</a:t>
            </a:r>
            <a:r>
              <a:rPr lang="pt-BR" baseline="0" dirty="0" smtClean="0"/>
              <a:t>;</a:t>
            </a:r>
            <a:endParaRPr lang="pt-BR" dirty="0" smtClean="0"/>
          </a:p>
          <a:p>
            <a:r>
              <a:rPr lang="pt-BR" dirty="0" smtClean="0"/>
              <a:t>}</a:t>
            </a:r>
          </a:p>
          <a:p>
            <a:endParaRPr lang="pt-BR" dirty="0" smtClean="0"/>
          </a:p>
          <a:p>
            <a:r>
              <a:rPr lang="pt-BR" b="1" dirty="0" smtClean="0"/>
              <a:t>&lt;h1&gt; Titulo do texto &lt;/h1&gt; -&gt; Titulo</a:t>
            </a:r>
            <a:r>
              <a:rPr lang="pt-BR" b="1" baseline="0" dirty="0" smtClean="0"/>
              <a:t> sublinhado e tachado</a:t>
            </a:r>
            <a:endParaRPr lang="pt-BR" b="1" dirty="0" smtClean="0"/>
          </a:p>
          <a:p>
            <a:r>
              <a:rPr lang="pt-BR" dirty="0" smtClean="0"/>
              <a:t>------------------------------------------------------------------------------</a:t>
            </a:r>
          </a:p>
          <a:p>
            <a:r>
              <a:rPr lang="pt-BR" dirty="0" smtClean="0"/>
              <a:t>h1{</a:t>
            </a:r>
          </a:p>
          <a:p>
            <a:r>
              <a:rPr lang="pt-BR" dirty="0" smtClean="0"/>
              <a:t>  </a:t>
            </a:r>
            <a:r>
              <a:rPr lang="pt-BR" dirty="0" err="1" smtClean="0"/>
              <a:t>text-decoration</a:t>
            </a:r>
            <a:r>
              <a:rPr lang="pt-BR" dirty="0" smtClean="0"/>
              <a:t>:</a:t>
            </a:r>
            <a:r>
              <a:rPr lang="pt-BR" baseline="0" dirty="0" smtClean="0"/>
              <a:t> underline;</a:t>
            </a:r>
            <a:endParaRPr lang="pt-BR" dirty="0" smtClean="0"/>
          </a:p>
          <a:p>
            <a:r>
              <a:rPr lang="pt-BR" dirty="0" smtClean="0"/>
              <a:t>}</a:t>
            </a:r>
          </a:p>
          <a:p>
            <a:endParaRPr lang="pt-BR" dirty="0" smtClean="0"/>
          </a:p>
          <a:p>
            <a:r>
              <a:rPr lang="pt-BR" dirty="0" smtClean="0"/>
              <a:t>h1{</a:t>
            </a:r>
          </a:p>
          <a:p>
            <a:r>
              <a:rPr lang="pt-BR" dirty="0" smtClean="0"/>
              <a:t>  </a:t>
            </a:r>
            <a:r>
              <a:rPr lang="pt-BR" dirty="0" err="1" smtClean="0"/>
              <a:t>text-decoration</a:t>
            </a:r>
            <a:r>
              <a:rPr lang="pt-BR" dirty="0" smtClean="0"/>
              <a:t>:</a:t>
            </a:r>
            <a:r>
              <a:rPr lang="pt-BR" baseline="0" dirty="0" smtClean="0"/>
              <a:t> </a:t>
            </a:r>
            <a:r>
              <a:rPr lang="pt-BR" baseline="0" dirty="0" err="1" smtClean="0"/>
              <a:t>line-through</a:t>
            </a:r>
            <a:r>
              <a:rPr lang="pt-BR" baseline="0" dirty="0" smtClean="0"/>
              <a:t>;</a:t>
            </a:r>
            <a:endParaRPr lang="pt-BR" dirty="0" smtClean="0"/>
          </a:p>
          <a:p>
            <a:r>
              <a:rPr lang="pt-BR"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pt-BR" b="1" dirty="0" smtClean="0"/>
              <a:t>&lt;h1&gt; Titulo do texto &lt;/h1&gt; -&gt; Titulo</a:t>
            </a:r>
            <a:r>
              <a:rPr lang="pt-BR" b="1" baseline="0" dirty="0" smtClean="0"/>
              <a:t> apenas tachado</a:t>
            </a:r>
            <a:endParaRPr lang="pt-BR" b="1" dirty="0" smtClean="0"/>
          </a:p>
          <a:p>
            <a:endParaRPr lang="pt-BR" dirty="0" smtClean="0"/>
          </a:p>
          <a:p>
            <a:endParaRPr lang="pt-BR" dirty="0"/>
          </a:p>
        </p:txBody>
      </p:sp>
      <p:sp>
        <p:nvSpPr>
          <p:cNvPr id="4" name="Espaço Reservado para Número de Slide 3"/>
          <p:cNvSpPr>
            <a:spLocks noGrp="1"/>
          </p:cNvSpPr>
          <p:nvPr>
            <p:ph type="sldNum" sz="quarter" idx="10"/>
          </p:nvPr>
        </p:nvSpPr>
        <p:spPr/>
        <p:txBody>
          <a:bodyPr/>
          <a:lstStyle/>
          <a:p>
            <a:fld id="{4B48C349-82A0-46EB-8399-361E04CC9D2C}" type="slidenum">
              <a:rPr lang="pt-BR" smtClean="0"/>
              <a:pPr/>
              <a:t>221</a:t>
            </a:fld>
            <a:endParaRPr lang="pt-BR"/>
          </a:p>
        </p:txBody>
      </p:sp>
    </p:spTree>
    <p:extLst>
      <p:ext uri="{BB962C8B-B14F-4D97-AF65-F5344CB8AC3E}">
        <p14:creationId xmlns:p14="http://schemas.microsoft.com/office/powerpoint/2010/main" val="2493078199"/>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r>
              <a:rPr lang="pt-BR" b="1" dirty="0" smtClean="0"/>
              <a:t>Ok:</a:t>
            </a:r>
          </a:p>
          <a:p>
            <a:r>
              <a:rPr lang="pt-BR" dirty="0" smtClean="0"/>
              <a:t>h1{</a:t>
            </a:r>
          </a:p>
          <a:p>
            <a:r>
              <a:rPr lang="pt-BR" dirty="0" smtClean="0"/>
              <a:t>  </a:t>
            </a:r>
            <a:r>
              <a:rPr lang="pt-BR" dirty="0" err="1" smtClean="0"/>
              <a:t>text-decoration</a:t>
            </a:r>
            <a:r>
              <a:rPr lang="pt-BR" dirty="0" smtClean="0"/>
              <a:t>:</a:t>
            </a:r>
            <a:r>
              <a:rPr lang="pt-BR" baseline="0" dirty="0" smtClean="0"/>
              <a:t> underline   </a:t>
            </a:r>
            <a:r>
              <a:rPr lang="pt-BR" baseline="0" dirty="0" err="1" smtClean="0"/>
              <a:t>line-through</a:t>
            </a:r>
            <a:r>
              <a:rPr lang="pt-BR" baseline="0" dirty="0" smtClean="0"/>
              <a:t>;</a:t>
            </a:r>
            <a:endParaRPr lang="pt-BR" dirty="0" smtClean="0"/>
          </a:p>
          <a:p>
            <a:r>
              <a:rPr lang="pt-BR" dirty="0" smtClean="0"/>
              <a:t>}</a:t>
            </a:r>
          </a:p>
          <a:p>
            <a:endParaRPr lang="pt-BR" dirty="0" smtClean="0"/>
          </a:p>
          <a:p>
            <a:r>
              <a:rPr lang="pt-BR" b="1" dirty="0" smtClean="0"/>
              <a:t>&lt;h1&gt; Titulo do texto &lt;/h1&gt; -&gt; Titulo</a:t>
            </a:r>
            <a:r>
              <a:rPr lang="pt-BR" b="1" baseline="0" dirty="0" smtClean="0"/>
              <a:t> sublinhado e tachado</a:t>
            </a:r>
            <a:endParaRPr lang="pt-BR" b="1" dirty="0" smtClean="0"/>
          </a:p>
          <a:p>
            <a:r>
              <a:rPr lang="pt-BR" dirty="0" smtClean="0"/>
              <a:t>------------------------------------------------------------------------------</a:t>
            </a:r>
          </a:p>
          <a:p>
            <a:r>
              <a:rPr lang="pt-BR" dirty="0" smtClean="0"/>
              <a:t>h1{</a:t>
            </a:r>
          </a:p>
          <a:p>
            <a:r>
              <a:rPr lang="pt-BR" dirty="0" smtClean="0"/>
              <a:t>  </a:t>
            </a:r>
            <a:r>
              <a:rPr lang="pt-BR" dirty="0" err="1" smtClean="0"/>
              <a:t>text-decoration</a:t>
            </a:r>
            <a:r>
              <a:rPr lang="pt-BR" dirty="0" smtClean="0"/>
              <a:t>:</a:t>
            </a:r>
            <a:r>
              <a:rPr lang="pt-BR" baseline="0" dirty="0" smtClean="0"/>
              <a:t> underline;</a:t>
            </a:r>
            <a:endParaRPr lang="pt-BR" dirty="0" smtClean="0"/>
          </a:p>
          <a:p>
            <a:r>
              <a:rPr lang="pt-BR" dirty="0" smtClean="0"/>
              <a:t>}</a:t>
            </a:r>
          </a:p>
          <a:p>
            <a:endParaRPr lang="pt-BR" dirty="0" smtClean="0"/>
          </a:p>
          <a:p>
            <a:r>
              <a:rPr lang="pt-BR" dirty="0" smtClean="0"/>
              <a:t>h1{</a:t>
            </a:r>
          </a:p>
          <a:p>
            <a:r>
              <a:rPr lang="pt-BR" dirty="0" smtClean="0"/>
              <a:t>  </a:t>
            </a:r>
            <a:r>
              <a:rPr lang="pt-BR" dirty="0" err="1" smtClean="0"/>
              <a:t>text-decoration</a:t>
            </a:r>
            <a:r>
              <a:rPr lang="pt-BR" dirty="0" smtClean="0"/>
              <a:t>:</a:t>
            </a:r>
            <a:r>
              <a:rPr lang="pt-BR" baseline="0" dirty="0" smtClean="0"/>
              <a:t> </a:t>
            </a:r>
            <a:r>
              <a:rPr lang="pt-BR" baseline="0" dirty="0" err="1" smtClean="0"/>
              <a:t>line-through</a:t>
            </a:r>
            <a:r>
              <a:rPr lang="pt-BR" baseline="0" dirty="0" smtClean="0"/>
              <a:t>;</a:t>
            </a:r>
            <a:endParaRPr lang="pt-BR" dirty="0" smtClean="0"/>
          </a:p>
          <a:p>
            <a:r>
              <a:rPr lang="pt-BR"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pt-BR" b="1" dirty="0" smtClean="0"/>
              <a:t>&lt;h1&gt; Titulo do texto &lt;/h1&gt; -&gt; Titulo</a:t>
            </a:r>
            <a:r>
              <a:rPr lang="pt-BR" b="1" baseline="0" dirty="0" smtClean="0"/>
              <a:t> apenas tachado</a:t>
            </a:r>
            <a:endParaRPr lang="pt-BR" b="1" dirty="0" smtClean="0"/>
          </a:p>
          <a:p>
            <a:endParaRPr lang="pt-BR" dirty="0" smtClean="0"/>
          </a:p>
          <a:p>
            <a:endParaRPr lang="pt-BR" dirty="0"/>
          </a:p>
        </p:txBody>
      </p:sp>
      <p:sp>
        <p:nvSpPr>
          <p:cNvPr id="4" name="Espaço Reservado para Número de Slide 3"/>
          <p:cNvSpPr>
            <a:spLocks noGrp="1"/>
          </p:cNvSpPr>
          <p:nvPr>
            <p:ph type="sldNum" sz="quarter" idx="10"/>
          </p:nvPr>
        </p:nvSpPr>
        <p:spPr/>
        <p:txBody>
          <a:bodyPr/>
          <a:lstStyle/>
          <a:p>
            <a:fld id="{4B48C349-82A0-46EB-8399-361E04CC9D2C}" type="slidenum">
              <a:rPr lang="pt-BR" smtClean="0"/>
              <a:pPr/>
              <a:t>222</a:t>
            </a:fld>
            <a:endParaRPr lang="pt-BR"/>
          </a:p>
        </p:txBody>
      </p:sp>
    </p:spTree>
    <p:extLst>
      <p:ext uri="{BB962C8B-B14F-4D97-AF65-F5344CB8AC3E}">
        <p14:creationId xmlns:p14="http://schemas.microsoft.com/office/powerpoint/2010/main" val="3187689043"/>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E4CB8DE-6734-4F78-BC06-2D0359F38161}" type="slidenum">
              <a:rPr lang="pt-BR"/>
              <a:pPr/>
              <a:t>223</a:t>
            </a:fld>
            <a:endParaRPr lang="pt-BR"/>
          </a:p>
        </p:txBody>
      </p:sp>
      <p:sp>
        <p:nvSpPr>
          <p:cNvPr id="203778" name="Rectangle 2"/>
          <p:cNvSpPr>
            <a:spLocks noGrp="1" noRot="1" noChangeAspect="1" noChangeArrowheads="1" noTextEdit="1"/>
          </p:cNvSpPr>
          <p:nvPr>
            <p:ph type="sldImg"/>
          </p:nvPr>
        </p:nvSpPr>
        <p:spPr>
          <a:ln/>
        </p:spPr>
      </p:sp>
      <p:sp>
        <p:nvSpPr>
          <p:cNvPr id="203779" name="Rectangle 3"/>
          <p:cNvSpPr>
            <a:spLocks noGrp="1" noChangeArrowheads="1"/>
          </p:cNvSpPr>
          <p:nvPr>
            <p:ph type="body" idx="1"/>
          </p:nvPr>
        </p:nvSpPr>
        <p:spPr/>
        <p:txBody>
          <a:bodyPr/>
          <a:lstStyle/>
          <a:p>
            <a:r>
              <a:rPr lang="pt-BR" dirty="0" smtClean="0"/>
              <a:t>Propriedade</a:t>
            </a:r>
            <a:r>
              <a:rPr lang="pt-BR" baseline="0" dirty="0" smtClean="0"/>
              <a:t> estenográfica: segundo exemplo</a:t>
            </a:r>
            <a:endParaRPr lang="pt-BR" dirty="0" smtClean="0"/>
          </a:p>
        </p:txBody>
      </p:sp>
    </p:spTree>
    <p:extLst>
      <p:ext uri="{BB962C8B-B14F-4D97-AF65-F5344CB8AC3E}">
        <p14:creationId xmlns:p14="http://schemas.microsoft.com/office/powerpoint/2010/main" val="4009636438"/>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E4CB8DE-6734-4F78-BC06-2D0359F38161}" type="slidenum">
              <a:rPr lang="pt-BR"/>
              <a:pPr/>
              <a:t>224</a:t>
            </a:fld>
            <a:endParaRPr lang="pt-BR"/>
          </a:p>
        </p:txBody>
      </p:sp>
      <p:sp>
        <p:nvSpPr>
          <p:cNvPr id="203778" name="Rectangle 2"/>
          <p:cNvSpPr>
            <a:spLocks noGrp="1" noRot="1" noChangeAspect="1" noChangeArrowheads="1" noTextEdit="1"/>
          </p:cNvSpPr>
          <p:nvPr>
            <p:ph type="sldImg"/>
          </p:nvPr>
        </p:nvSpPr>
        <p:spPr>
          <a:ln/>
        </p:spPr>
      </p:sp>
      <p:sp>
        <p:nvSpPr>
          <p:cNvPr id="203779" name="Rectangle 3"/>
          <p:cNvSpPr>
            <a:spLocks noGrp="1" noChangeArrowheads="1"/>
          </p:cNvSpPr>
          <p:nvPr>
            <p:ph type="body" idx="1"/>
          </p:nvPr>
        </p:nvSpPr>
        <p:spPr/>
        <p:txBody>
          <a:bodyPr/>
          <a:lstStyle/>
          <a:p>
            <a:r>
              <a:rPr lang="pt-BR" dirty="0" err="1" smtClean="0"/>
              <a:t>body</a:t>
            </a:r>
            <a:r>
              <a:rPr lang="pt-BR" dirty="0" smtClean="0"/>
              <a:t> {</a:t>
            </a:r>
          </a:p>
          <a:p>
            <a:r>
              <a:rPr lang="pt-BR" dirty="0" smtClean="0"/>
              <a:t>	</a:t>
            </a:r>
            <a:r>
              <a:rPr lang="pt-BR" dirty="0" err="1" smtClean="0"/>
              <a:t>font-size</a:t>
            </a:r>
            <a:r>
              <a:rPr lang="pt-BR" dirty="0" smtClean="0"/>
              <a:t>:small;</a:t>
            </a:r>
          </a:p>
          <a:p>
            <a:r>
              <a:rPr lang="pt-BR" dirty="0" smtClean="0"/>
              <a:t>}</a:t>
            </a:r>
          </a:p>
          <a:p>
            <a:endParaRPr lang="pt-BR" dirty="0" smtClean="0"/>
          </a:p>
          <a:p>
            <a:r>
              <a:rPr lang="pt-BR" dirty="0" smtClean="0"/>
              <a:t>.caixa {</a:t>
            </a:r>
          </a:p>
          <a:p>
            <a:r>
              <a:rPr lang="pt-BR" dirty="0" smtClean="0"/>
              <a:t>	</a:t>
            </a:r>
            <a:r>
              <a:rPr lang="pt-BR" dirty="0" err="1" smtClean="0"/>
              <a:t>background-image</a:t>
            </a:r>
            <a:r>
              <a:rPr lang="pt-BR" dirty="0" smtClean="0"/>
              <a:t>:url(fundo.gif);</a:t>
            </a:r>
          </a:p>
          <a:p>
            <a:r>
              <a:rPr lang="pt-BR" dirty="0" smtClean="0"/>
              <a:t>	</a:t>
            </a:r>
            <a:r>
              <a:rPr lang="pt-BR" dirty="0" err="1" smtClean="0"/>
              <a:t>padding</a:t>
            </a:r>
            <a:r>
              <a:rPr lang="pt-BR" dirty="0" smtClean="0"/>
              <a:t>:20px;</a:t>
            </a:r>
          </a:p>
          <a:p>
            <a:r>
              <a:rPr lang="pt-BR" dirty="0" smtClean="0"/>
              <a:t>	</a:t>
            </a:r>
            <a:r>
              <a:rPr lang="pt-BR" dirty="0" err="1" smtClean="0"/>
              <a:t>padding-right</a:t>
            </a:r>
            <a:r>
              <a:rPr lang="pt-BR" dirty="0" smtClean="0"/>
              <a:t>:80px;</a:t>
            </a:r>
          </a:p>
          <a:p>
            <a:r>
              <a:rPr lang="pt-BR" dirty="0" smtClean="0"/>
              <a:t>	</a:t>
            </a:r>
            <a:r>
              <a:rPr lang="pt-BR" dirty="0" err="1" smtClean="0"/>
              <a:t>margin</a:t>
            </a:r>
            <a:r>
              <a:rPr lang="pt-BR" dirty="0" smtClean="0"/>
              <a:t>: 10px 100px 10px 100px;</a:t>
            </a:r>
          </a:p>
          <a:p>
            <a:r>
              <a:rPr lang="pt-BR" dirty="0" smtClean="0"/>
              <a:t>	</a:t>
            </a:r>
            <a:r>
              <a:rPr lang="pt-BR" dirty="0" err="1" smtClean="0"/>
              <a:t>border</a:t>
            </a:r>
            <a:r>
              <a:rPr lang="pt-BR" dirty="0" smtClean="0"/>
              <a:t>:#FFFFFF </a:t>
            </a:r>
            <a:r>
              <a:rPr lang="pt-BR" dirty="0" err="1" smtClean="0"/>
              <a:t>dashed</a:t>
            </a:r>
            <a:r>
              <a:rPr lang="pt-BR" dirty="0" smtClean="0"/>
              <a:t> 1px;</a:t>
            </a:r>
          </a:p>
          <a:p>
            <a:r>
              <a:rPr lang="pt-BR" dirty="0" smtClean="0"/>
              <a:t>	</a:t>
            </a:r>
            <a:r>
              <a:rPr lang="pt-BR" dirty="0" err="1" smtClean="0"/>
              <a:t>background-color</a:t>
            </a:r>
            <a:r>
              <a:rPr lang="pt-BR" dirty="0" smtClean="0"/>
              <a:t>: #339999;</a:t>
            </a:r>
          </a:p>
          <a:p>
            <a:r>
              <a:rPr lang="pt-BR" dirty="0" smtClean="0"/>
              <a:t>	</a:t>
            </a:r>
            <a:r>
              <a:rPr lang="pt-BR" dirty="0" err="1" smtClean="0"/>
              <a:t>background-repeat</a:t>
            </a:r>
            <a:r>
              <a:rPr lang="pt-BR" dirty="0" smtClean="0"/>
              <a:t>: </a:t>
            </a:r>
            <a:r>
              <a:rPr lang="pt-BR" dirty="0" err="1" smtClean="0"/>
              <a:t>no-repeat</a:t>
            </a:r>
            <a:r>
              <a:rPr lang="pt-BR" dirty="0" smtClean="0"/>
              <a:t>;</a:t>
            </a:r>
          </a:p>
          <a:p>
            <a:r>
              <a:rPr lang="pt-BR" dirty="0" smtClean="0"/>
              <a:t>	</a:t>
            </a:r>
            <a:r>
              <a:rPr lang="pt-BR" dirty="0" err="1" smtClean="0"/>
              <a:t>background-position</a:t>
            </a:r>
            <a:r>
              <a:rPr lang="pt-BR" dirty="0" smtClean="0"/>
              <a:t>: </a:t>
            </a:r>
            <a:r>
              <a:rPr lang="pt-BR" dirty="0" err="1" smtClean="0"/>
              <a:t>right</a:t>
            </a:r>
            <a:r>
              <a:rPr lang="pt-BR" dirty="0" smtClean="0"/>
              <a:t> top;</a:t>
            </a:r>
          </a:p>
          <a:p>
            <a:r>
              <a:rPr lang="pt-BR" dirty="0" smtClean="0"/>
              <a:t>	</a:t>
            </a:r>
            <a:r>
              <a:rPr lang="pt-BR" dirty="0" err="1" smtClean="0"/>
              <a:t>font-size</a:t>
            </a:r>
            <a:r>
              <a:rPr lang="pt-BR" dirty="0" smtClean="0"/>
              <a:t>: 1.2em;</a:t>
            </a:r>
          </a:p>
          <a:p>
            <a:r>
              <a:rPr lang="pt-BR" dirty="0" smtClean="0"/>
              <a:t>	</a:t>
            </a:r>
            <a:r>
              <a:rPr lang="pt-BR" dirty="0" err="1" smtClean="0"/>
              <a:t>text-align</a:t>
            </a:r>
            <a:r>
              <a:rPr lang="pt-BR" dirty="0" smtClean="0"/>
              <a:t>:</a:t>
            </a:r>
            <a:r>
              <a:rPr lang="pt-BR" dirty="0" err="1" smtClean="0"/>
              <a:t>justify</a:t>
            </a:r>
            <a:r>
              <a:rPr lang="pt-BR" dirty="0" smtClean="0"/>
              <a:t>;</a:t>
            </a:r>
          </a:p>
          <a:p>
            <a:r>
              <a:rPr lang="pt-BR" dirty="0" smtClean="0"/>
              <a:t>}</a:t>
            </a:r>
          </a:p>
        </p:txBody>
      </p:sp>
    </p:spTree>
    <p:extLst>
      <p:ext uri="{BB962C8B-B14F-4D97-AF65-F5344CB8AC3E}">
        <p14:creationId xmlns:p14="http://schemas.microsoft.com/office/powerpoint/2010/main" val="3081633562"/>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E4CB8DE-6734-4F78-BC06-2D0359F38161}" type="slidenum">
              <a:rPr lang="pt-BR"/>
              <a:pPr/>
              <a:t>225</a:t>
            </a:fld>
            <a:endParaRPr lang="pt-BR"/>
          </a:p>
        </p:txBody>
      </p:sp>
      <p:sp>
        <p:nvSpPr>
          <p:cNvPr id="203778" name="Rectangle 2"/>
          <p:cNvSpPr>
            <a:spLocks noGrp="1" noRot="1" noChangeAspect="1" noChangeArrowheads="1" noTextEdit="1"/>
          </p:cNvSpPr>
          <p:nvPr>
            <p:ph type="sldImg"/>
          </p:nvPr>
        </p:nvSpPr>
        <p:spPr>
          <a:ln/>
        </p:spPr>
      </p:sp>
      <p:sp>
        <p:nvSpPr>
          <p:cNvPr id="203779" name="Rectangle 3"/>
          <p:cNvSpPr>
            <a:spLocks noGrp="1" noChangeArrowheads="1"/>
          </p:cNvSpPr>
          <p:nvPr>
            <p:ph type="body" idx="1"/>
          </p:nvPr>
        </p:nvSpPr>
        <p:spPr/>
        <p:txBody>
          <a:bodyPr/>
          <a:lstStyle/>
          <a:p>
            <a:r>
              <a:rPr lang="pt-BR" dirty="0" err="1" smtClean="0"/>
              <a:t>body</a:t>
            </a:r>
            <a:r>
              <a:rPr lang="pt-BR" dirty="0" smtClean="0"/>
              <a:t> {</a:t>
            </a:r>
          </a:p>
          <a:p>
            <a:r>
              <a:rPr lang="pt-BR" dirty="0" smtClean="0"/>
              <a:t>	</a:t>
            </a:r>
            <a:r>
              <a:rPr lang="pt-BR" dirty="0" err="1" smtClean="0"/>
              <a:t>font-size</a:t>
            </a:r>
            <a:r>
              <a:rPr lang="pt-BR" dirty="0" smtClean="0"/>
              <a:t>:small;</a:t>
            </a:r>
          </a:p>
          <a:p>
            <a:r>
              <a:rPr lang="pt-BR" dirty="0" smtClean="0"/>
              <a:t>}</a:t>
            </a:r>
          </a:p>
          <a:p>
            <a:endParaRPr lang="pt-BR" dirty="0" smtClean="0"/>
          </a:p>
          <a:p>
            <a:r>
              <a:rPr lang="pt-BR" dirty="0" smtClean="0"/>
              <a:t>.caixa {</a:t>
            </a:r>
          </a:p>
          <a:p>
            <a:r>
              <a:rPr lang="pt-BR" dirty="0" smtClean="0"/>
              <a:t>	</a:t>
            </a:r>
            <a:r>
              <a:rPr lang="pt-BR" dirty="0" err="1" smtClean="0"/>
              <a:t>background-image</a:t>
            </a:r>
            <a:r>
              <a:rPr lang="pt-BR" dirty="0" smtClean="0"/>
              <a:t>:url(fundo.gif);</a:t>
            </a:r>
          </a:p>
          <a:p>
            <a:r>
              <a:rPr lang="pt-BR" dirty="0" smtClean="0"/>
              <a:t>	</a:t>
            </a:r>
            <a:r>
              <a:rPr lang="pt-BR" dirty="0" err="1" smtClean="0"/>
              <a:t>padding</a:t>
            </a:r>
            <a:r>
              <a:rPr lang="pt-BR" dirty="0" smtClean="0"/>
              <a:t>:20px;</a:t>
            </a:r>
          </a:p>
          <a:p>
            <a:r>
              <a:rPr lang="pt-BR" dirty="0" smtClean="0"/>
              <a:t>	</a:t>
            </a:r>
            <a:r>
              <a:rPr lang="pt-BR" dirty="0" err="1" smtClean="0"/>
              <a:t>padding-right</a:t>
            </a:r>
            <a:r>
              <a:rPr lang="pt-BR" dirty="0" smtClean="0"/>
              <a:t>:80px;</a:t>
            </a:r>
          </a:p>
          <a:p>
            <a:r>
              <a:rPr lang="pt-BR" dirty="0" smtClean="0"/>
              <a:t>	</a:t>
            </a:r>
            <a:r>
              <a:rPr lang="pt-BR" dirty="0" err="1" smtClean="0"/>
              <a:t>margin</a:t>
            </a:r>
            <a:r>
              <a:rPr lang="pt-BR" dirty="0" smtClean="0"/>
              <a:t>: 10px 100px 10px 100px;</a:t>
            </a:r>
          </a:p>
          <a:p>
            <a:r>
              <a:rPr lang="pt-BR" dirty="0" smtClean="0"/>
              <a:t>	</a:t>
            </a:r>
            <a:r>
              <a:rPr lang="pt-BR" dirty="0" err="1" smtClean="0"/>
              <a:t>border</a:t>
            </a:r>
            <a:r>
              <a:rPr lang="pt-BR" dirty="0" smtClean="0"/>
              <a:t>:#FFFFFF </a:t>
            </a:r>
            <a:r>
              <a:rPr lang="pt-BR" dirty="0" err="1" smtClean="0"/>
              <a:t>dashed</a:t>
            </a:r>
            <a:r>
              <a:rPr lang="pt-BR" dirty="0" smtClean="0"/>
              <a:t> 1px;</a:t>
            </a:r>
          </a:p>
          <a:p>
            <a:r>
              <a:rPr lang="pt-BR" dirty="0" smtClean="0"/>
              <a:t>	</a:t>
            </a:r>
            <a:r>
              <a:rPr lang="pt-BR" dirty="0" err="1" smtClean="0"/>
              <a:t>background-color</a:t>
            </a:r>
            <a:r>
              <a:rPr lang="pt-BR" dirty="0" smtClean="0"/>
              <a:t>: #339999;</a:t>
            </a:r>
          </a:p>
          <a:p>
            <a:r>
              <a:rPr lang="pt-BR" dirty="0" smtClean="0"/>
              <a:t>	</a:t>
            </a:r>
            <a:r>
              <a:rPr lang="pt-BR" dirty="0" err="1" smtClean="0"/>
              <a:t>background-repeat</a:t>
            </a:r>
            <a:r>
              <a:rPr lang="pt-BR" dirty="0" smtClean="0"/>
              <a:t>: </a:t>
            </a:r>
            <a:r>
              <a:rPr lang="pt-BR" dirty="0" err="1" smtClean="0"/>
              <a:t>no-repeat</a:t>
            </a:r>
            <a:r>
              <a:rPr lang="pt-BR" dirty="0" smtClean="0"/>
              <a:t>;</a:t>
            </a:r>
          </a:p>
          <a:p>
            <a:r>
              <a:rPr lang="pt-BR" dirty="0" smtClean="0"/>
              <a:t>	</a:t>
            </a:r>
            <a:r>
              <a:rPr lang="pt-BR" dirty="0" err="1" smtClean="0"/>
              <a:t>background-position</a:t>
            </a:r>
            <a:r>
              <a:rPr lang="pt-BR" dirty="0" smtClean="0"/>
              <a:t>: </a:t>
            </a:r>
            <a:r>
              <a:rPr lang="pt-BR" dirty="0" err="1" smtClean="0"/>
              <a:t>right</a:t>
            </a:r>
            <a:r>
              <a:rPr lang="pt-BR" dirty="0" smtClean="0"/>
              <a:t> top;</a:t>
            </a:r>
          </a:p>
          <a:p>
            <a:r>
              <a:rPr lang="pt-BR" dirty="0" smtClean="0"/>
              <a:t>	</a:t>
            </a:r>
            <a:r>
              <a:rPr lang="pt-BR" dirty="0" err="1" smtClean="0"/>
              <a:t>font-size</a:t>
            </a:r>
            <a:r>
              <a:rPr lang="pt-BR" dirty="0" smtClean="0"/>
              <a:t>: 1.2em;</a:t>
            </a:r>
          </a:p>
          <a:p>
            <a:r>
              <a:rPr lang="pt-BR" dirty="0" smtClean="0"/>
              <a:t>	</a:t>
            </a:r>
            <a:r>
              <a:rPr lang="pt-BR" dirty="0" err="1" smtClean="0"/>
              <a:t>text-align</a:t>
            </a:r>
            <a:r>
              <a:rPr lang="pt-BR" dirty="0" smtClean="0"/>
              <a:t>:</a:t>
            </a:r>
            <a:r>
              <a:rPr lang="pt-BR" dirty="0" err="1" smtClean="0"/>
              <a:t>justify</a:t>
            </a:r>
            <a:r>
              <a:rPr lang="pt-BR" dirty="0" smtClean="0"/>
              <a:t>;</a:t>
            </a:r>
          </a:p>
          <a:p>
            <a:r>
              <a:rPr lang="pt-BR" dirty="0" smtClean="0"/>
              <a:t>}</a:t>
            </a:r>
          </a:p>
        </p:txBody>
      </p:sp>
    </p:spTree>
    <p:extLst>
      <p:ext uri="{BB962C8B-B14F-4D97-AF65-F5344CB8AC3E}">
        <p14:creationId xmlns:p14="http://schemas.microsoft.com/office/powerpoint/2010/main" val="3613889881"/>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pPr marL="0" indent="0">
              <a:buFont typeface="Arial" pitchFamily="34" charset="0"/>
              <a:buNone/>
            </a:pPr>
            <a:endParaRPr lang="pt-BR" dirty="0"/>
          </a:p>
        </p:txBody>
      </p:sp>
      <p:sp>
        <p:nvSpPr>
          <p:cNvPr id="4" name="Espaço Reservado para Número de Slide 3"/>
          <p:cNvSpPr>
            <a:spLocks noGrp="1"/>
          </p:cNvSpPr>
          <p:nvPr>
            <p:ph type="sldNum" sz="quarter" idx="10"/>
          </p:nvPr>
        </p:nvSpPr>
        <p:spPr/>
        <p:txBody>
          <a:bodyPr/>
          <a:lstStyle/>
          <a:p>
            <a:fld id="{4B48C349-82A0-46EB-8399-361E04CC9D2C}" type="slidenum">
              <a:rPr lang="pt-BR" smtClean="0"/>
              <a:pPr/>
              <a:t>226</a:t>
            </a:fld>
            <a:endParaRPr lang="pt-BR"/>
          </a:p>
        </p:txBody>
      </p:sp>
    </p:spTree>
    <p:extLst>
      <p:ext uri="{BB962C8B-B14F-4D97-AF65-F5344CB8AC3E}">
        <p14:creationId xmlns:p14="http://schemas.microsoft.com/office/powerpoint/2010/main" val="149882840"/>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endParaRPr lang="pt-BR" dirty="0"/>
          </a:p>
        </p:txBody>
      </p:sp>
      <p:sp>
        <p:nvSpPr>
          <p:cNvPr id="4" name="Espaço Reservado para Número de Slide 3"/>
          <p:cNvSpPr>
            <a:spLocks noGrp="1"/>
          </p:cNvSpPr>
          <p:nvPr>
            <p:ph type="sldNum" sz="quarter" idx="10"/>
          </p:nvPr>
        </p:nvSpPr>
        <p:spPr/>
        <p:txBody>
          <a:bodyPr/>
          <a:lstStyle/>
          <a:p>
            <a:fld id="{40939300-DD24-4415-BB82-E6BC77163841}" type="slidenum">
              <a:rPr lang="pt-BR" smtClean="0"/>
              <a:pPr/>
              <a:t>227</a:t>
            </a:fld>
            <a:endParaRPr lang="pt-BR"/>
          </a:p>
        </p:txBody>
      </p:sp>
    </p:spTree>
    <p:extLst>
      <p:ext uri="{BB962C8B-B14F-4D97-AF65-F5344CB8AC3E}">
        <p14:creationId xmlns:p14="http://schemas.microsoft.com/office/powerpoint/2010/main" val="1577399942"/>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endParaRPr lang="pt-BR" dirty="0"/>
          </a:p>
        </p:txBody>
      </p:sp>
      <p:sp>
        <p:nvSpPr>
          <p:cNvPr id="4" name="Espaço Reservado para Número de Slide 3"/>
          <p:cNvSpPr>
            <a:spLocks noGrp="1"/>
          </p:cNvSpPr>
          <p:nvPr>
            <p:ph type="sldNum" sz="quarter" idx="10"/>
          </p:nvPr>
        </p:nvSpPr>
        <p:spPr/>
        <p:txBody>
          <a:bodyPr/>
          <a:lstStyle/>
          <a:p>
            <a:fld id="{4B48C349-82A0-46EB-8399-361E04CC9D2C}" type="slidenum">
              <a:rPr lang="pt-BR" smtClean="0"/>
              <a:pPr/>
              <a:t>228</a:t>
            </a:fld>
            <a:endParaRPr lang="pt-BR"/>
          </a:p>
        </p:txBody>
      </p:sp>
    </p:spTree>
    <p:extLst>
      <p:ext uri="{BB962C8B-B14F-4D97-AF65-F5344CB8AC3E}">
        <p14:creationId xmlns:p14="http://schemas.microsoft.com/office/powerpoint/2010/main" val="19589992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r>
              <a:rPr lang="en-US" dirty="0" smtClean="0"/>
              <a:t>The default character encoding in HTML5 is UTF-8.</a:t>
            </a:r>
            <a:endParaRPr lang="pt-BR" dirty="0" smtClean="0"/>
          </a:p>
          <a:p>
            <a:endParaRPr lang="pt-BR" dirty="0"/>
          </a:p>
        </p:txBody>
      </p:sp>
      <p:sp>
        <p:nvSpPr>
          <p:cNvPr id="4" name="Espaço Reservado para Número de Slide 3"/>
          <p:cNvSpPr>
            <a:spLocks noGrp="1"/>
          </p:cNvSpPr>
          <p:nvPr>
            <p:ph type="sldNum" sz="quarter" idx="10"/>
          </p:nvPr>
        </p:nvSpPr>
        <p:spPr/>
        <p:txBody>
          <a:bodyPr/>
          <a:lstStyle/>
          <a:p>
            <a:fld id="{4B48C349-82A0-46EB-8399-361E04CC9D2C}" type="slidenum">
              <a:rPr lang="pt-BR" smtClean="0"/>
              <a:pPr/>
              <a:t>26</a:t>
            </a:fld>
            <a:endParaRPr lang="pt-BR"/>
          </a:p>
        </p:txBody>
      </p:sp>
    </p:spTree>
    <p:extLst>
      <p:ext uri="{BB962C8B-B14F-4D97-AF65-F5344CB8AC3E}">
        <p14:creationId xmlns:p14="http://schemas.microsoft.com/office/powerpoint/2010/main" val="3209899855"/>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endParaRPr lang="pt-BR" dirty="0"/>
          </a:p>
        </p:txBody>
      </p:sp>
      <p:sp>
        <p:nvSpPr>
          <p:cNvPr id="4" name="Espaço Reservado para Número de Slide 3"/>
          <p:cNvSpPr>
            <a:spLocks noGrp="1"/>
          </p:cNvSpPr>
          <p:nvPr>
            <p:ph type="sldNum" sz="quarter" idx="10"/>
          </p:nvPr>
        </p:nvSpPr>
        <p:spPr/>
        <p:txBody>
          <a:bodyPr/>
          <a:lstStyle/>
          <a:p>
            <a:fld id="{4B48C349-82A0-46EB-8399-361E04CC9D2C}" type="slidenum">
              <a:rPr lang="pt-BR" smtClean="0"/>
              <a:pPr/>
              <a:t>229</a:t>
            </a:fld>
            <a:endParaRPr lang="pt-BR"/>
          </a:p>
        </p:txBody>
      </p:sp>
    </p:spTree>
    <p:extLst>
      <p:ext uri="{BB962C8B-B14F-4D97-AF65-F5344CB8AC3E}">
        <p14:creationId xmlns:p14="http://schemas.microsoft.com/office/powerpoint/2010/main" val="400640401"/>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endParaRPr lang="pt-BR" dirty="0"/>
          </a:p>
        </p:txBody>
      </p:sp>
      <p:sp>
        <p:nvSpPr>
          <p:cNvPr id="4" name="Espaço Reservado para Número de Slide 3"/>
          <p:cNvSpPr>
            <a:spLocks noGrp="1"/>
          </p:cNvSpPr>
          <p:nvPr>
            <p:ph type="sldNum" sz="quarter" idx="10"/>
          </p:nvPr>
        </p:nvSpPr>
        <p:spPr/>
        <p:txBody>
          <a:bodyPr/>
          <a:lstStyle/>
          <a:p>
            <a:fld id="{4B48C349-82A0-46EB-8399-361E04CC9D2C}" type="slidenum">
              <a:rPr lang="pt-BR" smtClean="0"/>
              <a:pPr/>
              <a:t>230</a:t>
            </a:fld>
            <a:endParaRPr lang="pt-BR"/>
          </a:p>
        </p:txBody>
      </p:sp>
    </p:spTree>
    <p:extLst>
      <p:ext uri="{BB962C8B-B14F-4D97-AF65-F5344CB8AC3E}">
        <p14:creationId xmlns:p14="http://schemas.microsoft.com/office/powerpoint/2010/main" val="3593946665"/>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r>
              <a:rPr lang="en-US" dirty="0" err="1" smtClean="0"/>
              <a:t>Excelente</a:t>
            </a:r>
            <a:r>
              <a:rPr lang="en-US" dirty="0" smtClean="0"/>
              <a:t> </a:t>
            </a:r>
            <a:r>
              <a:rPr lang="en-US" dirty="0" err="1" smtClean="0"/>
              <a:t>ferramenta</a:t>
            </a:r>
            <a:r>
              <a:rPr lang="en-US" dirty="0" smtClean="0"/>
              <a:t> </a:t>
            </a:r>
            <a:r>
              <a:rPr lang="en-US" dirty="0" err="1" smtClean="0"/>
              <a:t>para</a:t>
            </a:r>
            <a:r>
              <a:rPr lang="en-US" dirty="0" smtClean="0"/>
              <a:t> </a:t>
            </a:r>
            <a:r>
              <a:rPr lang="en-US" dirty="0" err="1" smtClean="0"/>
              <a:t>criação</a:t>
            </a:r>
            <a:r>
              <a:rPr lang="en-US" dirty="0" smtClean="0"/>
              <a:t> de </a:t>
            </a:r>
            <a:r>
              <a:rPr lang="en-US" dirty="0" err="1" smtClean="0"/>
              <a:t>gradiente</a:t>
            </a:r>
            <a:r>
              <a:rPr lang="en-US" dirty="0" smtClean="0"/>
              <a:t>. </a:t>
            </a:r>
            <a:r>
              <a:rPr lang="en-US" dirty="0" err="1" smtClean="0"/>
              <a:t>Ferramenta</a:t>
            </a:r>
            <a:r>
              <a:rPr lang="en-US" baseline="0" dirty="0" smtClean="0"/>
              <a:t> da </a:t>
            </a:r>
            <a:r>
              <a:rPr lang="en-US" baseline="0" dirty="0" err="1" smtClean="0"/>
              <a:t>ColorZilla</a:t>
            </a:r>
            <a:endParaRPr lang="pt-BR" dirty="0"/>
          </a:p>
        </p:txBody>
      </p:sp>
      <p:sp>
        <p:nvSpPr>
          <p:cNvPr id="4" name="Espaço Reservado para Número de Slide 3"/>
          <p:cNvSpPr>
            <a:spLocks noGrp="1"/>
          </p:cNvSpPr>
          <p:nvPr>
            <p:ph type="sldNum" sz="quarter" idx="10"/>
          </p:nvPr>
        </p:nvSpPr>
        <p:spPr/>
        <p:txBody>
          <a:bodyPr/>
          <a:lstStyle/>
          <a:p>
            <a:fld id="{4B48C349-82A0-46EB-8399-361E04CC9D2C}" type="slidenum">
              <a:rPr lang="pt-BR" smtClean="0"/>
              <a:pPr/>
              <a:t>231</a:t>
            </a:fld>
            <a:endParaRPr lang="pt-BR"/>
          </a:p>
        </p:txBody>
      </p:sp>
    </p:spTree>
    <p:extLst>
      <p:ext uri="{BB962C8B-B14F-4D97-AF65-F5344CB8AC3E}">
        <p14:creationId xmlns:p14="http://schemas.microsoft.com/office/powerpoint/2010/main" val="284946019"/>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fontScale="92500"/>
          </a:bodyPr>
          <a:lstStyle/>
          <a:p>
            <a:r>
              <a:rPr lang="pt-BR" dirty="0" smtClean="0"/>
              <a:t>http://www.w3schools.com/cssref/css3_browsersupport.asp</a:t>
            </a:r>
          </a:p>
          <a:p>
            <a:endParaRPr lang="en-US" dirty="0" smtClean="0"/>
          </a:p>
          <a:p>
            <a:r>
              <a:rPr lang="pt-BR" b="1" dirty="0" smtClean="0"/>
              <a:t>Motor de </a:t>
            </a:r>
            <a:r>
              <a:rPr lang="pt-BR" b="1" dirty="0" err="1" smtClean="0"/>
              <a:t>renderização</a:t>
            </a:r>
            <a:r>
              <a:rPr lang="pt-BR" dirty="0" smtClean="0"/>
              <a:t> (ou </a:t>
            </a:r>
            <a:r>
              <a:rPr lang="pt-BR" b="1" i="1" dirty="0" smtClean="0"/>
              <a:t>motor de layout</a:t>
            </a:r>
            <a:r>
              <a:rPr lang="pt-BR" dirty="0" smtClean="0"/>
              <a:t>) é um </a:t>
            </a:r>
            <a:r>
              <a:rPr lang="pt-BR" dirty="0" smtClean="0">
                <a:hlinkClick r:id="rId3" tooltip="Software"/>
              </a:rPr>
              <a:t>software</a:t>
            </a:r>
            <a:r>
              <a:rPr lang="pt-BR" dirty="0" smtClean="0"/>
              <a:t> que transforma conteúdo em </a:t>
            </a:r>
            <a:r>
              <a:rPr lang="pt-BR" dirty="0" smtClean="0">
                <a:hlinkClick r:id="rId4" tooltip="Linguagem de marcação"/>
              </a:rPr>
              <a:t>linguagem de marcação</a:t>
            </a:r>
            <a:r>
              <a:rPr lang="pt-BR" dirty="0" smtClean="0"/>
              <a:t> (como </a:t>
            </a:r>
            <a:r>
              <a:rPr lang="pt-BR" dirty="0" smtClean="0">
                <a:hlinkClick r:id="rId5" tooltip="HTML"/>
              </a:rPr>
              <a:t>HTML</a:t>
            </a:r>
            <a:r>
              <a:rPr lang="pt-BR" dirty="0" smtClean="0"/>
              <a:t>, </a:t>
            </a:r>
            <a:r>
              <a:rPr lang="pt-BR" dirty="0" smtClean="0">
                <a:hlinkClick r:id="rId6" tooltip="XML"/>
              </a:rPr>
              <a:t>XML</a:t>
            </a:r>
            <a:r>
              <a:rPr lang="pt-BR" dirty="0" smtClean="0"/>
              <a:t>, etc.) e informações de formatação (como </a:t>
            </a:r>
            <a:r>
              <a:rPr lang="pt-BR" dirty="0" smtClean="0">
                <a:hlinkClick r:id="rId7" tooltip="Cascading Style Sheets"/>
              </a:rPr>
              <a:t>CSS</a:t>
            </a:r>
            <a:r>
              <a:rPr lang="pt-BR" dirty="0" smtClean="0"/>
              <a:t>, </a:t>
            </a:r>
            <a:r>
              <a:rPr lang="pt-BR" dirty="0" smtClean="0">
                <a:hlinkClick r:id="rId8" tooltip="Extensible Stylesheet Language"/>
              </a:rPr>
              <a:t>XSL</a:t>
            </a:r>
            <a:r>
              <a:rPr lang="pt-BR" dirty="0" smtClean="0"/>
              <a:t>, etc.) em um conteúdo formatado para ser exibido em uma tela (como um monitor, projetor, etc..) Ele é tipicamente usado por </a:t>
            </a:r>
            <a:r>
              <a:rPr lang="pt-BR" dirty="0" smtClean="0">
                <a:hlinkClick r:id="rId9" tooltip="Navegador"/>
              </a:rPr>
              <a:t>navegadores</a:t>
            </a:r>
            <a:r>
              <a:rPr lang="pt-BR" dirty="0" smtClean="0"/>
              <a:t>, </a:t>
            </a:r>
            <a:r>
              <a:rPr lang="pt-BR" dirty="0" smtClean="0">
                <a:hlinkClick r:id="rId10" tooltip="Cliente de e-mail"/>
              </a:rPr>
              <a:t>clientes de e-mail</a:t>
            </a:r>
            <a:r>
              <a:rPr lang="pt-BR" dirty="0" smtClean="0"/>
              <a:t>, ou outro software que necessite mostrar (ou editar) conteúdo da </a:t>
            </a:r>
            <a:r>
              <a:rPr lang="pt-BR" dirty="0" smtClean="0">
                <a:hlinkClick r:id="rId11" tooltip="World Wide Web"/>
              </a:rPr>
              <a:t>WWW</a:t>
            </a:r>
            <a:r>
              <a:rPr lang="pt-BR" dirty="0" smtClean="0"/>
              <a:t>.</a:t>
            </a:r>
          </a:p>
          <a:p>
            <a:endParaRPr lang="en-US" dirty="0" smtClean="0"/>
          </a:p>
          <a:p>
            <a:r>
              <a:rPr lang="pt-BR" b="1" dirty="0" err="1" smtClean="0"/>
              <a:t>WebKit</a:t>
            </a:r>
            <a:r>
              <a:rPr lang="pt-BR" dirty="0" smtClean="0"/>
              <a:t> é um </a:t>
            </a:r>
            <a:r>
              <a:rPr lang="pt-BR" dirty="0" smtClean="0">
                <a:hlinkClick r:id="rId12" tooltip="Motor de renderização"/>
              </a:rPr>
              <a:t>motor de </a:t>
            </a:r>
            <a:r>
              <a:rPr lang="pt-BR" dirty="0" err="1" smtClean="0">
                <a:hlinkClick r:id="rId12" tooltip="Motor de renderização"/>
              </a:rPr>
              <a:t>renderização</a:t>
            </a:r>
            <a:r>
              <a:rPr lang="pt-BR" dirty="0" smtClean="0"/>
              <a:t> utilizado em </a:t>
            </a:r>
            <a:r>
              <a:rPr lang="pt-BR" dirty="0" smtClean="0">
                <a:hlinkClick r:id="rId9" tooltip="Navegador"/>
              </a:rPr>
              <a:t>navegadores</a:t>
            </a:r>
            <a:r>
              <a:rPr lang="pt-BR" dirty="0" smtClean="0"/>
              <a:t> web para </a:t>
            </a:r>
            <a:r>
              <a:rPr lang="pt-BR" dirty="0" err="1" smtClean="0"/>
              <a:t>renderizar</a:t>
            </a:r>
            <a:r>
              <a:rPr lang="pt-BR" dirty="0" smtClean="0"/>
              <a:t> páginas. O </a:t>
            </a:r>
            <a:r>
              <a:rPr lang="pt-BR" dirty="0" err="1" smtClean="0"/>
              <a:t>WebKit</a:t>
            </a:r>
            <a:r>
              <a:rPr lang="pt-BR" dirty="0" smtClean="0"/>
              <a:t> é utilizado por navegadores como o </a:t>
            </a:r>
            <a:r>
              <a:rPr lang="pt-BR" dirty="0" smtClean="0">
                <a:hlinkClick r:id="rId13" tooltip="Google Chrome"/>
              </a:rPr>
              <a:t>Google </a:t>
            </a:r>
            <a:r>
              <a:rPr lang="pt-BR" dirty="0" err="1" smtClean="0">
                <a:hlinkClick r:id="rId13" tooltip="Google Chrome"/>
              </a:rPr>
              <a:t>Chrome</a:t>
            </a:r>
            <a:r>
              <a:rPr lang="pt-BR" dirty="0" smtClean="0"/>
              <a:t> e o </a:t>
            </a:r>
            <a:r>
              <a:rPr lang="pt-BR" dirty="0" smtClean="0">
                <a:hlinkClick r:id="rId14" tooltip="Safari (web browser)"/>
              </a:rPr>
              <a:t>Safari</a:t>
            </a:r>
            <a:r>
              <a:rPr lang="pt-BR" dirty="0" smtClean="0"/>
              <a:t>, que em Julho de 2011 detém cerca de 17% e 7% do mercado de navegadores, respectivamente.</a:t>
            </a:r>
          </a:p>
          <a:p>
            <a:r>
              <a:rPr lang="pt-BR" dirty="0" smtClean="0"/>
              <a:t>O </a:t>
            </a:r>
            <a:r>
              <a:rPr lang="pt-BR" dirty="0" err="1" smtClean="0"/>
              <a:t>WebKit</a:t>
            </a:r>
            <a:r>
              <a:rPr lang="pt-BR" dirty="0" smtClean="0"/>
              <a:t> é escrito primariamente em C++ mas provê </a:t>
            </a:r>
            <a:r>
              <a:rPr lang="pt-BR" dirty="0" err="1" smtClean="0"/>
              <a:t>ports</a:t>
            </a:r>
            <a:r>
              <a:rPr lang="pt-BR" dirty="0" smtClean="0"/>
              <a:t>, ou </a:t>
            </a:r>
            <a:r>
              <a:rPr lang="pt-BR" dirty="0" err="1" smtClean="0"/>
              <a:t>bindings</a:t>
            </a:r>
            <a:r>
              <a:rPr lang="pt-BR" dirty="0" smtClean="0"/>
              <a:t>, para várias linguagens e frameworks, como </a:t>
            </a:r>
            <a:r>
              <a:rPr lang="pt-BR" dirty="0" err="1" smtClean="0">
                <a:hlinkClick r:id="rId15" tooltip="Objective C (página não existe)"/>
              </a:rPr>
              <a:t>Objective</a:t>
            </a:r>
            <a:r>
              <a:rPr lang="pt-BR" dirty="0" smtClean="0">
                <a:hlinkClick r:id="rId15" tooltip="Objective C (página não existe)"/>
              </a:rPr>
              <a:t> C</a:t>
            </a:r>
            <a:r>
              <a:rPr lang="pt-BR" dirty="0" smtClean="0"/>
              <a:t>, </a:t>
            </a:r>
            <a:r>
              <a:rPr lang="pt-BR" dirty="0" err="1" smtClean="0">
                <a:hlinkClick r:id="rId16" tooltip="Qt"/>
              </a:rPr>
              <a:t>Qt</a:t>
            </a:r>
            <a:r>
              <a:rPr lang="pt-BR" dirty="0" smtClean="0"/>
              <a:t>, </a:t>
            </a:r>
            <a:r>
              <a:rPr lang="pt-BR" dirty="0" err="1" smtClean="0">
                <a:hlinkClick r:id="rId17" tooltip="Gtk"/>
              </a:rPr>
              <a:t>Gtk</a:t>
            </a:r>
            <a:r>
              <a:rPr lang="pt-BR" dirty="0" smtClean="0">
                <a:hlinkClick r:id="rId17" tooltip="Gtk"/>
              </a:rPr>
              <a:t>+</a:t>
            </a:r>
            <a:r>
              <a:rPr lang="pt-BR" dirty="0" smtClean="0"/>
              <a:t> e </a:t>
            </a:r>
            <a:r>
              <a:rPr lang="pt-BR" dirty="0" smtClean="0">
                <a:hlinkClick r:id="rId18" tooltip="Enlightenment Foundation Libraries"/>
              </a:rPr>
              <a:t>EFL</a:t>
            </a:r>
            <a:r>
              <a:rPr lang="pt-BR" dirty="0" smtClean="0"/>
              <a:t>.</a:t>
            </a:r>
          </a:p>
          <a:p>
            <a:r>
              <a:rPr lang="pt-BR" dirty="0" smtClean="0"/>
              <a:t>O </a:t>
            </a:r>
            <a:r>
              <a:rPr lang="pt-BR" dirty="0" err="1" smtClean="0"/>
              <a:t>WebKit</a:t>
            </a:r>
            <a:r>
              <a:rPr lang="pt-BR" dirty="0" smtClean="0"/>
              <a:t> foi originado pela </a:t>
            </a:r>
            <a:r>
              <a:rPr lang="pt-BR" dirty="0" smtClean="0">
                <a:hlinkClick r:id="rId19" tooltip="Apple Inc."/>
              </a:rPr>
              <a:t>Apple Inc.</a:t>
            </a:r>
            <a:r>
              <a:rPr lang="pt-BR" dirty="0" smtClean="0"/>
              <a:t> a partir da biblioteca </a:t>
            </a:r>
            <a:r>
              <a:rPr lang="pt-BR" dirty="0" smtClean="0">
                <a:hlinkClick r:id="rId20" tooltip="KHTML"/>
              </a:rPr>
              <a:t>KHTML</a:t>
            </a:r>
            <a:r>
              <a:rPr lang="pt-BR" dirty="0" smtClean="0"/>
              <a:t> para uso no navegador Safari, mas como projeto de código aberto, hoje é mantido por desenvolvedores de várias organizações, como </a:t>
            </a:r>
            <a:r>
              <a:rPr lang="pt-BR" dirty="0" smtClean="0">
                <a:hlinkClick r:id="rId21" tooltip="KDE"/>
              </a:rPr>
              <a:t>Projeto KDE</a:t>
            </a:r>
            <a:r>
              <a:rPr lang="pt-BR" dirty="0" smtClean="0"/>
              <a:t>, </a:t>
            </a:r>
            <a:r>
              <a:rPr lang="pt-BR" dirty="0" smtClean="0">
                <a:hlinkClick r:id="rId19" tooltip="Apple Inc."/>
              </a:rPr>
              <a:t>Apple Inc.</a:t>
            </a:r>
            <a:r>
              <a:rPr lang="pt-BR" dirty="0" smtClean="0"/>
              <a:t>, </a:t>
            </a:r>
            <a:r>
              <a:rPr lang="pt-BR" dirty="0" smtClean="0">
                <a:hlinkClick r:id="rId22" tooltip="Google"/>
              </a:rPr>
              <a:t>Google</a:t>
            </a:r>
            <a:r>
              <a:rPr lang="pt-BR" dirty="0" smtClean="0"/>
              <a:t>, </a:t>
            </a:r>
            <a:r>
              <a:rPr lang="pt-BR" dirty="0" smtClean="0">
                <a:hlinkClick r:id="rId23" tooltip="Nokia"/>
              </a:rPr>
              <a:t>Nokia</a:t>
            </a:r>
            <a:r>
              <a:rPr lang="pt-BR" dirty="0" smtClean="0"/>
              <a:t> e </a:t>
            </a:r>
            <a:r>
              <a:rPr lang="pt-BR" dirty="0" smtClean="0">
                <a:hlinkClick r:id="rId24" tooltip="Samsung"/>
              </a:rPr>
              <a:t>Samsung</a:t>
            </a:r>
            <a:r>
              <a:rPr lang="pt-BR" dirty="0" smtClean="0"/>
              <a:t>.</a:t>
            </a:r>
            <a:r>
              <a:rPr lang="pt-BR" baseline="30000" dirty="0" smtClean="0">
                <a:hlinkClick r:id="rId25"/>
              </a:rPr>
              <a:t>[2]</a:t>
            </a:r>
            <a:r>
              <a:rPr lang="pt-BR" dirty="0" smtClean="0"/>
              <a:t> </a:t>
            </a:r>
            <a:r>
              <a:rPr lang="pt-BR" dirty="0" smtClean="0">
                <a:hlinkClick r:id="rId26" tooltip="Mac OS X"/>
              </a:rPr>
              <a:t>Mac OS X</a:t>
            </a:r>
            <a:r>
              <a:rPr lang="pt-BR" dirty="0" smtClean="0"/>
              <a:t>, </a:t>
            </a:r>
            <a:r>
              <a:rPr lang="pt-BR" dirty="0" smtClean="0">
                <a:hlinkClick r:id="rId27" tooltip="Windows"/>
              </a:rPr>
              <a:t>Windows</a:t>
            </a:r>
            <a:r>
              <a:rPr lang="pt-BR" dirty="0" smtClean="0"/>
              <a:t>, </a:t>
            </a:r>
            <a:r>
              <a:rPr lang="pt-BR" dirty="0" smtClean="0">
                <a:hlinkClick r:id="rId28" tooltip="GNU Project (página não existe)"/>
              </a:rPr>
              <a:t>GNU</a:t>
            </a:r>
            <a:r>
              <a:rPr lang="pt-BR" dirty="0" smtClean="0"/>
              <a:t>/</a:t>
            </a:r>
            <a:r>
              <a:rPr lang="pt-BR" dirty="0" smtClean="0">
                <a:hlinkClick r:id="rId29" tooltip="Linux"/>
              </a:rPr>
              <a:t>Linux</a:t>
            </a:r>
            <a:r>
              <a:rPr lang="pt-BR" dirty="0" smtClean="0"/>
              <a:t> e outros Sistemas Operacionais similares ao </a:t>
            </a:r>
            <a:r>
              <a:rPr lang="pt-BR" dirty="0" smtClean="0">
                <a:hlinkClick r:id="rId30" tooltip="Unix"/>
              </a:rPr>
              <a:t>Unix</a:t>
            </a:r>
            <a:r>
              <a:rPr lang="pt-BR" dirty="0" smtClean="0"/>
              <a:t> são suportados pelo projeto.</a:t>
            </a:r>
            <a:r>
              <a:rPr lang="pt-BR" baseline="30000" dirty="0" smtClean="0">
                <a:hlinkClick r:id="rId31"/>
              </a:rPr>
              <a:t>[3]</a:t>
            </a:r>
            <a:endParaRPr lang="pt-BR" dirty="0" smtClean="0"/>
          </a:p>
          <a:p>
            <a:endParaRPr lang="en-US" dirty="0" smtClean="0"/>
          </a:p>
          <a:p>
            <a:endParaRPr lang="en-US" dirty="0" smtClean="0"/>
          </a:p>
          <a:p>
            <a:r>
              <a:rPr lang="en-US" dirty="0" err="1" smtClean="0"/>
              <a:t>Motores</a:t>
            </a:r>
            <a:r>
              <a:rPr lang="en-US" dirty="0" smtClean="0"/>
              <a:t> de </a:t>
            </a:r>
            <a:r>
              <a:rPr lang="en-US" dirty="0" err="1" smtClean="0"/>
              <a:t>renderização</a:t>
            </a:r>
            <a:r>
              <a:rPr lang="en-US" dirty="0" smtClean="0"/>
              <a:t>:</a:t>
            </a:r>
          </a:p>
          <a:p>
            <a:pPr marL="171450" indent="-171450">
              <a:buFont typeface="Arial" pitchFamily="34" charset="0"/>
              <a:buChar char="•"/>
            </a:pPr>
            <a:r>
              <a:rPr lang="en-US" dirty="0" smtClean="0"/>
              <a:t>Opera:</a:t>
            </a:r>
            <a:r>
              <a:rPr lang="en-US" baseline="0" dirty="0" smtClean="0"/>
              <a:t> Presto</a:t>
            </a:r>
          </a:p>
          <a:p>
            <a:pPr marL="171450" indent="-171450">
              <a:buFont typeface="Arial" pitchFamily="34" charset="0"/>
              <a:buChar char="•"/>
            </a:pPr>
            <a:r>
              <a:rPr lang="en-US" baseline="0" dirty="0" smtClean="0"/>
              <a:t>Safari e Chrome: </a:t>
            </a:r>
            <a:r>
              <a:rPr lang="en-US" baseline="0" dirty="0" err="1" smtClean="0"/>
              <a:t>Webkit</a:t>
            </a:r>
            <a:endParaRPr lang="en-US" baseline="0" dirty="0" smtClean="0"/>
          </a:p>
          <a:p>
            <a:pPr marL="171450" indent="-171450">
              <a:buFont typeface="Arial" pitchFamily="34" charset="0"/>
              <a:buChar char="•"/>
            </a:pPr>
            <a:r>
              <a:rPr lang="en-US" baseline="0" dirty="0" smtClean="0"/>
              <a:t>Internet Explorer: Trident</a:t>
            </a:r>
          </a:p>
          <a:p>
            <a:pPr marL="171450" indent="-171450">
              <a:buFont typeface="Arial" pitchFamily="34" charset="0"/>
              <a:buChar char="•"/>
            </a:pPr>
            <a:r>
              <a:rPr lang="en-US" baseline="0" dirty="0" smtClean="0"/>
              <a:t>Firefox: Gecko</a:t>
            </a:r>
            <a:endParaRPr lang="pt-BR" dirty="0"/>
          </a:p>
        </p:txBody>
      </p:sp>
      <p:sp>
        <p:nvSpPr>
          <p:cNvPr id="4" name="Espaço Reservado para Número de Slide 3"/>
          <p:cNvSpPr>
            <a:spLocks noGrp="1"/>
          </p:cNvSpPr>
          <p:nvPr>
            <p:ph type="sldNum" sz="quarter" idx="10"/>
          </p:nvPr>
        </p:nvSpPr>
        <p:spPr/>
        <p:txBody>
          <a:bodyPr/>
          <a:lstStyle/>
          <a:p>
            <a:fld id="{4B48C349-82A0-46EB-8399-361E04CC9D2C}" type="slidenum">
              <a:rPr lang="pt-BR" smtClean="0"/>
              <a:pPr/>
              <a:t>232</a:t>
            </a:fld>
            <a:endParaRPr lang="pt-BR"/>
          </a:p>
        </p:txBody>
      </p:sp>
    </p:spTree>
    <p:extLst>
      <p:ext uri="{BB962C8B-B14F-4D97-AF65-F5344CB8AC3E}">
        <p14:creationId xmlns:p14="http://schemas.microsoft.com/office/powerpoint/2010/main" val="1665447786"/>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E4CB8DE-6734-4F78-BC06-2D0359F38161}" type="slidenum">
              <a:rPr lang="pt-BR"/>
              <a:pPr/>
              <a:t>233</a:t>
            </a:fld>
            <a:endParaRPr lang="pt-BR"/>
          </a:p>
        </p:txBody>
      </p:sp>
      <p:sp>
        <p:nvSpPr>
          <p:cNvPr id="203778" name="Rectangle 2"/>
          <p:cNvSpPr>
            <a:spLocks noGrp="1" noRot="1" noChangeAspect="1" noChangeArrowheads="1" noTextEdit="1"/>
          </p:cNvSpPr>
          <p:nvPr>
            <p:ph type="sldImg"/>
          </p:nvPr>
        </p:nvSpPr>
        <p:spPr>
          <a:ln/>
        </p:spPr>
      </p:sp>
      <p:sp>
        <p:nvSpPr>
          <p:cNvPr id="203779" name="Rectangle 3"/>
          <p:cNvSpPr>
            <a:spLocks noGrp="1" noChangeArrowheads="1"/>
          </p:cNvSpPr>
          <p:nvPr>
            <p:ph type="body" idx="1"/>
          </p:nvPr>
        </p:nvSpPr>
        <p:spPr/>
        <p:txBody>
          <a:bodyPr>
            <a:normAutofit fontScale="55000" lnSpcReduction="20000"/>
          </a:bodyPr>
          <a:lstStyle/>
          <a:p>
            <a:r>
              <a:rPr lang="pt-BR" dirty="0" smtClean="0"/>
              <a:t>&lt;</a:t>
            </a:r>
            <a:r>
              <a:rPr lang="pt-BR" dirty="0" err="1" smtClean="0"/>
              <a:t>head</a:t>
            </a:r>
            <a:r>
              <a:rPr lang="pt-BR" dirty="0" smtClean="0"/>
              <a:t>&gt;</a:t>
            </a:r>
          </a:p>
          <a:p>
            <a:r>
              <a:rPr lang="pt-BR" dirty="0" smtClean="0"/>
              <a:t>&lt;style </a:t>
            </a:r>
            <a:r>
              <a:rPr lang="pt-BR" dirty="0" err="1" smtClean="0"/>
              <a:t>type</a:t>
            </a:r>
            <a:r>
              <a:rPr lang="pt-BR" dirty="0" smtClean="0"/>
              <a:t>="</a:t>
            </a:r>
            <a:r>
              <a:rPr lang="pt-BR" dirty="0" err="1" smtClean="0"/>
              <a:t>text</a:t>
            </a:r>
            <a:r>
              <a:rPr lang="pt-BR" dirty="0" smtClean="0"/>
              <a:t>/</a:t>
            </a:r>
            <a:r>
              <a:rPr lang="pt-BR" dirty="0" err="1" smtClean="0"/>
              <a:t>css</a:t>
            </a:r>
            <a:r>
              <a:rPr lang="pt-BR" dirty="0" smtClean="0"/>
              <a:t>"&gt;</a:t>
            </a:r>
          </a:p>
          <a:p>
            <a:endParaRPr lang="pt-BR" dirty="0" smtClean="0"/>
          </a:p>
          <a:p>
            <a:r>
              <a:rPr lang="pt-BR" dirty="0" smtClean="0"/>
              <a:t>	#menu </a:t>
            </a:r>
            <a:r>
              <a:rPr lang="pt-BR" dirty="0" err="1" smtClean="0"/>
              <a:t>ul</a:t>
            </a:r>
            <a:r>
              <a:rPr lang="pt-BR" dirty="0" smtClean="0"/>
              <a:t> {</a:t>
            </a:r>
          </a:p>
          <a:p>
            <a:r>
              <a:rPr lang="pt-BR" dirty="0" smtClean="0"/>
              <a:t>		</a:t>
            </a:r>
            <a:r>
              <a:rPr lang="pt-BR" dirty="0" err="1" smtClean="0"/>
              <a:t>width</a:t>
            </a:r>
            <a:r>
              <a:rPr lang="pt-BR" dirty="0" smtClean="0"/>
              <a:t>:100%;</a:t>
            </a:r>
          </a:p>
          <a:p>
            <a:r>
              <a:rPr lang="pt-BR" dirty="0" smtClean="0"/>
              <a:t>		</a:t>
            </a:r>
            <a:r>
              <a:rPr lang="pt-BR" dirty="0" err="1" smtClean="0"/>
              <a:t>margin</a:t>
            </a:r>
            <a:r>
              <a:rPr lang="pt-BR" dirty="0" smtClean="0"/>
              <a:t>:0px;</a:t>
            </a:r>
          </a:p>
          <a:p>
            <a:r>
              <a:rPr lang="pt-BR" dirty="0" smtClean="0"/>
              <a:t>		</a:t>
            </a:r>
            <a:r>
              <a:rPr lang="pt-BR" dirty="0" err="1" smtClean="0"/>
              <a:t>padding</a:t>
            </a:r>
            <a:r>
              <a:rPr lang="pt-BR" dirty="0" smtClean="0"/>
              <a:t>:0px;</a:t>
            </a:r>
          </a:p>
          <a:p>
            <a:r>
              <a:rPr lang="pt-BR" dirty="0" smtClean="0"/>
              <a:t>	}</a:t>
            </a:r>
          </a:p>
          <a:p>
            <a:r>
              <a:rPr lang="pt-BR" dirty="0" smtClean="0"/>
              <a:t>	</a:t>
            </a:r>
          </a:p>
          <a:p>
            <a:r>
              <a:rPr lang="pt-BR" dirty="0" smtClean="0"/>
              <a:t>	#menu </a:t>
            </a:r>
            <a:r>
              <a:rPr lang="pt-BR" dirty="0" err="1" smtClean="0"/>
              <a:t>ul</a:t>
            </a:r>
            <a:r>
              <a:rPr lang="pt-BR" dirty="0" smtClean="0"/>
              <a:t> li {</a:t>
            </a:r>
          </a:p>
          <a:p>
            <a:r>
              <a:rPr lang="pt-BR" dirty="0" smtClean="0"/>
              <a:t>		</a:t>
            </a:r>
            <a:r>
              <a:rPr lang="pt-BR" dirty="0" err="1" smtClean="0"/>
              <a:t>list-style</a:t>
            </a:r>
            <a:r>
              <a:rPr lang="pt-BR" dirty="0" smtClean="0"/>
              <a:t>:</a:t>
            </a:r>
            <a:r>
              <a:rPr lang="pt-BR" dirty="0" err="1" smtClean="0"/>
              <a:t>none</a:t>
            </a:r>
            <a:r>
              <a:rPr lang="pt-BR" dirty="0" smtClean="0"/>
              <a:t>;</a:t>
            </a:r>
          </a:p>
          <a:p>
            <a:r>
              <a:rPr lang="pt-BR" dirty="0" smtClean="0"/>
              <a:t>		</a:t>
            </a:r>
            <a:r>
              <a:rPr lang="pt-BR" dirty="0" err="1" smtClean="0"/>
              <a:t>margin</a:t>
            </a:r>
            <a:r>
              <a:rPr lang="pt-BR" dirty="0" smtClean="0"/>
              <a:t>:0px;</a:t>
            </a:r>
          </a:p>
          <a:p>
            <a:r>
              <a:rPr lang="pt-BR" dirty="0" smtClean="0"/>
              <a:t>		</a:t>
            </a:r>
            <a:r>
              <a:rPr lang="pt-BR" dirty="0" err="1" smtClean="0"/>
              <a:t>padding</a:t>
            </a:r>
            <a:r>
              <a:rPr lang="pt-BR" dirty="0" smtClean="0"/>
              <a:t>:0px;</a:t>
            </a:r>
          </a:p>
          <a:p>
            <a:r>
              <a:rPr lang="pt-BR" dirty="0" smtClean="0"/>
              <a:t>		display:</a:t>
            </a:r>
            <a:r>
              <a:rPr lang="pt-BR" dirty="0" err="1" smtClean="0"/>
              <a:t>inline</a:t>
            </a:r>
            <a:r>
              <a:rPr lang="pt-BR" dirty="0" smtClean="0"/>
              <a:t>;		</a:t>
            </a:r>
          </a:p>
          <a:p>
            <a:r>
              <a:rPr lang="pt-BR" dirty="0" smtClean="0"/>
              <a:t>	}</a:t>
            </a:r>
          </a:p>
          <a:p>
            <a:r>
              <a:rPr lang="pt-BR" dirty="0" smtClean="0"/>
              <a:t>	</a:t>
            </a:r>
          </a:p>
          <a:p>
            <a:r>
              <a:rPr lang="pt-BR" dirty="0" smtClean="0"/>
              <a:t>	#menu </a:t>
            </a:r>
            <a:r>
              <a:rPr lang="pt-BR" dirty="0" err="1" smtClean="0"/>
              <a:t>ul</a:t>
            </a:r>
            <a:r>
              <a:rPr lang="pt-BR" dirty="0" smtClean="0"/>
              <a:t> li a {</a:t>
            </a:r>
          </a:p>
          <a:p>
            <a:r>
              <a:rPr lang="pt-BR" dirty="0" smtClean="0"/>
              <a:t>		</a:t>
            </a:r>
            <a:r>
              <a:rPr lang="pt-BR" dirty="0" err="1" smtClean="0"/>
              <a:t>background-color</a:t>
            </a:r>
            <a:r>
              <a:rPr lang="pt-BR" dirty="0" smtClean="0"/>
              <a:t>:#CCCCCC;</a:t>
            </a:r>
          </a:p>
          <a:p>
            <a:r>
              <a:rPr lang="pt-BR" dirty="0" smtClean="0"/>
              <a:t>		</a:t>
            </a:r>
            <a:r>
              <a:rPr lang="pt-BR" dirty="0" err="1" smtClean="0"/>
              <a:t>padding</a:t>
            </a:r>
            <a:r>
              <a:rPr lang="pt-BR" dirty="0" smtClean="0"/>
              <a:t>:25px;</a:t>
            </a:r>
          </a:p>
          <a:p>
            <a:r>
              <a:rPr lang="pt-BR" dirty="0" smtClean="0"/>
              <a:t>		</a:t>
            </a:r>
            <a:r>
              <a:rPr lang="pt-BR" dirty="0" err="1" smtClean="0"/>
              <a:t>text-decoration</a:t>
            </a:r>
            <a:r>
              <a:rPr lang="pt-BR" dirty="0" smtClean="0"/>
              <a:t>:</a:t>
            </a:r>
            <a:r>
              <a:rPr lang="pt-BR" dirty="0" err="1" smtClean="0"/>
              <a:t>none</a:t>
            </a:r>
            <a:r>
              <a:rPr lang="pt-BR" dirty="0" smtClean="0"/>
              <a:t>;</a:t>
            </a:r>
          </a:p>
          <a:p>
            <a:r>
              <a:rPr lang="pt-BR" dirty="0" smtClean="0"/>
              <a:t>		</a:t>
            </a:r>
            <a:r>
              <a:rPr lang="pt-BR" dirty="0" err="1" smtClean="0"/>
              <a:t>color</a:t>
            </a:r>
            <a:r>
              <a:rPr lang="pt-BR" dirty="0" smtClean="0"/>
              <a:t>:</a:t>
            </a:r>
            <a:r>
              <a:rPr lang="pt-BR" dirty="0" err="1" smtClean="0"/>
              <a:t>black</a:t>
            </a:r>
            <a:r>
              <a:rPr lang="pt-BR" dirty="0" smtClean="0"/>
              <a:t>;</a:t>
            </a:r>
          </a:p>
          <a:p>
            <a:r>
              <a:rPr lang="pt-BR" dirty="0" smtClean="0"/>
              <a:t>	}</a:t>
            </a:r>
          </a:p>
          <a:p>
            <a:r>
              <a:rPr lang="pt-BR" dirty="0" smtClean="0"/>
              <a:t>	</a:t>
            </a:r>
          </a:p>
          <a:p>
            <a:r>
              <a:rPr lang="pt-BR" dirty="0" smtClean="0"/>
              <a:t>	#menu </a:t>
            </a:r>
            <a:r>
              <a:rPr lang="pt-BR" dirty="0" err="1" smtClean="0"/>
              <a:t>ul</a:t>
            </a:r>
            <a:r>
              <a:rPr lang="pt-BR" dirty="0" smtClean="0"/>
              <a:t> a:hover {</a:t>
            </a:r>
          </a:p>
          <a:p>
            <a:r>
              <a:rPr lang="pt-BR" dirty="0" smtClean="0"/>
              <a:t>		</a:t>
            </a:r>
            <a:r>
              <a:rPr lang="pt-BR" dirty="0" err="1" smtClean="0"/>
              <a:t>background-color</a:t>
            </a:r>
            <a:r>
              <a:rPr lang="pt-BR" dirty="0" smtClean="0"/>
              <a:t>:</a:t>
            </a:r>
            <a:r>
              <a:rPr lang="pt-BR" dirty="0" err="1" smtClean="0"/>
              <a:t>yellow</a:t>
            </a:r>
            <a:r>
              <a:rPr lang="pt-BR" dirty="0" smtClean="0"/>
              <a:t>;</a:t>
            </a:r>
          </a:p>
          <a:p>
            <a:r>
              <a:rPr lang="pt-BR" dirty="0" smtClean="0"/>
              <a:t>	}</a:t>
            </a:r>
          </a:p>
          <a:p>
            <a:endParaRPr lang="pt-BR" dirty="0" smtClean="0"/>
          </a:p>
          <a:p>
            <a:r>
              <a:rPr lang="pt-BR" dirty="0" smtClean="0"/>
              <a:t>&lt;/style&gt;</a:t>
            </a:r>
          </a:p>
          <a:p>
            <a:r>
              <a:rPr lang="pt-BR" dirty="0" smtClean="0"/>
              <a:t>&lt;link </a:t>
            </a:r>
            <a:r>
              <a:rPr lang="pt-BR" dirty="0" err="1" smtClean="0"/>
              <a:t>rel</a:t>
            </a:r>
            <a:r>
              <a:rPr lang="pt-BR" dirty="0" smtClean="0"/>
              <a:t>="</a:t>
            </a:r>
            <a:r>
              <a:rPr lang="pt-BR" dirty="0" err="1" smtClean="0"/>
              <a:t>stylesheet</a:t>
            </a:r>
            <a:r>
              <a:rPr lang="pt-BR" dirty="0" smtClean="0"/>
              <a:t>" </a:t>
            </a:r>
            <a:r>
              <a:rPr lang="pt-BR" dirty="0" err="1" smtClean="0"/>
              <a:t>type</a:t>
            </a:r>
            <a:r>
              <a:rPr lang="pt-BR" dirty="0" smtClean="0"/>
              <a:t>="</a:t>
            </a:r>
            <a:r>
              <a:rPr lang="pt-BR" dirty="0" err="1" smtClean="0"/>
              <a:t>text</a:t>
            </a:r>
            <a:r>
              <a:rPr lang="pt-BR" dirty="0" smtClean="0"/>
              <a:t>/</a:t>
            </a:r>
            <a:r>
              <a:rPr lang="pt-BR" dirty="0" err="1" smtClean="0"/>
              <a:t>css</a:t>
            </a:r>
            <a:r>
              <a:rPr lang="pt-BR" dirty="0" smtClean="0"/>
              <a:t>" </a:t>
            </a:r>
            <a:r>
              <a:rPr lang="pt-BR" dirty="0" err="1" smtClean="0"/>
              <a:t>href</a:t>
            </a:r>
            <a:r>
              <a:rPr lang="pt-BR" dirty="0" smtClean="0"/>
              <a:t>="estilos.</a:t>
            </a:r>
            <a:r>
              <a:rPr lang="pt-BR" dirty="0" err="1" smtClean="0"/>
              <a:t>css</a:t>
            </a:r>
            <a:r>
              <a:rPr lang="pt-BR" dirty="0" smtClean="0"/>
              <a:t>"&gt;</a:t>
            </a:r>
          </a:p>
          <a:p>
            <a:r>
              <a:rPr lang="pt-BR" dirty="0" smtClean="0"/>
              <a:t>&lt;/</a:t>
            </a:r>
            <a:r>
              <a:rPr lang="pt-BR" dirty="0" err="1" smtClean="0"/>
              <a:t>head</a:t>
            </a:r>
            <a:r>
              <a:rPr lang="pt-BR" dirty="0" smtClean="0"/>
              <a:t>&gt;</a:t>
            </a:r>
          </a:p>
          <a:p>
            <a:r>
              <a:rPr lang="pt-BR" dirty="0" smtClean="0"/>
              <a:t>&lt;</a:t>
            </a:r>
            <a:r>
              <a:rPr lang="pt-BR" dirty="0" err="1" smtClean="0"/>
              <a:t>body</a:t>
            </a:r>
            <a:r>
              <a:rPr lang="pt-BR" dirty="0" smtClean="0"/>
              <a:t>&gt;</a:t>
            </a:r>
          </a:p>
          <a:p>
            <a:r>
              <a:rPr lang="pt-BR" dirty="0" smtClean="0"/>
              <a:t>	&lt;</a:t>
            </a:r>
            <a:r>
              <a:rPr lang="pt-BR" dirty="0" err="1" smtClean="0"/>
              <a:t>br</a:t>
            </a:r>
            <a:r>
              <a:rPr lang="pt-BR" dirty="0" smtClean="0"/>
              <a:t>&gt;</a:t>
            </a:r>
          </a:p>
          <a:p>
            <a:r>
              <a:rPr lang="pt-BR" dirty="0" smtClean="0"/>
              <a:t>		&lt;div id="menu"&gt;</a:t>
            </a:r>
          </a:p>
          <a:p>
            <a:r>
              <a:rPr lang="pt-BR" dirty="0" smtClean="0"/>
              <a:t>			&lt;</a:t>
            </a:r>
            <a:r>
              <a:rPr lang="pt-BR" dirty="0" err="1" smtClean="0"/>
              <a:t>ul</a:t>
            </a:r>
            <a:r>
              <a:rPr lang="pt-BR" dirty="0" smtClean="0"/>
              <a:t>&gt;</a:t>
            </a:r>
          </a:p>
          <a:p>
            <a:r>
              <a:rPr lang="pt-BR" dirty="0" smtClean="0"/>
              <a:t>				&lt;li&gt;&lt;a </a:t>
            </a:r>
            <a:r>
              <a:rPr lang="pt-BR" dirty="0" err="1" smtClean="0"/>
              <a:t>href</a:t>
            </a:r>
            <a:r>
              <a:rPr lang="pt-BR" dirty="0" smtClean="0"/>
              <a:t>="http://www.google.com"&gt;Opção 01&lt;/a&gt;&lt;/li&gt;</a:t>
            </a:r>
          </a:p>
          <a:p>
            <a:r>
              <a:rPr lang="pt-BR" dirty="0" smtClean="0"/>
              <a:t>				&lt;li&gt;&lt;a </a:t>
            </a:r>
            <a:r>
              <a:rPr lang="pt-BR" dirty="0" err="1" smtClean="0"/>
              <a:t>href</a:t>
            </a:r>
            <a:r>
              <a:rPr lang="pt-BR" dirty="0" smtClean="0"/>
              <a:t>="#"&gt;Opção 02&lt;/a&gt;&lt;/li&gt;</a:t>
            </a:r>
          </a:p>
          <a:p>
            <a:r>
              <a:rPr lang="pt-BR" dirty="0" smtClean="0"/>
              <a:t>				&lt;li&gt;&lt;a </a:t>
            </a:r>
            <a:r>
              <a:rPr lang="pt-BR" dirty="0" err="1" smtClean="0"/>
              <a:t>href</a:t>
            </a:r>
            <a:r>
              <a:rPr lang="pt-BR" dirty="0" smtClean="0"/>
              <a:t>="#"&gt;Opção 03&lt;/a&gt;&lt;/li&gt;</a:t>
            </a:r>
          </a:p>
          <a:p>
            <a:r>
              <a:rPr lang="pt-BR" dirty="0" smtClean="0"/>
              <a:t>				&lt;li&gt;&lt;a </a:t>
            </a:r>
            <a:r>
              <a:rPr lang="pt-BR" dirty="0" err="1" smtClean="0"/>
              <a:t>href</a:t>
            </a:r>
            <a:r>
              <a:rPr lang="pt-BR" dirty="0" smtClean="0"/>
              <a:t>="#"&gt;Opção 04&lt;/a&gt;&lt;/li&gt;</a:t>
            </a:r>
          </a:p>
          <a:p>
            <a:r>
              <a:rPr lang="pt-BR" dirty="0" smtClean="0"/>
              <a:t>			&lt;/</a:t>
            </a:r>
            <a:r>
              <a:rPr lang="pt-BR" dirty="0" err="1" smtClean="0"/>
              <a:t>ul</a:t>
            </a:r>
            <a:r>
              <a:rPr lang="pt-BR" dirty="0" smtClean="0"/>
              <a:t>&gt;</a:t>
            </a:r>
          </a:p>
          <a:p>
            <a:r>
              <a:rPr lang="pt-BR" dirty="0" smtClean="0"/>
              <a:t>		&lt;/div&gt;</a:t>
            </a:r>
          </a:p>
          <a:p>
            <a:r>
              <a:rPr lang="pt-BR" dirty="0" smtClean="0"/>
              <a:t>&lt;/</a:t>
            </a:r>
            <a:r>
              <a:rPr lang="pt-BR" dirty="0" err="1" smtClean="0"/>
              <a:t>body</a:t>
            </a:r>
            <a:r>
              <a:rPr lang="pt-BR" dirty="0" smtClean="0"/>
              <a:t>&gt;</a:t>
            </a:r>
          </a:p>
          <a:p>
            <a:endParaRPr lang="pt-BR" dirty="0" smtClean="0"/>
          </a:p>
          <a:p>
            <a:endParaRPr lang="pt-BR" dirty="0" smtClean="0"/>
          </a:p>
        </p:txBody>
      </p:sp>
    </p:spTree>
    <p:extLst>
      <p:ext uri="{BB962C8B-B14F-4D97-AF65-F5344CB8AC3E}">
        <p14:creationId xmlns:p14="http://schemas.microsoft.com/office/powerpoint/2010/main" val="4182488554"/>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E4CB8DE-6734-4F78-BC06-2D0359F38161}" type="slidenum">
              <a:rPr lang="pt-BR"/>
              <a:pPr/>
              <a:t>234</a:t>
            </a:fld>
            <a:endParaRPr lang="pt-BR"/>
          </a:p>
        </p:txBody>
      </p:sp>
      <p:sp>
        <p:nvSpPr>
          <p:cNvPr id="203778" name="Rectangle 2"/>
          <p:cNvSpPr>
            <a:spLocks noGrp="1" noRot="1" noChangeAspect="1" noChangeArrowheads="1" noTextEdit="1"/>
          </p:cNvSpPr>
          <p:nvPr>
            <p:ph type="sldImg"/>
          </p:nvPr>
        </p:nvSpPr>
        <p:spPr>
          <a:ln/>
        </p:spPr>
      </p:sp>
      <p:sp>
        <p:nvSpPr>
          <p:cNvPr id="203779" name="Rectangle 3"/>
          <p:cNvSpPr>
            <a:spLocks noGrp="1" noChangeArrowheads="1"/>
          </p:cNvSpPr>
          <p:nvPr>
            <p:ph type="body" idx="1"/>
          </p:nvPr>
        </p:nvSpPr>
        <p:spPr/>
        <p:txBody>
          <a:bodyPr/>
          <a:lstStyle/>
          <a:p>
            <a:r>
              <a:rPr lang="pt-BR" dirty="0" smtClean="0"/>
              <a:t>http://www.axure.com/</a:t>
            </a:r>
          </a:p>
          <a:p>
            <a:endParaRPr lang="pt-BR" smtClean="0"/>
          </a:p>
          <a:p>
            <a:endParaRPr lang="pt-BR" dirty="0" smtClean="0"/>
          </a:p>
        </p:txBody>
      </p:sp>
    </p:spTree>
    <p:extLst>
      <p:ext uri="{BB962C8B-B14F-4D97-AF65-F5344CB8AC3E}">
        <p14:creationId xmlns:p14="http://schemas.microsoft.com/office/powerpoint/2010/main" val="4260857710"/>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r>
              <a:rPr lang="pt-BR" dirty="0" smtClean="0"/>
              <a:t>a:link { background: #000000; </a:t>
            </a:r>
            <a:r>
              <a:rPr lang="pt-BR" dirty="0" err="1" smtClean="0"/>
              <a:t>color</a:t>
            </a:r>
            <a:r>
              <a:rPr lang="pt-BR" dirty="0" smtClean="0"/>
              <a:t>: #FFFFFF; } </a:t>
            </a:r>
          </a:p>
          <a:p>
            <a:r>
              <a:rPr lang="pt-BR" dirty="0" smtClean="0"/>
              <a:t>a:visited { background: #FFFF00; </a:t>
            </a:r>
            <a:r>
              <a:rPr lang="pt-BR" dirty="0" err="1" smtClean="0"/>
              <a:t>color</a:t>
            </a:r>
            <a:r>
              <a:rPr lang="pt-BR" dirty="0" smtClean="0"/>
              <a:t>: #000000; } </a:t>
            </a:r>
          </a:p>
          <a:p>
            <a:r>
              <a:rPr lang="pt-BR" dirty="0" smtClean="0"/>
              <a:t>a:hover { background: #FFFFCC; </a:t>
            </a:r>
            <a:r>
              <a:rPr lang="pt-BR" dirty="0" err="1" smtClean="0"/>
              <a:t>color</a:t>
            </a:r>
            <a:r>
              <a:rPr lang="pt-BR" dirty="0" smtClean="0"/>
              <a:t>: #003366; } </a:t>
            </a:r>
          </a:p>
          <a:p>
            <a:r>
              <a:rPr lang="pt-BR" dirty="0" smtClean="0"/>
              <a:t>a:active { background: #000000; color: #00FF00; }</a:t>
            </a:r>
          </a:p>
          <a:p>
            <a:endParaRPr lang="pt-BR" dirty="0" smtClean="0"/>
          </a:p>
          <a:p>
            <a:r>
              <a:rPr lang="pt-BR" dirty="0" smtClean="0"/>
              <a:t>http://www.w3schools.com/css/css_pseudo_classes.asp</a:t>
            </a:r>
            <a:endParaRPr lang="pt-BR" dirty="0"/>
          </a:p>
        </p:txBody>
      </p:sp>
      <p:sp>
        <p:nvSpPr>
          <p:cNvPr id="4" name="Espaço Reservado para Número de Slide 3"/>
          <p:cNvSpPr>
            <a:spLocks noGrp="1"/>
          </p:cNvSpPr>
          <p:nvPr>
            <p:ph type="sldNum" sz="quarter" idx="10"/>
          </p:nvPr>
        </p:nvSpPr>
        <p:spPr/>
        <p:txBody>
          <a:bodyPr/>
          <a:lstStyle/>
          <a:p>
            <a:fld id="{4B48C349-82A0-46EB-8399-361E04CC9D2C}" type="slidenum">
              <a:rPr lang="pt-BR" smtClean="0"/>
              <a:pPr/>
              <a:t>235</a:t>
            </a:fld>
            <a:endParaRPr lang="pt-BR"/>
          </a:p>
        </p:txBody>
      </p:sp>
    </p:spTree>
    <p:extLst>
      <p:ext uri="{BB962C8B-B14F-4D97-AF65-F5344CB8AC3E}">
        <p14:creationId xmlns:p14="http://schemas.microsoft.com/office/powerpoint/2010/main" val="1281476102"/>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E4CB8DE-6734-4F78-BC06-2D0359F38161}" type="slidenum">
              <a:rPr lang="pt-BR"/>
              <a:pPr/>
              <a:t>236</a:t>
            </a:fld>
            <a:endParaRPr lang="pt-BR"/>
          </a:p>
        </p:txBody>
      </p:sp>
      <p:sp>
        <p:nvSpPr>
          <p:cNvPr id="203778" name="Rectangle 2"/>
          <p:cNvSpPr>
            <a:spLocks noGrp="1" noRot="1" noChangeAspect="1" noChangeArrowheads="1" noTextEdit="1"/>
          </p:cNvSpPr>
          <p:nvPr>
            <p:ph type="sldImg"/>
          </p:nvPr>
        </p:nvSpPr>
        <p:spPr>
          <a:ln/>
        </p:spPr>
      </p:sp>
      <p:sp>
        <p:nvSpPr>
          <p:cNvPr id="203779" name="Rectangle 3"/>
          <p:cNvSpPr>
            <a:spLocks noGrp="1" noChangeArrowheads="1"/>
          </p:cNvSpPr>
          <p:nvPr>
            <p:ph type="body" idx="1"/>
          </p:nvPr>
        </p:nvSpPr>
        <p:spPr/>
        <p:txBody>
          <a:bodyPr/>
          <a:lstStyle/>
          <a:p>
            <a:r>
              <a:rPr lang="pt-BR" dirty="0" err="1" smtClean="0"/>
              <a:t>body</a:t>
            </a:r>
            <a:r>
              <a:rPr lang="pt-BR" dirty="0" smtClean="0"/>
              <a:t> {</a:t>
            </a:r>
          </a:p>
          <a:p>
            <a:r>
              <a:rPr lang="pt-BR" dirty="0" smtClean="0"/>
              <a:t>	</a:t>
            </a:r>
            <a:r>
              <a:rPr lang="pt-BR" dirty="0" err="1" smtClean="0"/>
              <a:t>font-size</a:t>
            </a:r>
            <a:r>
              <a:rPr lang="pt-BR" dirty="0" smtClean="0"/>
              <a:t>:small;</a:t>
            </a:r>
          </a:p>
          <a:p>
            <a:r>
              <a:rPr lang="pt-BR" dirty="0" smtClean="0"/>
              <a:t>}</a:t>
            </a:r>
          </a:p>
          <a:p>
            <a:endParaRPr lang="pt-BR" dirty="0" smtClean="0"/>
          </a:p>
          <a:p>
            <a:r>
              <a:rPr lang="pt-BR" dirty="0" smtClean="0"/>
              <a:t>.caixa {</a:t>
            </a:r>
          </a:p>
          <a:p>
            <a:r>
              <a:rPr lang="pt-BR" dirty="0" smtClean="0"/>
              <a:t>	</a:t>
            </a:r>
            <a:r>
              <a:rPr lang="pt-BR" dirty="0" err="1" smtClean="0"/>
              <a:t>background-image</a:t>
            </a:r>
            <a:r>
              <a:rPr lang="pt-BR" dirty="0" smtClean="0"/>
              <a:t>:url(fundo.gif);</a:t>
            </a:r>
          </a:p>
          <a:p>
            <a:r>
              <a:rPr lang="pt-BR" dirty="0" smtClean="0"/>
              <a:t>	</a:t>
            </a:r>
            <a:r>
              <a:rPr lang="pt-BR" dirty="0" err="1" smtClean="0"/>
              <a:t>padding</a:t>
            </a:r>
            <a:r>
              <a:rPr lang="pt-BR" dirty="0" smtClean="0"/>
              <a:t>:20px;</a:t>
            </a:r>
          </a:p>
          <a:p>
            <a:r>
              <a:rPr lang="pt-BR" dirty="0" smtClean="0"/>
              <a:t>	</a:t>
            </a:r>
            <a:r>
              <a:rPr lang="pt-BR" dirty="0" err="1" smtClean="0"/>
              <a:t>padding-right</a:t>
            </a:r>
            <a:r>
              <a:rPr lang="pt-BR" dirty="0" smtClean="0"/>
              <a:t>:80px;</a:t>
            </a:r>
          </a:p>
          <a:p>
            <a:r>
              <a:rPr lang="pt-BR" dirty="0" smtClean="0"/>
              <a:t>	</a:t>
            </a:r>
            <a:r>
              <a:rPr lang="pt-BR" dirty="0" err="1" smtClean="0"/>
              <a:t>margin</a:t>
            </a:r>
            <a:r>
              <a:rPr lang="pt-BR" dirty="0" smtClean="0"/>
              <a:t>: 10px 100px 10px 100px;</a:t>
            </a:r>
          </a:p>
          <a:p>
            <a:r>
              <a:rPr lang="pt-BR" dirty="0" smtClean="0"/>
              <a:t>	</a:t>
            </a:r>
            <a:r>
              <a:rPr lang="pt-BR" dirty="0" err="1" smtClean="0"/>
              <a:t>border</a:t>
            </a:r>
            <a:r>
              <a:rPr lang="pt-BR" dirty="0" smtClean="0"/>
              <a:t>:#FFFFFF </a:t>
            </a:r>
            <a:r>
              <a:rPr lang="pt-BR" dirty="0" err="1" smtClean="0"/>
              <a:t>dashed</a:t>
            </a:r>
            <a:r>
              <a:rPr lang="pt-BR" dirty="0" smtClean="0"/>
              <a:t> 1px;</a:t>
            </a:r>
          </a:p>
          <a:p>
            <a:r>
              <a:rPr lang="pt-BR" dirty="0" smtClean="0"/>
              <a:t>	</a:t>
            </a:r>
            <a:r>
              <a:rPr lang="pt-BR" dirty="0" err="1" smtClean="0"/>
              <a:t>background-color</a:t>
            </a:r>
            <a:r>
              <a:rPr lang="pt-BR" dirty="0" smtClean="0"/>
              <a:t>: #339999;</a:t>
            </a:r>
          </a:p>
          <a:p>
            <a:r>
              <a:rPr lang="pt-BR" dirty="0" smtClean="0"/>
              <a:t>	</a:t>
            </a:r>
            <a:r>
              <a:rPr lang="pt-BR" dirty="0" err="1" smtClean="0"/>
              <a:t>background-repeat</a:t>
            </a:r>
            <a:r>
              <a:rPr lang="pt-BR" dirty="0" smtClean="0"/>
              <a:t>: </a:t>
            </a:r>
            <a:r>
              <a:rPr lang="pt-BR" dirty="0" err="1" smtClean="0"/>
              <a:t>no-repeat</a:t>
            </a:r>
            <a:r>
              <a:rPr lang="pt-BR" dirty="0" smtClean="0"/>
              <a:t>;</a:t>
            </a:r>
          </a:p>
          <a:p>
            <a:r>
              <a:rPr lang="pt-BR" dirty="0" smtClean="0"/>
              <a:t>	</a:t>
            </a:r>
            <a:r>
              <a:rPr lang="pt-BR" dirty="0" err="1" smtClean="0"/>
              <a:t>background-position</a:t>
            </a:r>
            <a:r>
              <a:rPr lang="pt-BR" dirty="0" smtClean="0"/>
              <a:t>: </a:t>
            </a:r>
            <a:r>
              <a:rPr lang="pt-BR" dirty="0" err="1" smtClean="0"/>
              <a:t>right</a:t>
            </a:r>
            <a:r>
              <a:rPr lang="pt-BR" dirty="0" smtClean="0"/>
              <a:t> top;</a:t>
            </a:r>
          </a:p>
          <a:p>
            <a:r>
              <a:rPr lang="pt-BR" dirty="0" smtClean="0"/>
              <a:t>	</a:t>
            </a:r>
            <a:r>
              <a:rPr lang="pt-BR" dirty="0" err="1" smtClean="0"/>
              <a:t>font-size</a:t>
            </a:r>
            <a:r>
              <a:rPr lang="pt-BR" dirty="0" smtClean="0"/>
              <a:t>: 1.2em;</a:t>
            </a:r>
          </a:p>
          <a:p>
            <a:r>
              <a:rPr lang="pt-BR" dirty="0" smtClean="0"/>
              <a:t>	</a:t>
            </a:r>
            <a:r>
              <a:rPr lang="pt-BR" dirty="0" err="1" smtClean="0"/>
              <a:t>text-align</a:t>
            </a:r>
            <a:r>
              <a:rPr lang="pt-BR" dirty="0" smtClean="0"/>
              <a:t>:</a:t>
            </a:r>
            <a:r>
              <a:rPr lang="pt-BR" dirty="0" err="1" smtClean="0"/>
              <a:t>justify</a:t>
            </a:r>
            <a:r>
              <a:rPr lang="pt-BR" dirty="0" smtClean="0"/>
              <a:t>;</a:t>
            </a:r>
          </a:p>
          <a:p>
            <a:r>
              <a:rPr lang="pt-BR" dirty="0" smtClean="0"/>
              <a:t>}</a:t>
            </a:r>
          </a:p>
        </p:txBody>
      </p:sp>
    </p:spTree>
    <p:extLst>
      <p:ext uri="{BB962C8B-B14F-4D97-AF65-F5344CB8AC3E}">
        <p14:creationId xmlns:p14="http://schemas.microsoft.com/office/powerpoint/2010/main" val="4182305902"/>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E4CB8DE-6734-4F78-BC06-2D0359F38161}" type="slidenum">
              <a:rPr lang="pt-BR"/>
              <a:pPr/>
              <a:t>237</a:t>
            </a:fld>
            <a:endParaRPr lang="pt-BR"/>
          </a:p>
        </p:txBody>
      </p:sp>
      <p:sp>
        <p:nvSpPr>
          <p:cNvPr id="203778" name="Rectangle 2"/>
          <p:cNvSpPr>
            <a:spLocks noGrp="1" noRot="1" noChangeAspect="1" noChangeArrowheads="1" noTextEdit="1"/>
          </p:cNvSpPr>
          <p:nvPr>
            <p:ph type="sldImg"/>
          </p:nvPr>
        </p:nvSpPr>
        <p:spPr>
          <a:ln/>
        </p:spPr>
      </p:sp>
      <p:sp>
        <p:nvSpPr>
          <p:cNvPr id="203779" name="Rectangle 3"/>
          <p:cNvSpPr>
            <a:spLocks noGrp="1" noChangeArrowheads="1"/>
          </p:cNvSpPr>
          <p:nvPr>
            <p:ph type="body" idx="1"/>
          </p:nvPr>
        </p:nvSpPr>
        <p:spPr/>
        <p:txBody>
          <a:bodyPr/>
          <a:lstStyle/>
          <a:p>
            <a:r>
              <a:rPr lang="pt-BR" b="1" dirty="0" smtClean="0"/>
              <a:t>Por que eu</a:t>
            </a:r>
            <a:r>
              <a:rPr lang="pt-BR" b="1" baseline="0" dirty="0" smtClean="0"/>
              <a:t> preciso de um id apenas para provar que algo é único na pagina? Eu poderia usar uma classe exatamente da mesma maneira, certo?</a:t>
            </a:r>
          </a:p>
          <a:p>
            <a:endParaRPr lang="pt-BR" baseline="0" dirty="0" smtClean="0"/>
          </a:p>
          <a:p>
            <a:r>
              <a:rPr lang="pt-BR" b="1" baseline="0" dirty="0" smtClean="0"/>
              <a:t>R</a:t>
            </a:r>
            <a:r>
              <a:rPr lang="pt-BR" baseline="0" dirty="0" smtClean="0"/>
              <a:t>: Bem, você sempre poderá simular um id único com uma classe, mas há </a:t>
            </a:r>
            <a:r>
              <a:rPr lang="pt-BR" baseline="0" dirty="0" err="1" smtClean="0"/>
              <a:t>varios</a:t>
            </a:r>
            <a:r>
              <a:rPr lang="pt-BR" baseline="0" dirty="0" smtClean="0"/>
              <a:t> motivos para não </a:t>
            </a:r>
            <a:r>
              <a:rPr lang="pt-BR" baseline="0" dirty="0" err="1" smtClean="0"/>
              <a:t>faze-lo</a:t>
            </a:r>
            <a:r>
              <a:rPr lang="pt-BR" baseline="0" dirty="0" smtClean="0"/>
              <a:t>. Digamos que </a:t>
            </a:r>
            <a:r>
              <a:rPr lang="pt-BR" baseline="0" dirty="0" err="1" smtClean="0"/>
              <a:t>voce</a:t>
            </a:r>
            <a:r>
              <a:rPr lang="pt-BR" baseline="0" dirty="0" smtClean="0"/>
              <a:t> esteja trabalhando em um projeto web com uma equipe. Um de seus colegas olhará a classe e pensará que ela poderia ser reutilizada com outros elementos. Se, por outro lado, ele topar com um id, </a:t>
            </a:r>
            <a:r>
              <a:rPr lang="pt-BR" baseline="0" dirty="0" err="1" smtClean="0"/>
              <a:t>entao</a:t>
            </a:r>
            <a:r>
              <a:rPr lang="pt-BR" baseline="0" dirty="0" smtClean="0"/>
              <a:t> </a:t>
            </a:r>
            <a:r>
              <a:rPr lang="pt-BR" baseline="0" dirty="0" err="1" smtClean="0"/>
              <a:t>sabera</a:t>
            </a:r>
            <a:r>
              <a:rPr lang="pt-BR" baseline="0" dirty="0" smtClean="0"/>
              <a:t> que e para um elemento único. Há alguns outros motivos por que os </a:t>
            </a:r>
            <a:r>
              <a:rPr lang="pt-BR" baseline="0" dirty="0" err="1" smtClean="0"/>
              <a:t>ids</a:t>
            </a:r>
            <a:r>
              <a:rPr lang="pt-BR" baseline="0" dirty="0" smtClean="0"/>
              <a:t> são importantes. Por exemplo, o posicionamento de elementos em uma pagina, precisara que cada elemento tenha um id único.</a:t>
            </a:r>
          </a:p>
          <a:p>
            <a:endParaRPr lang="pt-BR" dirty="0" smtClean="0"/>
          </a:p>
        </p:txBody>
      </p:sp>
    </p:spTree>
    <p:extLst>
      <p:ext uri="{BB962C8B-B14F-4D97-AF65-F5344CB8AC3E}">
        <p14:creationId xmlns:p14="http://schemas.microsoft.com/office/powerpoint/2010/main" val="994012545"/>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E4CB8DE-6734-4F78-BC06-2D0359F38161}" type="slidenum">
              <a:rPr lang="pt-BR"/>
              <a:pPr/>
              <a:t>238</a:t>
            </a:fld>
            <a:endParaRPr lang="pt-BR"/>
          </a:p>
        </p:txBody>
      </p:sp>
      <p:sp>
        <p:nvSpPr>
          <p:cNvPr id="203778" name="Rectangle 2"/>
          <p:cNvSpPr>
            <a:spLocks noGrp="1" noRot="1" noChangeAspect="1" noChangeArrowheads="1" noTextEdit="1"/>
          </p:cNvSpPr>
          <p:nvPr>
            <p:ph type="sldImg"/>
          </p:nvPr>
        </p:nvSpPr>
        <p:spPr>
          <a:ln/>
        </p:spPr>
      </p:sp>
      <p:sp>
        <p:nvSpPr>
          <p:cNvPr id="203779" name="Rectangle 3"/>
          <p:cNvSpPr>
            <a:spLocks noGrp="1" noChangeArrowheads="1"/>
          </p:cNvSpPr>
          <p:nvPr>
            <p:ph type="body" idx="1"/>
          </p:nvPr>
        </p:nvSpPr>
        <p:spPr/>
        <p:txBody>
          <a:bodyPr/>
          <a:lstStyle/>
          <a:p>
            <a:endParaRPr lang="pt-BR" dirty="0" smtClean="0"/>
          </a:p>
        </p:txBody>
      </p:sp>
    </p:spTree>
    <p:extLst>
      <p:ext uri="{BB962C8B-B14F-4D97-AF65-F5344CB8AC3E}">
        <p14:creationId xmlns:p14="http://schemas.microsoft.com/office/powerpoint/2010/main" val="8753249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pt-BR" dirty="0" smtClean="0"/>
          </a:p>
          <a:p>
            <a:endParaRPr lang="pt-BR" dirty="0" smtClean="0"/>
          </a:p>
          <a:p>
            <a:endParaRPr lang="pt-BR" dirty="0"/>
          </a:p>
        </p:txBody>
      </p:sp>
      <p:sp>
        <p:nvSpPr>
          <p:cNvPr id="4" name="Espaço Reservado para Número de Slide 3"/>
          <p:cNvSpPr>
            <a:spLocks noGrp="1"/>
          </p:cNvSpPr>
          <p:nvPr>
            <p:ph type="sldNum" sz="quarter" idx="10"/>
          </p:nvPr>
        </p:nvSpPr>
        <p:spPr/>
        <p:txBody>
          <a:bodyPr/>
          <a:lstStyle/>
          <a:p>
            <a:fld id="{4B48C349-82A0-46EB-8399-361E04CC9D2C}" type="slidenum">
              <a:rPr lang="pt-BR" smtClean="0"/>
              <a:pPr/>
              <a:t>27</a:t>
            </a:fld>
            <a:endParaRPr lang="pt-BR"/>
          </a:p>
        </p:txBody>
      </p:sp>
    </p:spTree>
    <p:extLst>
      <p:ext uri="{BB962C8B-B14F-4D97-AF65-F5344CB8AC3E}">
        <p14:creationId xmlns:p14="http://schemas.microsoft.com/office/powerpoint/2010/main" val="45616619"/>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E4CB8DE-6734-4F78-BC06-2D0359F38161}" type="slidenum">
              <a:rPr lang="pt-BR"/>
              <a:pPr/>
              <a:t>239</a:t>
            </a:fld>
            <a:endParaRPr lang="pt-BR"/>
          </a:p>
        </p:txBody>
      </p:sp>
      <p:sp>
        <p:nvSpPr>
          <p:cNvPr id="203778" name="Rectangle 2"/>
          <p:cNvSpPr>
            <a:spLocks noGrp="1" noRot="1" noChangeAspect="1" noChangeArrowheads="1" noTextEdit="1"/>
          </p:cNvSpPr>
          <p:nvPr>
            <p:ph type="sldImg"/>
          </p:nvPr>
        </p:nvSpPr>
        <p:spPr>
          <a:ln/>
        </p:spPr>
      </p:sp>
      <p:sp>
        <p:nvSpPr>
          <p:cNvPr id="203779" name="Rectangle 3"/>
          <p:cNvSpPr>
            <a:spLocks noGrp="1" noChangeArrowheads="1"/>
          </p:cNvSpPr>
          <p:nvPr>
            <p:ph type="body" idx="1"/>
          </p:nvPr>
        </p:nvSpPr>
        <p:spPr/>
        <p:txBody>
          <a:bodyPr/>
          <a:lstStyle/>
          <a:p>
            <a:endParaRPr lang="pt-BR" dirty="0" smtClean="0"/>
          </a:p>
        </p:txBody>
      </p:sp>
    </p:spTree>
    <p:extLst>
      <p:ext uri="{BB962C8B-B14F-4D97-AF65-F5344CB8AC3E}">
        <p14:creationId xmlns:p14="http://schemas.microsoft.com/office/powerpoint/2010/main" val="2305095986"/>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E4CB8DE-6734-4F78-BC06-2D0359F38161}" type="slidenum">
              <a:rPr lang="pt-BR"/>
              <a:pPr/>
              <a:t>240</a:t>
            </a:fld>
            <a:endParaRPr lang="pt-BR"/>
          </a:p>
        </p:txBody>
      </p:sp>
      <p:sp>
        <p:nvSpPr>
          <p:cNvPr id="203778" name="Rectangle 2"/>
          <p:cNvSpPr>
            <a:spLocks noGrp="1" noRot="1" noChangeAspect="1" noChangeArrowheads="1" noTextEdit="1"/>
          </p:cNvSpPr>
          <p:nvPr>
            <p:ph type="sldImg"/>
          </p:nvPr>
        </p:nvSpPr>
        <p:spPr>
          <a:ln/>
        </p:spPr>
      </p:sp>
      <p:sp>
        <p:nvSpPr>
          <p:cNvPr id="203779" name="Rectangle 3"/>
          <p:cNvSpPr>
            <a:spLocks noGrp="1" noChangeArrowheads="1"/>
          </p:cNvSpPr>
          <p:nvPr>
            <p:ph type="body" idx="1"/>
          </p:nvPr>
        </p:nvSpPr>
        <p:spPr/>
        <p:txBody>
          <a:bodyPr/>
          <a:lstStyle/>
          <a:p>
            <a:r>
              <a:rPr lang="pt-BR" dirty="0" smtClean="0"/>
              <a:t>O que estas imagens tem em comum?</a:t>
            </a:r>
          </a:p>
        </p:txBody>
      </p:sp>
    </p:spTree>
    <p:extLst>
      <p:ext uri="{BB962C8B-B14F-4D97-AF65-F5344CB8AC3E}">
        <p14:creationId xmlns:p14="http://schemas.microsoft.com/office/powerpoint/2010/main" val="2489804466"/>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E4CB8DE-6734-4F78-BC06-2D0359F38161}" type="slidenum">
              <a:rPr lang="pt-BR"/>
              <a:pPr/>
              <a:t>241</a:t>
            </a:fld>
            <a:endParaRPr lang="pt-BR"/>
          </a:p>
        </p:txBody>
      </p:sp>
      <p:sp>
        <p:nvSpPr>
          <p:cNvPr id="203778" name="Rectangle 2"/>
          <p:cNvSpPr>
            <a:spLocks noGrp="1" noRot="1" noChangeAspect="1" noChangeArrowheads="1" noTextEdit="1"/>
          </p:cNvSpPr>
          <p:nvPr>
            <p:ph type="sldImg"/>
          </p:nvPr>
        </p:nvSpPr>
        <p:spPr>
          <a:ln/>
        </p:spPr>
      </p:sp>
      <p:sp>
        <p:nvSpPr>
          <p:cNvPr id="203779" name="Rectangle 3"/>
          <p:cNvSpPr>
            <a:spLocks noGrp="1" noChangeArrowheads="1"/>
          </p:cNvSpPr>
          <p:nvPr>
            <p:ph type="body" idx="1"/>
          </p:nvPr>
        </p:nvSpPr>
        <p:spPr/>
        <p:txBody>
          <a:bodyPr/>
          <a:lstStyle/>
          <a:p>
            <a:endParaRPr lang="pt-BR" dirty="0" smtClean="0"/>
          </a:p>
        </p:txBody>
      </p:sp>
    </p:spTree>
    <p:extLst>
      <p:ext uri="{BB962C8B-B14F-4D97-AF65-F5344CB8AC3E}">
        <p14:creationId xmlns:p14="http://schemas.microsoft.com/office/powerpoint/2010/main" val="4261975024"/>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E4CB8DE-6734-4F78-BC06-2D0359F38161}" type="slidenum">
              <a:rPr lang="pt-BR"/>
              <a:pPr/>
              <a:t>242</a:t>
            </a:fld>
            <a:endParaRPr lang="pt-BR"/>
          </a:p>
        </p:txBody>
      </p:sp>
      <p:sp>
        <p:nvSpPr>
          <p:cNvPr id="203778" name="Rectangle 2"/>
          <p:cNvSpPr>
            <a:spLocks noGrp="1" noRot="1" noChangeAspect="1" noChangeArrowheads="1" noTextEdit="1"/>
          </p:cNvSpPr>
          <p:nvPr>
            <p:ph type="sldImg"/>
          </p:nvPr>
        </p:nvSpPr>
        <p:spPr>
          <a:ln/>
        </p:spPr>
      </p:sp>
      <p:sp>
        <p:nvSpPr>
          <p:cNvPr id="203779" name="Rectangle 3"/>
          <p:cNvSpPr>
            <a:spLocks noGrp="1" noChangeArrowheads="1"/>
          </p:cNvSpPr>
          <p:nvPr>
            <p:ph type="body" idx="1"/>
          </p:nvPr>
        </p:nvSpPr>
        <p:spPr/>
        <p:txBody>
          <a:bodyPr/>
          <a:lstStyle/>
          <a:p>
            <a:endParaRPr lang="pt-BR" dirty="0" smtClean="0"/>
          </a:p>
        </p:txBody>
      </p:sp>
    </p:spTree>
    <p:extLst>
      <p:ext uri="{BB962C8B-B14F-4D97-AF65-F5344CB8AC3E}">
        <p14:creationId xmlns:p14="http://schemas.microsoft.com/office/powerpoint/2010/main" val="3220646352"/>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E4CB8DE-6734-4F78-BC06-2D0359F38161}" type="slidenum">
              <a:rPr lang="pt-BR"/>
              <a:pPr/>
              <a:t>243</a:t>
            </a:fld>
            <a:endParaRPr lang="pt-BR"/>
          </a:p>
        </p:txBody>
      </p:sp>
      <p:sp>
        <p:nvSpPr>
          <p:cNvPr id="203778" name="Rectangle 2"/>
          <p:cNvSpPr>
            <a:spLocks noGrp="1" noRot="1" noChangeAspect="1" noChangeArrowheads="1" noTextEdit="1"/>
          </p:cNvSpPr>
          <p:nvPr>
            <p:ph type="sldImg"/>
          </p:nvPr>
        </p:nvSpPr>
        <p:spPr>
          <a:ln/>
        </p:spPr>
      </p:sp>
      <p:sp>
        <p:nvSpPr>
          <p:cNvPr id="203779" name="Rectangle 3"/>
          <p:cNvSpPr>
            <a:spLocks noGrp="1" noChangeArrowheads="1"/>
          </p:cNvSpPr>
          <p:nvPr>
            <p:ph type="body" idx="1"/>
          </p:nvPr>
        </p:nvSpPr>
        <p:spPr/>
        <p:txBody>
          <a:bodyPr/>
          <a:lstStyle/>
          <a:p>
            <a:endParaRPr lang="pt-BR" dirty="0" smtClean="0"/>
          </a:p>
        </p:txBody>
      </p:sp>
    </p:spTree>
    <p:extLst>
      <p:ext uri="{BB962C8B-B14F-4D97-AF65-F5344CB8AC3E}">
        <p14:creationId xmlns:p14="http://schemas.microsoft.com/office/powerpoint/2010/main" val="4030342381"/>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E4CB8DE-6734-4F78-BC06-2D0359F38161}" type="slidenum">
              <a:rPr lang="pt-BR"/>
              <a:pPr/>
              <a:t>244</a:t>
            </a:fld>
            <a:endParaRPr lang="pt-BR"/>
          </a:p>
        </p:txBody>
      </p:sp>
      <p:sp>
        <p:nvSpPr>
          <p:cNvPr id="203778" name="Rectangle 2"/>
          <p:cNvSpPr>
            <a:spLocks noGrp="1" noRot="1" noChangeAspect="1" noChangeArrowheads="1" noTextEdit="1"/>
          </p:cNvSpPr>
          <p:nvPr>
            <p:ph type="sldImg"/>
          </p:nvPr>
        </p:nvSpPr>
        <p:spPr>
          <a:ln/>
        </p:spPr>
      </p:sp>
      <p:sp>
        <p:nvSpPr>
          <p:cNvPr id="203779" name="Rectangle 3"/>
          <p:cNvSpPr>
            <a:spLocks noGrp="1" noChangeArrowheads="1"/>
          </p:cNvSpPr>
          <p:nvPr>
            <p:ph type="body" idx="1"/>
          </p:nvPr>
        </p:nvSpPr>
        <p:spPr/>
        <p:txBody>
          <a:bodyPr/>
          <a:lstStyle/>
          <a:p>
            <a:endParaRPr lang="pt-BR" dirty="0" smtClean="0"/>
          </a:p>
        </p:txBody>
      </p:sp>
    </p:spTree>
    <p:extLst>
      <p:ext uri="{BB962C8B-B14F-4D97-AF65-F5344CB8AC3E}">
        <p14:creationId xmlns:p14="http://schemas.microsoft.com/office/powerpoint/2010/main" val="2250519165"/>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E4CB8DE-6734-4F78-BC06-2D0359F38161}" type="slidenum">
              <a:rPr lang="pt-BR"/>
              <a:pPr/>
              <a:t>245</a:t>
            </a:fld>
            <a:endParaRPr lang="pt-BR"/>
          </a:p>
        </p:txBody>
      </p:sp>
      <p:sp>
        <p:nvSpPr>
          <p:cNvPr id="203778" name="Rectangle 2"/>
          <p:cNvSpPr>
            <a:spLocks noGrp="1" noRot="1" noChangeAspect="1" noChangeArrowheads="1" noTextEdit="1"/>
          </p:cNvSpPr>
          <p:nvPr>
            <p:ph type="sldImg"/>
          </p:nvPr>
        </p:nvSpPr>
        <p:spPr>
          <a:ln/>
        </p:spPr>
      </p:sp>
      <p:sp>
        <p:nvSpPr>
          <p:cNvPr id="203779" name="Rectangle 3"/>
          <p:cNvSpPr>
            <a:spLocks noGrp="1" noChangeArrowheads="1"/>
          </p:cNvSpPr>
          <p:nvPr>
            <p:ph type="body" idx="1"/>
          </p:nvPr>
        </p:nvSpPr>
        <p:spPr/>
        <p:txBody>
          <a:bodyPr>
            <a:normAutofit fontScale="55000" lnSpcReduction="20000"/>
          </a:bodyPr>
          <a:lstStyle/>
          <a:p>
            <a:r>
              <a:rPr lang="pt-BR" dirty="0" smtClean="0"/>
              <a:t>&lt;</a:t>
            </a:r>
            <a:r>
              <a:rPr lang="pt-BR" dirty="0" err="1" smtClean="0"/>
              <a:t>html</a:t>
            </a:r>
            <a:r>
              <a:rPr lang="pt-BR" dirty="0" smtClean="0"/>
              <a:t>&gt;</a:t>
            </a:r>
          </a:p>
          <a:p>
            <a:r>
              <a:rPr lang="pt-BR" dirty="0" smtClean="0"/>
              <a:t>&lt;</a:t>
            </a:r>
            <a:r>
              <a:rPr lang="pt-BR" dirty="0" err="1" smtClean="0"/>
              <a:t>head</a:t>
            </a:r>
            <a:r>
              <a:rPr lang="pt-BR" dirty="0" smtClean="0"/>
              <a:t>&gt;</a:t>
            </a:r>
          </a:p>
          <a:p>
            <a:r>
              <a:rPr lang="pt-BR" dirty="0" smtClean="0"/>
              <a:t>&lt;style </a:t>
            </a:r>
            <a:r>
              <a:rPr lang="pt-BR" dirty="0" err="1" smtClean="0"/>
              <a:t>type</a:t>
            </a:r>
            <a:r>
              <a:rPr lang="pt-BR" dirty="0" smtClean="0"/>
              <a:t>="</a:t>
            </a:r>
            <a:r>
              <a:rPr lang="pt-BR" dirty="0" err="1" smtClean="0"/>
              <a:t>text</a:t>
            </a:r>
            <a:r>
              <a:rPr lang="pt-BR" dirty="0" smtClean="0"/>
              <a:t>/</a:t>
            </a:r>
            <a:r>
              <a:rPr lang="pt-BR" dirty="0" err="1" smtClean="0"/>
              <a:t>css</a:t>
            </a:r>
            <a:r>
              <a:rPr lang="pt-BR" dirty="0" smtClean="0"/>
              <a:t>"&gt;</a:t>
            </a:r>
          </a:p>
          <a:p>
            <a:r>
              <a:rPr lang="pt-BR" dirty="0" smtClean="0"/>
              <a:t>	#menu {</a:t>
            </a:r>
          </a:p>
          <a:p>
            <a:r>
              <a:rPr lang="pt-BR" dirty="0" smtClean="0"/>
              <a:t>		</a:t>
            </a:r>
            <a:r>
              <a:rPr lang="pt-BR" dirty="0" err="1" smtClean="0"/>
              <a:t>width</a:t>
            </a:r>
            <a:r>
              <a:rPr lang="pt-BR" dirty="0" smtClean="0"/>
              <a:t>:350px;</a:t>
            </a:r>
          </a:p>
          <a:p>
            <a:r>
              <a:rPr lang="pt-BR" dirty="0" smtClean="0"/>
              <a:t>		</a:t>
            </a:r>
            <a:r>
              <a:rPr lang="pt-BR" dirty="0" err="1" smtClean="0"/>
              <a:t>background-color</a:t>
            </a:r>
            <a:r>
              <a:rPr lang="pt-BR" dirty="0" smtClean="0"/>
              <a:t>:</a:t>
            </a:r>
            <a:r>
              <a:rPr lang="pt-BR" dirty="0" err="1" smtClean="0"/>
              <a:t>pink</a:t>
            </a:r>
            <a:r>
              <a:rPr lang="pt-BR" dirty="0" smtClean="0"/>
              <a:t>;</a:t>
            </a:r>
          </a:p>
          <a:p>
            <a:r>
              <a:rPr lang="pt-BR" dirty="0" smtClean="0"/>
              <a:t>		</a:t>
            </a:r>
            <a:r>
              <a:rPr lang="pt-BR" dirty="0" err="1" smtClean="0"/>
              <a:t>float</a:t>
            </a:r>
            <a:r>
              <a:rPr lang="pt-BR" dirty="0" smtClean="0"/>
              <a:t>:</a:t>
            </a:r>
            <a:r>
              <a:rPr lang="pt-BR" dirty="0" err="1" smtClean="0"/>
              <a:t>left</a:t>
            </a:r>
            <a:r>
              <a:rPr lang="pt-BR" dirty="0" smtClean="0"/>
              <a:t>;</a:t>
            </a:r>
          </a:p>
          <a:p>
            <a:r>
              <a:rPr lang="pt-BR" dirty="0" smtClean="0"/>
              <a:t>	}</a:t>
            </a:r>
          </a:p>
          <a:p>
            <a:r>
              <a:rPr lang="pt-BR" dirty="0" smtClean="0"/>
              <a:t>	#</a:t>
            </a:r>
            <a:r>
              <a:rPr lang="pt-BR" dirty="0" err="1" smtClean="0"/>
              <a:t>informacoes</a:t>
            </a:r>
            <a:r>
              <a:rPr lang="pt-BR" dirty="0" smtClean="0"/>
              <a:t> {</a:t>
            </a:r>
          </a:p>
          <a:p>
            <a:r>
              <a:rPr lang="pt-BR" dirty="0" smtClean="0"/>
              <a:t>		</a:t>
            </a:r>
            <a:r>
              <a:rPr lang="pt-BR" dirty="0" err="1" smtClean="0"/>
              <a:t>background-color</a:t>
            </a:r>
            <a:r>
              <a:rPr lang="pt-BR" dirty="0" smtClean="0"/>
              <a:t>:#999999;</a:t>
            </a:r>
          </a:p>
          <a:p>
            <a:r>
              <a:rPr lang="pt-BR" dirty="0" smtClean="0"/>
              <a:t>		</a:t>
            </a:r>
            <a:r>
              <a:rPr lang="pt-BR" dirty="0" err="1" smtClean="0"/>
              <a:t>margin-left</a:t>
            </a:r>
            <a:r>
              <a:rPr lang="pt-BR" dirty="0" smtClean="0"/>
              <a:t>:350px;</a:t>
            </a:r>
          </a:p>
          <a:p>
            <a:r>
              <a:rPr lang="pt-BR" dirty="0" smtClean="0"/>
              <a:t>	}</a:t>
            </a:r>
          </a:p>
          <a:p>
            <a:r>
              <a:rPr lang="pt-BR" dirty="0" smtClean="0"/>
              <a:t>&lt;/style&gt;</a:t>
            </a:r>
          </a:p>
          <a:p>
            <a:r>
              <a:rPr lang="pt-BR" dirty="0" smtClean="0"/>
              <a:t>&lt;/</a:t>
            </a:r>
            <a:r>
              <a:rPr lang="pt-BR" dirty="0" err="1" smtClean="0"/>
              <a:t>head</a:t>
            </a:r>
            <a:r>
              <a:rPr lang="pt-BR" dirty="0" smtClean="0"/>
              <a:t>&gt;</a:t>
            </a:r>
          </a:p>
          <a:p>
            <a:endParaRPr lang="pt-BR" dirty="0" smtClean="0"/>
          </a:p>
          <a:p>
            <a:r>
              <a:rPr lang="pt-BR" dirty="0" smtClean="0"/>
              <a:t>&lt;</a:t>
            </a:r>
            <a:r>
              <a:rPr lang="pt-BR" dirty="0" err="1" smtClean="0"/>
              <a:t>body</a:t>
            </a:r>
            <a:r>
              <a:rPr lang="pt-BR" dirty="0" smtClean="0"/>
              <a:t>&gt;</a:t>
            </a:r>
          </a:p>
          <a:p>
            <a:r>
              <a:rPr lang="pt-BR" dirty="0" smtClean="0"/>
              <a:t>	</a:t>
            </a:r>
          </a:p>
          <a:p>
            <a:r>
              <a:rPr lang="pt-BR" dirty="0" smtClean="0"/>
              <a:t>	&lt;div id="menu"&gt;</a:t>
            </a:r>
          </a:p>
          <a:p>
            <a:r>
              <a:rPr lang="pt-BR" dirty="0" smtClean="0"/>
              <a:t>		menu&lt;</a:t>
            </a:r>
            <a:r>
              <a:rPr lang="pt-BR" dirty="0" err="1" smtClean="0"/>
              <a:t>br</a:t>
            </a:r>
            <a:r>
              <a:rPr lang="pt-BR" dirty="0" smtClean="0"/>
              <a:t>&gt;</a:t>
            </a:r>
          </a:p>
          <a:p>
            <a:r>
              <a:rPr lang="pt-BR" dirty="0" smtClean="0"/>
              <a:t>		menu&lt;</a:t>
            </a:r>
            <a:r>
              <a:rPr lang="pt-BR" dirty="0" err="1" smtClean="0"/>
              <a:t>br</a:t>
            </a:r>
            <a:r>
              <a:rPr lang="pt-BR" dirty="0" smtClean="0"/>
              <a:t>&gt;</a:t>
            </a:r>
          </a:p>
          <a:p>
            <a:r>
              <a:rPr lang="pt-BR" dirty="0" smtClean="0"/>
              <a:t>		menu&lt;</a:t>
            </a:r>
            <a:r>
              <a:rPr lang="pt-BR" dirty="0" err="1" smtClean="0"/>
              <a:t>br</a:t>
            </a:r>
            <a:r>
              <a:rPr lang="pt-BR" dirty="0" smtClean="0"/>
              <a:t>&gt;</a:t>
            </a:r>
          </a:p>
          <a:p>
            <a:r>
              <a:rPr lang="pt-BR" dirty="0" smtClean="0"/>
              <a:t>		menu&lt;</a:t>
            </a:r>
            <a:r>
              <a:rPr lang="pt-BR" dirty="0" err="1" smtClean="0"/>
              <a:t>br</a:t>
            </a:r>
            <a:r>
              <a:rPr lang="pt-BR" dirty="0" smtClean="0"/>
              <a:t>&gt;</a:t>
            </a:r>
          </a:p>
          <a:p>
            <a:r>
              <a:rPr lang="pt-BR" dirty="0" smtClean="0"/>
              <a:t>		menu&lt;</a:t>
            </a:r>
            <a:r>
              <a:rPr lang="pt-BR" dirty="0" err="1" smtClean="0"/>
              <a:t>br</a:t>
            </a:r>
            <a:r>
              <a:rPr lang="pt-BR" dirty="0" smtClean="0"/>
              <a:t>&gt;</a:t>
            </a:r>
          </a:p>
          <a:p>
            <a:r>
              <a:rPr lang="pt-BR" dirty="0" smtClean="0"/>
              <a:t>	&lt;/div&gt;</a:t>
            </a:r>
          </a:p>
          <a:p>
            <a:endParaRPr lang="pt-BR" dirty="0" smtClean="0"/>
          </a:p>
          <a:p>
            <a:r>
              <a:rPr lang="pt-BR" dirty="0" smtClean="0"/>
              <a:t>	&lt;div id="</a:t>
            </a:r>
            <a:r>
              <a:rPr lang="pt-BR" dirty="0" err="1" smtClean="0"/>
              <a:t>informacoes</a:t>
            </a:r>
            <a:r>
              <a:rPr lang="pt-BR" dirty="0" smtClean="0"/>
              <a:t>"&gt;</a:t>
            </a:r>
          </a:p>
          <a:p>
            <a:r>
              <a:rPr lang="pt-BR" dirty="0" smtClean="0"/>
              <a:t>		</a:t>
            </a:r>
            <a:r>
              <a:rPr lang="pt-BR" dirty="0" err="1" smtClean="0"/>
              <a:t>Informacoes</a:t>
            </a:r>
            <a:r>
              <a:rPr lang="pt-BR" dirty="0" smtClean="0"/>
              <a:t>&lt;</a:t>
            </a:r>
            <a:r>
              <a:rPr lang="pt-BR" dirty="0" err="1" smtClean="0"/>
              <a:t>br</a:t>
            </a:r>
            <a:r>
              <a:rPr lang="pt-BR" dirty="0" smtClean="0"/>
              <a:t>&gt;</a:t>
            </a:r>
          </a:p>
          <a:p>
            <a:r>
              <a:rPr lang="pt-BR" dirty="0" smtClean="0"/>
              <a:t>		</a:t>
            </a:r>
            <a:r>
              <a:rPr lang="pt-BR" dirty="0" err="1" smtClean="0"/>
              <a:t>Informacoes</a:t>
            </a:r>
            <a:r>
              <a:rPr lang="pt-BR" dirty="0" smtClean="0"/>
              <a:t>&lt;</a:t>
            </a:r>
            <a:r>
              <a:rPr lang="pt-BR" dirty="0" err="1" smtClean="0"/>
              <a:t>br</a:t>
            </a:r>
            <a:r>
              <a:rPr lang="pt-BR" dirty="0" smtClean="0"/>
              <a:t>&gt;</a:t>
            </a:r>
          </a:p>
          <a:p>
            <a:r>
              <a:rPr lang="pt-BR" dirty="0" smtClean="0"/>
              <a:t>		</a:t>
            </a:r>
            <a:r>
              <a:rPr lang="pt-BR" dirty="0" err="1" smtClean="0"/>
              <a:t>Informacoes</a:t>
            </a:r>
            <a:r>
              <a:rPr lang="pt-BR" dirty="0" smtClean="0"/>
              <a:t>&lt;</a:t>
            </a:r>
            <a:r>
              <a:rPr lang="pt-BR" dirty="0" err="1" smtClean="0"/>
              <a:t>br</a:t>
            </a:r>
            <a:r>
              <a:rPr lang="pt-BR" dirty="0" smtClean="0"/>
              <a:t>&gt;</a:t>
            </a:r>
          </a:p>
          <a:p>
            <a:r>
              <a:rPr lang="pt-BR" dirty="0" smtClean="0"/>
              <a:t>		</a:t>
            </a:r>
            <a:r>
              <a:rPr lang="pt-BR" dirty="0" err="1" smtClean="0"/>
              <a:t>Informacoes</a:t>
            </a:r>
            <a:r>
              <a:rPr lang="pt-BR" dirty="0" smtClean="0"/>
              <a:t>&lt;</a:t>
            </a:r>
            <a:r>
              <a:rPr lang="pt-BR" dirty="0" err="1" smtClean="0"/>
              <a:t>br</a:t>
            </a:r>
            <a:r>
              <a:rPr lang="pt-BR" dirty="0" smtClean="0"/>
              <a:t>&gt;</a:t>
            </a:r>
          </a:p>
          <a:p>
            <a:r>
              <a:rPr lang="pt-BR" dirty="0" smtClean="0"/>
              <a:t>		</a:t>
            </a:r>
            <a:r>
              <a:rPr lang="pt-BR" dirty="0" err="1" smtClean="0"/>
              <a:t>Informacoes</a:t>
            </a:r>
            <a:r>
              <a:rPr lang="pt-BR" dirty="0" smtClean="0"/>
              <a:t>&lt;</a:t>
            </a:r>
            <a:r>
              <a:rPr lang="pt-BR" dirty="0" err="1" smtClean="0"/>
              <a:t>br</a:t>
            </a:r>
            <a:r>
              <a:rPr lang="pt-BR" dirty="0" smtClean="0"/>
              <a:t>&gt;</a:t>
            </a:r>
          </a:p>
          <a:p>
            <a:r>
              <a:rPr lang="pt-BR" dirty="0" smtClean="0"/>
              <a:t>		</a:t>
            </a:r>
            <a:r>
              <a:rPr lang="pt-BR" dirty="0" err="1" smtClean="0"/>
              <a:t>Informacoes</a:t>
            </a:r>
            <a:r>
              <a:rPr lang="pt-BR" dirty="0" smtClean="0"/>
              <a:t>&lt;</a:t>
            </a:r>
            <a:r>
              <a:rPr lang="pt-BR" dirty="0" err="1" smtClean="0"/>
              <a:t>br</a:t>
            </a:r>
            <a:r>
              <a:rPr lang="pt-BR" dirty="0" smtClean="0"/>
              <a:t>&gt;</a:t>
            </a:r>
          </a:p>
          <a:p>
            <a:r>
              <a:rPr lang="pt-BR" dirty="0" smtClean="0"/>
              <a:t>		</a:t>
            </a:r>
            <a:r>
              <a:rPr lang="pt-BR" dirty="0" err="1" smtClean="0"/>
              <a:t>Informacoes</a:t>
            </a:r>
            <a:r>
              <a:rPr lang="pt-BR" dirty="0" smtClean="0"/>
              <a:t>&lt;</a:t>
            </a:r>
            <a:r>
              <a:rPr lang="pt-BR" dirty="0" err="1" smtClean="0"/>
              <a:t>br</a:t>
            </a:r>
            <a:r>
              <a:rPr lang="pt-BR" dirty="0" smtClean="0"/>
              <a:t>&gt;</a:t>
            </a:r>
          </a:p>
          <a:p>
            <a:r>
              <a:rPr lang="pt-BR" dirty="0" smtClean="0"/>
              <a:t>		</a:t>
            </a:r>
            <a:r>
              <a:rPr lang="pt-BR" dirty="0" err="1" smtClean="0"/>
              <a:t>Informacoes</a:t>
            </a:r>
            <a:r>
              <a:rPr lang="pt-BR" dirty="0" smtClean="0"/>
              <a:t>&lt;</a:t>
            </a:r>
            <a:r>
              <a:rPr lang="pt-BR" dirty="0" err="1" smtClean="0"/>
              <a:t>br</a:t>
            </a:r>
            <a:r>
              <a:rPr lang="pt-BR" dirty="0" smtClean="0"/>
              <a:t>&gt;</a:t>
            </a:r>
          </a:p>
          <a:p>
            <a:r>
              <a:rPr lang="pt-BR" dirty="0" smtClean="0"/>
              <a:t>		</a:t>
            </a:r>
            <a:r>
              <a:rPr lang="pt-BR" dirty="0" err="1" smtClean="0"/>
              <a:t>Informacoes</a:t>
            </a:r>
            <a:r>
              <a:rPr lang="pt-BR" dirty="0" smtClean="0"/>
              <a:t>&lt;</a:t>
            </a:r>
            <a:r>
              <a:rPr lang="pt-BR" dirty="0" err="1" smtClean="0"/>
              <a:t>br</a:t>
            </a:r>
            <a:r>
              <a:rPr lang="pt-BR" dirty="0" smtClean="0"/>
              <a:t>&gt;</a:t>
            </a:r>
          </a:p>
          <a:p>
            <a:r>
              <a:rPr lang="pt-BR" dirty="0" smtClean="0"/>
              <a:t>		</a:t>
            </a:r>
            <a:r>
              <a:rPr lang="pt-BR" dirty="0" err="1" smtClean="0"/>
              <a:t>Informacoes</a:t>
            </a:r>
            <a:r>
              <a:rPr lang="pt-BR" dirty="0" smtClean="0"/>
              <a:t>&lt;</a:t>
            </a:r>
            <a:r>
              <a:rPr lang="pt-BR" dirty="0" err="1" smtClean="0"/>
              <a:t>br</a:t>
            </a:r>
            <a:r>
              <a:rPr lang="pt-BR" dirty="0" smtClean="0"/>
              <a:t>&gt;</a:t>
            </a:r>
          </a:p>
          <a:p>
            <a:r>
              <a:rPr lang="pt-BR" dirty="0" smtClean="0"/>
              <a:t>		</a:t>
            </a:r>
            <a:r>
              <a:rPr lang="pt-BR" dirty="0" err="1" smtClean="0"/>
              <a:t>Informacoes</a:t>
            </a:r>
            <a:r>
              <a:rPr lang="pt-BR" dirty="0" smtClean="0"/>
              <a:t>&lt;</a:t>
            </a:r>
            <a:r>
              <a:rPr lang="pt-BR" dirty="0" err="1" smtClean="0"/>
              <a:t>br</a:t>
            </a:r>
            <a:r>
              <a:rPr lang="pt-BR" dirty="0" smtClean="0"/>
              <a:t>&gt;</a:t>
            </a:r>
          </a:p>
          <a:p>
            <a:r>
              <a:rPr lang="pt-BR" dirty="0" smtClean="0"/>
              <a:t>		</a:t>
            </a:r>
            <a:r>
              <a:rPr lang="pt-BR" dirty="0" err="1" smtClean="0"/>
              <a:t>Informacoes</a:t>
            </a:r>
            <a:r>
              <a:rPr lang="pt-BR" dirty="0" smtClean="0"/>
              <a:t>&lt;</a:t>
            </a:r>
            <a:r>
              <a:rPr lang="pt-BR" dirty="0" err="1" smtClean="0"/>
              <a:t>br</a:t>
            </a:r>
            <a:r>
              <a:rPr lang="pt-BR" dirty="0" smtClean="0"/>
              <a:t>&gt;</a:t>
            </a:r>
          </a:p>
          <a:p>
            <a:r>
              <a:rPr lang="pt-BR" dirty="0" smtClean="0"/>
              <a:t>	&lt;/div&gt;</a:t>
            </a:r>
          </a:p>
          <a:p>
            <a:r>
              <a:rPr lang="pt-BR" dirty="0" smtClean="0"/>
              <a:t>	</a:t>
            </a:r>
          </a:p>
          <a:p>
            <a:r>
              <a:rPr lang="pt-BR" dirty="0" smtClean="0"/>
              <a:t>	</a:t>
            </a:r>
          </a:p>
          <a:p>
            <a:r>
              <a:rPr lang="pt-BR" dirty="0" smtClean="0"/>
              <a:t>&lt;/</a:t>
            </a:r>
            <a:r>
              <a:rPr lang="pt-BR" dirty="0" err="1" smtClean="0"/>
              <a:t>body</a:t>
            </a:r>
            <a:r>
              <a:rPr lang="pt-BR" dirty="0" smtClean="0"/>
              <a:t>&gt;</a:t>
            </a:r>
          </a:p>
          <a:p>
            <a:endParaRPr lang="pt-BR" dirty="0" smtClean="0"/>
          </a:p>
          <a:p>
            <a:r>
              <a:rPr lang="pt-BR" dirty="0" smtClean="0"/>
              <a:t>&lt;/</a:t>
            </a:r>
            <a:r>
              <a:rPr lang="pt-BR" dirty="0" err="1" smtClean="0"/>
              <a:t>html</a:t>
            </a:r>
            <a:r>
              <a:rPr lang="pt-BR" dirty="0" smtClean="0"/>
              <a:t>&gt;</a:t>
            </a:r>
          </a:p>
          <a:p>
            <a:endParaRPr lang="pt-BR" dirty="0" smtClean="0"/>
          </a:p>
          <a:p>
            <a:endParaRPr lang="pt-BR" dirty="0" smtClean="0"/>
          </a:p>
        </p:txBody>
      </p:sp>
    </p:spTree>
    <p:extLst>
      <p:ext uri="{BB962C8B-B14F-4D97-AF65-F5344CB8AC3E}">
        <p14:creationId xmlns:p14="http://schemas.microsoft.com/office/powerpoint/2010/main" val="4070233313"/>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E4CB8DE-6734-4F78-BC06-2D0359F38161}" type="slidenum">
              <a:rPr lang="pt-BR"/>
              <a:pPr/>
              <a:t>246</a:t>
            </a:fld>
            <a:endParaRPr lang="pt-BR"/>
          </a:p>
        </p:txBody>
      </p:sp>
      <p:sp>
        <p:nvSpPr>
          <p:cNvPr id="203778" name="Rectangle 2"/>
          <p:cNvSpPr>
            <a:spLocks noGrp="1" noRot="1" noChangeAspect="1" noChangeArrowheads="1" noTextEdit="1"/>
          </p:cNvSpPr>
          <p:nvPr>
            <p:ph type="sldImg"/>
          </p:nvPr>
        </p:nvSpPr>
        <p:spPr>
          <a:ln/>
        </p:spPr>
      </p:sp>
      <p:sp>
        <p:nvSpPr>
          <p:cNvPr id="203779" name="Rectangle 3"/>
          <p:cNvSpPr>
            <a:spLocks noGrp="1" noChangeArrowheads="1"/>
          </p:cNvSpPr>
          <p:nvPr>
            <p:ph type="body" idx="1"/>
          </p:nvPr>
        </p:nvSpPr>
        <p:spPr/>
        <p:txBody>
          <a:bodyPr>
            <a:normAutofit fontScale="55000" lnSpcReduction="20000"/>
          </a:bodyPr>
          <a:lstStyle/>
          <a:p>
            <a:r>
              <a:rPr lang="pt-BR" dirty="0" smtClean="0"/>
              <a:t>&lt;</a:t>
            </a:r>
            <a:r>
              <a:rPr lang="pt-BR" dirty="0" err="1" smtClean="0"/>
              <a:t>head</a:t>
            </a:r>
            <a:r>
              <a:rPr lang="pt-BR" dirty="0" smtClean="0"/>
              <a:t>&gt;</a:t>
            </a:r>
          </a:p>
          <a:p>
            <a:r>
              <a:rPr lang="pt-BR" dirty="0" smtClean="0"/>
              <a:t>&lt;style </a:t>
            </a:r>
            <a:r>
              <a:rPr lang="pt-BR" dirty="0" err="1" smtClean="0"/>
              <a:t>type</a:t>
            </a:r>
            <a:r>
              <a:rPr lang="pt-BR" dirty="0" smtClean="0"/>
              <a:t>="</a:t>
            </a:r>
            <a:r>
              <a:rPr lang="pt-BR" dirty="0" err="1" smtClean="0"/>
              <a:t>text</a:t>
            </a:r>
            <a:r>
              <a:rPr lang="pt-BR" dirty="0" smtClean="0"/>
              <a:t>/</a:t>
            </a:r>
            <a:r>
              <a:rPr lang="pt-BR" dirty="0" err="1" smtClean="0"/>
              <a:t>css</a:t>
            </a:r>
            <a:r>
              <a:rPr lang="pt-BR" dirty="0" smtClean="0"/>
              <a:t>"&gt;</a:t>
            </a:r>
          </a:p>
          <a:p>
            <a:r>
              <a:rPr lang="pt-BR" dirty="0" smtClean="0"/>
              <a:t>	#menu {</a:t>
            </a:r>
          </a:p>
          <a:p>
            <a:r>
              <a:rPr lang="pt-BR" dirty="0" smtClean="0"/>
              <a:t>		</a:t>
            </a:r>
            <a:r>
              <a:rPr lang="pt-BR" dirty="0" err="1" smtClean="0"/>
              <a:t>width</a:t>
            </a:r>
            <a:r>
              <a:rPr lang="pt-BR" dirty="0" smtClean="0"/>
              <a:t>:350px;</a:t>
            </a:r>
          </a:p>
          <a:p>
            <a:r>
              <a:rPr lang="pt-BR" dirty="0" smtClean="0"/>
              <a:t>		</a:t>
            </a:r>
            <a:r>
              <a:rPr lang="pt-BR" dirty="0" err="1" smtClean="0"/>
              <a:t>background-color</a:t>
            </a:r>
            <a:r>
              <a:rPr lang="pt-BR" dirty="0" smtClean="0"/>
              <a:t>:</a:t>
            </a:r>
            <a:r>
              <a:rPr lang="pt-BR" dirty="0" err="1" smtClean="0"/>
              <a:t>pink</a:t>
            </a:r>
            <a:r>
              <a:rPr lang="pt-BR" dirty="0" smtClean="0"/>
              <a:t>;</a:t>
            </a:r>
          </a:p>
          <a:p>
            <a:r>
              <a:rPr lang="pt-BR" dirty="0" smtClean="0"/>
              <a:t>		</a:t>
            </a:r>
            <a:r>
              <a:rPr lang="pt-BR" dirty="0" err="1" smtClean="0"/>
              <a:t>float</a:t>
            </a:r>
            <a:r>
              <a:rPr lang="pt-BR" dirty="0" smtClean="0"/>
              <a:t>:</a:t>
            </a:r>
            <a:r>
              <a:rPr lang="pt-BR" dirty="0" err="1" smtClean="0"/>
              <a:t>right</a:t>
            </a:r>
            <a:r>
              <a:rPr lang="pt-BR" dirty="0" smtClean="0"/>
              <a:t>;</a:t>
            </a:r>
          </a:p>
          <a:p>
            <a:r>
              <a:rPr lang="pt-BR" dirty="0" smtClean="0"/>
              <a:t>	}</a:t>
            </a:r>
          </a:p>
          <a:p>
            <a:r>
              <a:rPr lang="pt-BR" dirty="0" smtClean="0"/>
              <a:t>	#</a:t>
            </a:r>
            <a:r>
              <a:rPr lang="pt-BR" dirty="0" err="1" smtClean="0"/>
              <a:t>informacoes</a:t>
            </a:r>
            <a:r>
              <a:rPr lang="pt-BR" dirty="0" smtClean="0"/>
              <a:t> {</a:t>
            </a:r>
          </a:p>
          <a:p>
            <a:r>
              <a:rPr lang="pt-BR" dirty="0" smtClean="0"/>
              <a:t>		</a:t>
            </a:r>
            <a:r>
              <a:rPr lang="pt-BR" dirty="0" err="1" smtClean="0"/>
              <a:t>background-color</a:t>
            </a:r>
            <a:r>
              <a:rPr lang="pt-BR" dirty="0" smtClean="0"/>
              <a:t>:#999999;</a:t>
            </a:r>
          </a:p>
          <a:p>
            <a:r>
              <a:rPr lang="pt-BR" dirty="0" smtClean="0"/>
              <a:t>		</a:t>
            </a:r>
            <a:r>
              <a:rPr lang="pt-BR" dirty="0" err="1" smtClean="0"/>
              <a:t>margin-right</a:t>
            </a:r>
            <a:r>
              <a:rPr lang="pt-BR" dirty="0" smtClean="0"/>
              <a:t>:350px;</a:t>
            </a:r>
          </a:p>
          <a:p>
            <a:r>
              <a:rPr lang="pt-BR" dirty="0" smtClean="0"/>
              <a:t>	}</a:t>
            </a:r>
          </a:p>
          <a:p>
            <a:r>
              <a:rPr lang="pt-BR" dirty="0" smtClean="0"/>
              <a:t>&lt;/style&gt;</a:t>
            </a:r>
          </a:p>
          <a:p>
            <a:r>
              <a:rPr lang="pt-BR" dirty="0" smtClean="0"/>
              <a:t>&lt;link </a:t>
            </a:r>
            <a:r>
              <a:rPr lang="pt-BR" dirty="0" err="1" smtClean="0"/>
              <a:t>rel</a:t>
            </a:r>
            <a:r>
              <a:rPr lang="pt-BR" dirty="0" smtClean="0"/>
              <a:t>="</a:t>
            </a:r>
            <a:r>
              <a:rPr lang="pt-BR" dirty="0" err="1" smtClean="0"/>
              <a:t>stylesheet</a:t>
            </a:r>
            <a:r>
              <a:rPr lang="pt-BR" dirty="0" smtClean="0"/>
              <a:t>" </a:t>
            </a:r>
            <a:r>
              <a:rPr lang="pt-BR" dirty="0" err="1" smtClean="0"/>
              <a:t>type</a:t>
            </a:r>
            <a:r>
              <a:rPr lang="pt-BR" dirty="0" smtClean="0"/>
              <a:t>="</a:t>
            </a:r>
            <a:r>
              <a:rPr lang="pt-BR" dirty="0" err="1" smtClean="0"/>
              <a:t>text</a:t>
            </a:r>
            <a:r>
              <a:rPr lang="pt-BR" dirty="0" smtClean="0"/>
              <a:t>/</a:t>
            </a:r>
            <a:r>
              <a:rPr lang="pt-BR" dirty="0" err="1" smtClean="0"/>
              <a:t>css</a:t>
            </a:r>
            <a:r>
              <a:rPr lang="pt-BR" dirty="0" smtClean="0"/>
              <a:t>" </a:t>
            </a:r>
            <a:r>
              <a:rPr lang="pt-BR" dirty="0" err="1" smtClean="0"/>
              <a:t>href</a:t>
            </a:r>
            <a:r>
              <a:rPr lang="pt-BR" dirty="0" smtClean="0"/>
              <a:t>="estilos.</a:t>
            </a:r>
            <a:r>
              <a:rPr lang="pt-BR" dirty="0" err="1" smtClean="0"/>
              <a:t>css</a:t>
            </a:r>
            <a:r>
              <a:rPr lang="pt-BR" dirty="0" smtClean="0"/>
              <a:t>"&gt;</a:t>
            </a:r>
          </a:p>
          <a:p>
            <a:r>
              <a:rPr lang="pt-BR" dirty="0" smtClean="0"/>
              <a:t>&lt;/</a:t>
            </a:r>
            <a:r>
              <a:rPr lang="pt-BR" dirty="0" err="1" smtClean="0"/>
              <a:t>head</a:t>
            </a:r>
            <a:r>
              <a:rPr lang="pt-BR" dirty="0" smtClean="0"/>
              <a:t>&gt;</a:t>
            </a:r>
          </a:p>
          <a:p>
            <a:endParaRPr lang="pt-BR" dirty="0" smtClean="0"/>
          </a:p>
          <a:p>
            <a:r>
              <a:rPr lang="pt-BR" dirty="0" smtClean="0"/>
              <a:t>&lt;</a:t>
            </a:r>
            <a:r>
              <a:rPr lang="pt-BR" dirty="0" err="1" smtClean="0"/>
              <a:t>body</a:t>
            </a:r>
            <a:r>
              <a:rPr lang="pt-BR" dirty="0" smtClean="0"/>
              <a:t>&gt;</a:t>
            </a:r>
          </a:p>
          <a:p>
            <a:r>
              <a:rPr lang="pt-BR" dirty="0" smtClean="0"/>
              <a:t>	</a:t>
            </a:r>
          </a:p>
          <a:p>
            <a:r>
              <a:rPr lang="pt-BR" dirty="0" smtClean="0"/>
              <a:t>	&lt;div id="menu"&gt;</a:t>
            </a:r>
          </a:p>
          <a:p>
            <a:r>
              <a:rPr lang="pt-BR" dirty="0" smtClean="0"/>
              <a:t>		menu&lt;</a:t>
            </a:r>
            <a:r>
              <a:rPr lang="pt-BR" dirty="0" err="1" smtClean="0"/>
              <a:t>br</a:t>
            </a:r>
            <a:r>
              <a:rPr lang="pt-BR" dirty="0" smtClean="0"/>
              <a:t>&gt;</a:t>
            </a:r>
          </a:p>
          <a:p>
            <a:r>
              <a:rPr lang="pt-BR" dirty="0" smtClean="0"/>
              <a:t>		menu&lt;</a:t>
            </a:r>
            <a:r>
              <a:rPr lang="pt-BR" dirty="0" err="1" smtClean="0"/>
              <a:t>br</a:t>
            </a:r>
            <a:r>
              <a:rPr lang="pt-BR" dirty="0" smtClean="0"/>
              <a:t>&gt;</a:t>
            </a:r>
          </a:p>
          <a:p>
            <a:r>
              <a:rPr lang="pt-BR" dirty="0" smtClean="0"/>
              <a:t>		menu&lt;</a:t>
            </a:r>
            <a:r>
              <a:rPr lang="pt-BR" dirty="0" err="1" smtClean="0"/>
              <a:t>br</a:t>
            </a:r>
            <a:r>
              <a:rPr lang="pt-BR" dirty="0" smtClean="0"/>
              <a:t>&gt;</a:t>
            </a:r>
          </a:p>
          <a:p>
            <a:r>
              <a:rPr lang="pt-BR" dirty="0" smtClean="0"/>
              <a:t>		menu&lt;</a:t>
            </a:r>
            <a:r>
              <a:rPr lang="pt-BR" dirty="0" err="1" smtClean="0"/>
              <a:t>br</a:t>
            </a:r>
            <a:r>
              <a:rPr lang="pt-BR" dirty="0" smtClean="0"/>
              <a:t>&gt;</a:t>
            </a:r>
          </a:p>
          <a:p>
            <a:r>
              <a:rPr lang="pt-BR" dirty="0" smtClean="0"/>
              <a:t>		menu&lt;</a:t>
            </a:r>
            <a:r>
              <a:rPr lang="pt-BR" dirty="0" err="1" smtClean="0"/>
              <a:t>br</a:t>
            </a:r>
            <a:r>
              <a:rPr lang="pt-BR" dirty="0" smtClean="0"/>
              <a:t>&gt;</a:t>
            </a:r>
          </a:p>
          <a:p>
            <a:r>
              <a:rPr lang="pt-BR" dirty="0" smtClean="0"/>
              <a:t>	&lt;/div&gt;</a:t>
            </a:r>
          </a:p>
          <a:p>
            <a:endParaRPr lang="pt-BR" dirty="0" smtClean="0"/>
          </a:p>
          <a:p>
            <a:r>
              <a:rPr lang="pt-BR" dirty="0" smtClean="0"/>
              <a:t>	&lt;div id="</a:t>
            </a:r>
            <a:r>
              <a:rPr lang="pt-BR" dirty="0" err="1" smtClean="0"/>
              <a:t>informacoes</a:t>
            </a:r>
            <a:r>
              <a:rPr lang="pt-BR" dirty="0" smtClean="0"/>
              <a:t>"&gt;</a:t>
            </a:r>
          </a:p>
          <a:p>
            <a:r>
              <a:rPr lang="pt-BR" dirty="0" smtClean="0"/>
              <a:t>		</a:t>
            </a:r>
            <a:r>
              <a:rPr lang="pt-BR" dirty="0" err="1" smtClean="0"/>
              <a:t>Informacoes</a:t>
            </a:r>
            <a:r>
              <a:rPr lang="pt-BR" dirty="0" smtClean="0"/>
              <a:t>&lt;</a:t>
            </a:r>
            <a:r>
              <a:rPr lang="pt-BR" dirty="0" err="1" smtClean="0"/>
              <a:t>br</a:t>
            </a:r>
            <a:r>
              <a:rPr lang="pt-BR" dirty="0" smtClean="0"/>
              <a:t>&gt;</a:t>
            </a:r>
          </a:p>
          <a:p>
            <a:r>
              <a:rPr lang="pt-BR" dirty="0" smtClean="0"/>
              <a:t>		</a:t>
            </a:r>
            <a:r>
              <a:rPr lang="pt-BR" dirty="0" err="1" smtClean="0"/>
              <a:t>Informacoes</a:t>
            </a:r>
            <a:r>
              <a:rPr lang="pt-BR" dirty="0" smtClean="0"/>
              <a:t>&lt;</a:t>
            </a:r>
            <a:r>
              <a:rPr lang="pt-BR" dirty="0" err="1" smtClean="0"/>
              <a:t>br</a:t>
            </a:r>
            <a:r>
              <a:rPr lang="pt-BR" dirty="0" smtClean="0"/>
              <a:t>&gt;</a:t>
            </a:r>
          </a:p>
          <a:p>
            <a:r>
              <a:rPr lang="pt-BR" dirty="0" smtClean="0"/>
              <a:t>		</a:t>
            </a:r>
            <a:r>
              <a:rPr lang="pt-BR" dirty="0" err="1" smtClean="0"/>
              <a:t>Informacoes</a:t>
            </a:r>
            <a:r>
              <a:rPr lang="pt-BR" dirty="0" smtClean="0"/>
              <a:t>&lt;</a:t>
            </a:r>
            <a:r>
              <a:rPr lang="pt-BR" dirty="0" err="1" smtClean="0"/>
              <a:t>br</a:t>
            </a:r>
            <a:r>
              <a:rPr lang="pt-BR" dirty="0" smtClean="0"/>
              <a:t>&gt;</a:t>
            </a:r>
          </a:p>
          <a:p>
            <a:r>
              <a:rPr lang="pt-BR" dirty="0" smtClean="0"/>
              <a:t>		</a:t>
            </a:r>
            <a:r>
              <a:rPr lang="pt-BR" dirty="0" err="1" smtClean="0"/>
              <a:t>Informacoes</a:t>
            </a:r>
            <a:r>
              <a:rPr lang="pt-BR" dirty="0" smtClean="0"/>
              <a:t>&lt;</a:t>
            </a:r>
            <a:r>
              <a:rPr lang="pt-BR" dirty="0" err="1" smtClean="0"/>
              <a:t>br</a:t>
            </a:r>
            <a:r>
              <a:rPr lang="pt-BR" dirty="0" smtClean="0"/>
              <a:t>&gt;</a:t>
            </a:r>
          </a:p>
          <a:p>
            <a:r>
              <a:rPr lang="pt-BR" dirty="0" smtClean="0"/>
              <a:t>		</a:t>
            </a:r>
            <a:r>
              <a:rPr lang="pt-BR" dirty="0" err="1" smtClean="0"/>
              <a:t>Informacoes</a:t>
            </a:r>
            <a:r>
              <a:rPr lang="pt-BR" dirty="0" smtClean="0"/>
              <a:t>&lt;</a:t>
            </a:r>
            <a:r>
              <a:rPr lang="pt-BR" dirty="0" err="1" smtClean="0"/>
              <a:t>br</a:t>
            </a:r>
            <a:r>
              <a:rPr lang="pt-BR" dirty="0" smtClean="0"/>
              <a:t>&gt;</a:t>
            </a:r>
          </a:p>
          <a:p>
            <a:r>
              <a:rPr lang="pt-BR" dirty="0" smtClean="0"/>
              <a:t>		</a:t>
            </a:r>
            <a:r>
              <a:rPr lang="pt-BR" dirty="0" err="1" smtClean="0"/>
              <a:t>Informacoes</a:t>
            </a:r>
            <a:r>
              <a:rPr lang="pt-BR" dirty="0" smtClean="0"/>
              <a:t>&lt;</a:t>
            </a:r>
            <a:r>
              <a:rPr lang="pt-BR" dirty="0" err="1" smtClean="0"/>
              <a:t>br</a:t>
            </a:r>
            <a:r>
              <a:rPr lang="pt-BR" dirty="0" smtClean="0"/>
              <a:t>&gt;</a:t>
            </a:r>
          </a:p>
          <a:p>
            <a:r>
              <a:rPr lang="pt-BR" dirty="0" smtClean="0"/>
              <a:t>		</a:t>
            </a:r>
            <a:r>
              <a:rPr lang="pt-BR" dirty="0" err="1" smtClean="0"/>
              <a:t>Informacoes</a:t>
            </a:r>
            <a:r>
              <a:rPr lang="pt-BR" dirty="0" smtClean="0"/>
              <a:t>&lt;</a:t>
            </a:r>
            <a:r>
              <a:rPr lang="pt-BR" dirty="0" err="1" smtClean="0"/>
              <a:t>br</a:t>
            </a:r>
            <a:r>
              <a:rPr lang="pt-BR" dirty="0" smtClean="0"/>
              <a:t>&gt;</a:t>
            </a:r>
          </a:p>
          <a:p>
            <a:r>
              <a:rPr lang="pt-BR" dirty="0" smtClean="0"/>
              <a:t>		</a:t>
            </a:r>
            <a:r>
              <a:rPr lang="pt-BR" dirty="0" err="1" smtClean="0"/>
              <a:t>Informacoes</a:t>
            </a:r>
            <a:r>
              <a:rPr lang="pt-BR" dirty="0" smtClean="0"/>
              <a:t>&lt;</a:t>
            </a:r>
            <a:r>
              <a:rPr lang="pt-BR" dirty="0" err="1" smtClean="0"/>
              <a:t>br</a:t>
            </a:r>
            <a:r>
              <a:rPr lang="pt-BR" dirty="0" smtClean="0"/>
              <a:t>&gt;</a:t>
            </a:r>
          </a:p>
          <a:p>
            <a:r>
              <a:rPr lang="pt-BR" dirty="0" smtClean="0"/>
              <a:t>		</a:t>
            </a:r>
            <a:r>
              <a:rPr lang="pt-BR" dirty="0" err="1" smtClean="0"/>
              <a:t>Informacoes</a:t>
            </a:r>
            <a:r>
              <a:rPr lang="pt-BR" dirty="0" smtClean="0"/>
              <a:t>&lt;</a:t>
            </a:r>
            <a:r>
              <a:rPr lang="pt-BR" dirty="0" err="1" smtClean="0"/>
              <a:t>br</a:t>
            </a:r>
            <a:r>
              <a:rPr lang="pt-BR" dirty="0" smtClean="0"/>
              <a:t>&gt;</a:t>
            </a:r>
          </a:p>
          <a:p>
            <a:r>
              <a:rPr lang="pt-BR" dirty="0" smtClean="0"/>
              <a:t>		</a:t>
            </a:r>
            <a:r>
              <a:rPr lang="pt-BR" dirty="0" err="1" smtClean="0"/>
              <a:t>Informacoes</a:t>
            </a:r>
            <a:r>
              <a:rPr lang="pt-BR" dirty="0" smtClean="0"/>
              <a:t>&lt;</a:t>
            </a:r>
            <a:r>
              <a:rPr lang="pt-BR" dirty="0" err="1" smtClean="0"/>
              <a:t>br</a:t>
            </a:r>
            <a:r>
              <a:rPr lang="pt-BR" dirty="0" smtClean="0"/>
              <a:t>&gt;</a:t>
            </a:r>
          </a:p>
          <a:p>
            <a:r>
              <a:rPr lang="pt-BR" dirty="0" smtClean="0"/>
              <a:t>		</a:t>
            </a:r>
            <a:r>
              <a:rPr lang="pt-BR" dirty="0" err="1" smtClean="0"/>
              <a:t>Informacoes</a:t>
            </a:r>
            <a:r>
              <a:rPr lang="pt-BR" dirty="0" smtClean="0"/>
              <a:t>&lt;</a:t>
            </a:r>
            <a:r>
              <a:rPr lang="pt-BR" dirty="0" err="1" smtClean="0"/>
              <a:t>br</a:t>
            </a:r>
            <a:r>
              <a:rPr lang="pt-BR" dirty="0" smtClean="0"/>
              <a:t>&gt;</a:t>
            </a:r>
          </a:p>
          <a:p>
            <a:r>
              <a:rPr lang="pt-BR" dirty="0" smtClean="0"/>
              <a:t>		</a:t>
            </a:r>
            <a:r>
              <a:rPr lang="pt-BR" dirty="0" err="1" smtClean="0"/>
              <a:t>Informacoes</a:t>
            </a:r>
            <a:r>
              <a:rPr lang="pt-BR" dirty="0" smtClean="0"/>
              <a:t>&lt;</a:t>
            </a:r>
            <a:r>
              <a:rPr lang="pt-BR" dirty="0" err="1" smtClean="0"/>
              <a:t>br</a:t>
            </a:r>
            <a:r>
              <a:rPr lang="pt-BR" dirty="0" smtClean="0"/>
              <a:t>&gt;</a:t>
            </a:r>
          </a:p>
          <a:p>
            <a:r>
              <a:rPr lang="pt-BR" dirty="0" smtClean="0"/>
              <a:t>	&lt;/div&gt;</a:t>
            </a:r>
          </a:p>
          <a:p>
            <a:r>
              <a:rPr lang="pt-BR" dirty="0" smtClean="0"/>
              <a:t>	</a:t>
            </a:r>
          </a:p>
          <a:p>
            <a:r>
              <a:rPr lang="pt-BR" dirty="0" smtClean="0"/>
              <a:t>	</a:t>
            </a:r>
          </a:p>
          <a:p>
            <a:r>
              <a:rPr lang="pt-BR" dirty="0" smtClean="0"/>
              <a:t>&lt;/</a:t>
            </a:r>
            <a:r>
              <a:rPr lang="pt-BR" dirty="0" err="1" smtClean="0"/>
              <a:t>body</a:t>
            </a:r>
            <a:r>
              <a:rPr lang="pt-BR" dirty="0" smtClean="0"/>
              <a:t>&gt;</a:t>
            </a:r>
          </a:p>
          <a:p>
            <a:endParaRPr lang="pt-BR" dirty="0" smtClean="0"/>
          </a:p>
          <a:p>
            <a:r>
              <a:rPr lang="pt-BR" dirty="0" smtClean="0"/>
              <a:t>&lt;/</a:t>
            </a:r>
            <a:r>
              <a:rPr lang="pt-BR" dirty="0" err="1" smtClean="0"/>
              <a:t>html</a:t>
            </a:r>
            <a:r>
              <a:rPr lang="pt-BR" dirty="0" smtClean="0"/>
              <a:t>&gt;</a:t>
            </a:r>
          </a:p>
          <a:p>
            <a:endParaRPr lang="pt-BR" dirty="0" smtClean="0"/>
          </a:p>
          <a:p>
            <a:endParaRPr lang="pt-BR" dirty="0" smtClean="0"/>
          </a:p>
          <a:p>
            <a:endParaRPr lang="pt-BR" dirty="0" smtClean="0"/>
          </a:p>
        </p:txBody>
      </p:sp>
    </p:spTree>
    <p:extLst>
      <p:ext uri="{BB962C8B-B14F-4D97-AF65-F5344CB8AC3E}">
        <p14:creationId xmlns:p14="http://schemas.microsoft.com/office/powerpoint/2010/main" val="20204123"/>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E4CB8DE-6734-4F78-BC06-2D0359F38161}" type="slidenum">
              <a:rPr lang="pt-BR"/>
              <a:pPr/>
              <a:t>247</a:t>
            </a:fld>
            <a:endParaRPr lang="pt-BR"/>
          </a:p>
        </p:txBody>
      </p:sp>
      <p:sp>
        <p:nvSpPr>
          <p:cNvPr id="203778" name="Rectangle 2"/>
          <p:cNvSpPr>
            <a:spLocks noGrp="1" noRot="1" noChangeAspect="1" noChangeArrowheads="1" noTextEdit="1"/>
          </p:cNvSpPr>
          <p:nvPr>
            <p:ph type="sldImg"/>
          </p:nvPr>
        </p:nvSpPr>
        <p:spPr>
          <a:ln/>
        </p:spPr>
      </p:sp>
      <p:sp>
        <p:nvSpPr>
          <p:cNvPr id="203779" name="Rectangle 3"/>
          <p:cNvSpPr>
            <a:spLocks noGrp="1" noChangeArrowheads="1"/>
          </p:cNvSpPr>
          <p:nvPr>
            <p:ph type="body" idx="1"/>
          </p:nvPr>
        </p:nvSpPr>
        <p:spPr/>
        <p:txBody>
          <a:bodyPr>
            <a:normAutofit fontScale="47500" lnSpcReduction="20000"/>
          </a:bodyPr>
          <a:lstStyle/>
          <a:p>
            <a:r>
              <a:rPr lang="pt-BR" dirty="0" smtClean="0"/>
              <a:t>&lt;</a:t>
            </a:r>
            <a:r>
              <a:rPr lang="pt-BR" dirty="0" err="1" smtClean="0"/>
              <a:t>head</a:t>
            </a:r>
            <a:r>
              <a:rPr lang="pt-BR" dirty="0" smtClean="0"/>
              <a:t>&gt;</a:t>
            </a:r>
          </a:p>
          <a:p>
            <a:r>
              <a:rPr lang="pt-BR" dirty="0" smtClean="0"/>
              <a:t>&lt;style </a:t>
            </a:r>
            <a:r>
              <a:rPr lang="pt-BR" dirty="0" err="1" smtClean="0"/>
              <a:t>type</a:t>
            </a:r>
            <a:r>
              <a:rPr lang="pt-BR" dirty="0" smtClean="0"/>
              <a:t>="</a:t>
            </a:r>
            <a:r>
              <a:rPr lang="pt-BR" dirty="0" err="1" smtClean="0"/>
              <a:t>text</a:t>
            </a:r>
            <a:r>
              <a:rPr lang="pt-BR" dirty="0" smtClean="0"/>
              <a:t>/</a:t>
            </a:r>
            <a:r>
              <a:rPr lang="pt-BR" dirty="0" err="1" smtClean="0"/>
              <a:t>css</a:t>
            </a:r>
            <a:r>
              <a:rPr lang="pt-BR" dirty="0" smtClean="0"/>
              <a:t>"&gt;</a:t>
            </a:r>
          </a:p>
          <a:p>
            <a:r>
              <a:rPr lang="pt-BR" dirty="0" smtClean="0"/>
              <a:t>	#caixa {</a:t>
            </a:r>
          </a:p>
          <a:p>
            <a:r>
              <a:rPr lang="pt-BR" dirty="0" smtClean="0"/>
              <a:t>		</a:t>
            </a:r>
            <a:r>
              <a:rPr lang="pt-BR" dirty="0" err="1" smtClean="0"/>
              <a:t>width</a:t>
            </a:r>
            <a:r>
              <a:rPr lang="pt-BR" dirty="0" smtClean="0"/>
              <a:t>:1000px;</a:t>
            </a:r>
          </a:p>
          <a:p>
            <a:r>
              <a:rPr lang="pt-BR" dirty="0" smtClean="0"/>
              <a:t>		</a:t>
            </a:r>
            <a:r>
              <a:rPr lang="pt-BR" dirty="0" err="1" smtClean="0"/>
              <a:t>margin</a:t>
            </a:r>
            <a:r>
              <a:rPr lang="pt-BR" dirty="0" smtClean="0"/>
              <a:t>:auto;</a:t>
            </a:r>
          </a:p>
          <a:p>
            <a:r>
              <a:rPr lang="pt-BR" dirty="0" smtClean="0"/>
              <a:t>	}</a:t>
            </a:r>
          </a:p>
          <a:p>
            <a:endParaRPr lang="pt-BR" dirty="0" smtClean="0"/>
          </a:p>
          <a:p>
            <a:r>
              <a:rPr lang="pt-BR" dirty="0" smtClean="0"/>
              <a:t>	#menu {</a:t>
            </a:r>
          </a:p>
          <a:p>
            <a:r>
              <a:rPr lang="pt-BR" dirty="0" smtClean="0"/>
              <a:t>		</a:t>
            </a:r>
            <a:r>
              <a:rPr lang="pt-BR" dirty="0" err="1" smtClean="0"/>
              <a:t>width</a:t>
            </a:r>
            <a:r>
              <a:rPr lang="pt-BR" dirty="0" smtClean="0"/>
              <a:t>:350px;</a:t>
            </a:r>
          </a:p>
          <a:p>
            <a:r>
              <a:rPr lang="pt-BR" dirty="0" smtClean="0"/>
              <a:t>		</a:t>
            </a:r>
            <a:r>
              <a:rPr lang="pt-BR" dirty="0" err="1" smtClean="0"/>
              <a:t>background-color</a:t>
            </a:r>
            <a:r>
              <a:rPr lang="pt-BR" dirty="0" smtClean="0"/>
              <a:t>:</a:t>
            </a:r>
            <a:r>
              <a:rPr lang="pt-BR" dirty="0" err="1" smtClean="0"/>
              <a:t>pink</a:t>
            </a:r>
            <a:r>
              <a:rPr lang="pt-BR" dirty="0" smtClean="0"/>
              <a:t>;</a:t>
            </a:r>
          </a:p>
          <a:p>
            <a:r>
              <a:rPr lang="pt-BR" dirty="0" smtClean="0"/>
              <a:t>		</a:t>
            </a:r>
            <a:r>
              <a:rPr lang="pt-BR" dirty="0" err="1" smtClean="0"/>
              <a:t>float</a:t>
            </a:r>
            <a:r>
              <a:rPr lang="pt-BR" dirty="0" smtClean="0"/>
              <a:t>:</a:t>
            </a:r>
            <a:r>
              <a:rPr lang="pt-BR" dirty="0" err="1" smtClean="0"/>
              <a:t>left</a:t>
            </a:r>
            <a:r>
              <a:rPr lang="pt-BR" dirty="0" smtClean="0"/>
              <a:t>;</a:t>
            </a:r>
          </a:p>
          <a:p>
            <a:r>
              <a:rPr lang="pt-BR" dirty="0" smtClean="0"/>
              <a:t>	}</a:t>
            </a:r>
          </a:p>
          <a:p>
            <a:r>
              <a:rPr lang="pt-BR" dirty="0" smtClean="0"/>
              <a:t>	#</a:t>
            </a:r>
            <a:r>
              <a:rPr lang="pt-BR" dirty="0" err="1" smtClean="0"/>
              <a:t>informacoes</a:t>
            </a:r>
            <a:r>
              <a:rPr lang="pt-BR" dirty="0" smtClean="0"/>
              <a:t> {</a:t>
            </a:r>
          </a:p>
          <a:p>
            <a:r>
              <a:rPr lang="pt-BR" dirty="0" smtClean="0"/>
              <a:t>		</a:t>
            </a:r>
            <a:r>
              <a:rPr lang="pt-BR" dirty="0" err="1" smtClean="0"/>
              <a:t>background-color</a:t>
            </a:r>
            <a:r>
              <a:rPr lang="pt-BR" dirty="0" smtClean="0"/>
              <a:t>:#999999;</a:t>
            </a:r>
          </a:p>
          <a:p>
            <a:r>
              <a:rPr lang="pt-BR" dirty="0" smtClean="0"/>
              <a:t>		</a:t>
            </a:r>
            <a:r>
              <a:rPr lang="pt-BR" dirty="0" err="1" smtClean="0"/>
              <a:t>margin-left</a:t>
            </a:r>
            <a:r>
              <a:rPr lang="pt-BR" dirty="0" smtClean="0"/>
              <a:t>:350px;</a:t>
            </a:r>
          </a:p>
          <a:p>
            <a:r>
              <a:rPr lang="pt-BR" dirty="0" smtClean="0"/>
              <a:t>	}</a:t>
            </a:r>
          </a:p>
          <a:p>
            <a:r>
              <a:rPr lang="pt-BR" dirty="0" smtClean="0"/>
              <a:t>&lt;/style&gt;</a:t>
            </a:r>
          </a:p>
          <a:p>
            <a:r>
              <a:rPr lang="pt-BR" dirty="0" smtClean="0"/>
              <a:t>&lt;link </a:t>
            </a:r>
            <a:r>
              <a:rPr lang="pt-BR" dirty="0" err="1" smtClean="0"/>
              <a:t>rel</a:t>
            </a:r>
            <a:r>
              <a:rPr lang="pt-BR" dirty="0" smtClean="0"/>
              <a:t>="</a:t>
            </a:r>
            <a:r>
              <a:rPr lang="pt-BR" dirty="0" err="1" smtClean="0"/>
              <a:t>stylesheet</a:t>
            </a:r>
            <a:r>
              <a:rPr lang="pt-BR" dirty="0" smtClean="0"/>
              <a:t>" </a:t>
            </a:r>
            <a:r>
              <a:rPr lang="pt-BR" dirty="0" err="1" smtClean="0"/>
              <a:t>type</a:t>
            </a:r>
            <a:r>
              <a:rPr lang="pt-BR" dirty="0" smtClean="0"/>
              <a:t>="</a:t>
            </a:r>
            <a:r>
              <a:rPr lang="pt-BR" dirty="0" err="1" smtClean="0"/>
              <a:t>text</a:t>
            </a:r>
            <a:r>
              <a:rPr lang="pt-BR" dirty="0" smtClean="0"/>
              <a:t>/</a:t>
            </a:r>
            <a:r>
              <a:rPr lang="pt-BR" dirty="0" err="1" smtClean="0"/>
              <a:t>css</a:t>
            </a:r>
            <a:r>
              <a:rPr lang="pt-BR" dirty="0" smtClean="0"/>
              <a:t>" </a:t>
            </a:r>
            <a:r>
              <a:rPr lang="pt-BR" dirty="0" err="1" smtClean="0"/>
              <a:t>href</a:t>
            </a:r>
            <a:r>
              <a:rPr lang="pt-BR" dirty="0" smtClean="0"/>
              <a:t>="estilos.</a:t>
            </a:r>
            <a:r>
              <a:rPr lang="pt-BR" dirty="0" err="1" smtClean="0"/>
              <a:t>css</a:t>
            </a:r>
            <a:r>
              <a:rPr lang="pt-BR" dirty="0" smtClean="0"/>
              <a:t>"&gt;</a:t>
            </a:r>
          </a:p>
          <a:p>
            <a:r>
              <a:rPr lang="pt-BR" dirty="0" smtClean="0"/>
              <a:t>&lt;/</a:t>
            </a:r>
            <a:r>
              <a:rPr lang="pt-BR" dirty="0" err="1" smtClean="0"/>
              <a:t>head</a:t>
            </a:r>
            <a:r>
              <a:rPr lang="pt-BR" dirty="0" smtClean="0"/>
              <a:t>&gt;</a:t>
            </a:r>
          </a:p>
          <a:p>
            <a:endParaRPr lang="pt-BR" dirty="0" smtClean="0"/>
          </a:p>
          <a:p>
            <a:r>
              <a:rPr lang="pt-BR" dirty="0" smtClean="0"/>
              <a:t>&lt;</a:t>
            </a:r>
            <a:r>
              <a:rPr lang="pt-BR" dirty="0" err="1" smtClean="0"/>
              <a:t>body</a:t>
            </a:r>
            <a:r>
              <a:rPr lang="pt-BR" dirty="0" smtClean="0"/>
              <a:t>&gt;</a:t>
            </a:r>
          </a:p>
          <a:p>
            <a:r>
              <a:rPr lang="pt-BR" dirty="0" smtClean="0"/>
              <a:t>	</a:t>
            </a:r>
          </a:p>
          <a:p>
            <a:r>
              <a:rPr lang="pt-BR" dirty="0" smtClean="0"/>
              <a:t>	&lt;div id="caixa"&gt;</a:t>
            </a:r>
          </a:p>
          <a:p>
            <a:r>
              <a:rPr lang="pt-BR" dirty="0" smtClean="0"/>
              <a:t>		&lt;div id="menu"&gt;</a:t>
            </a:r>
          </a:p>
          <a:p>
            <a:r>
              <a:rPr lang="pt-BR" dirty="0" smtClean="0"/>
              <a:t>			menu&lt;</a:t>
            </a:r>
            <a:r>
              <a:rPr lang="pt-BR" dirty="0" err="1" smtClean="0"/>
              <a:t>br</a:t>
            </a:r>
            <a:r>
              <a:rPr lang="pt-BR" dirty="0" smtClean="0"/>
              <a:t>&gt;</a:t>
            </a:r>
          </a:p>
          <a:p>
            <a:r>
              <a:rPr lang="pt-BR" dirty="0" smtClean="0"/>
              <a:t>			menu&lt;</a:t>
            </a:r>
            <a:r>
              <a:rPr lang="pt-BR" dirty="0" err="1" smtClean="0"/>
              <a:t>br</a:t>
            </a:r>
            <a:r>
              <a:rPr lang="pt-BR" dirty="0" smtClean="0"/>
              <a:t>&gt;</a:t>
            </a:r>
          </a:p>
          <a:p>
            <a:r>
              <a:rPr lang="pt-BR" dirty="0" smtClean="0"/>
              <a:t>			menu&lt;</a:t>
            </a:r>
            <a:r>
              <a:rPr lang="pt-BR" dirty="0" err="1" smtClean="0"/>
              <a:t>br</a:t>
            </a:r>
            <a:r>
              <a:rPr lang="pt-BR" dirty="0" smtClean="0"/>
              <a:t>&gt;</a:t>
            </a:r>
          </a:p>
          <a:p>
            <a:r>
              <a:rPr lang="pt-BR" dirty="0" smtClean="0"/>
              <a:t>			menu&lt;</a:t>
            </a:r>
            <a:r>
              <a:rPr lang="pt-BR" dirty="0" err="1" smtClean="0"/>
              <a:t>br</a:t>
            </a:r>
            <a:r>
              <a:rPr lang="pt-BR" dirty="0" smtClean="0"/>
              <a:t>&gt;</a:t>
            </a:r>
          </a:p>
          <a:p>
            <a:r>
              <a:rPr lang="pt-BR" dirty="0" smtClean="0"/>
              <a:t>			menu&lt;</a:t>
            </a:r>
            <a:r>
              <a:rPr lang="pt-BR" dirty="0" err="1" smtClean="0"/>
              <a:t>br</a:t>
            </a:r>
            <a:r>
              <a:rPr lang="pt-BR" dirty="0" smtClean="0"/>
              <a:t>&gt;</a:t>
            </a:r>
          </a:p>
          <a:p>
            <a:r>
              <a:rPr lang="pt-BR" dirty="0" smtClean="0"/>
              <a:t>		&lt;/div&gt;</a:t>
            </a:r>
          </a:p>
          <a:p>
            <a:r>
              <a:rPr lang="pt-BR" dirty="0" smtClean="0"/>
              <a:t>	</a:t>
            </a:r>
          </a:p>
          <a:p>
            <a:r>
              <a:rPr lang="pt-BR" dirty="0" smtClean="0"/>
              <a:t>		&lt;div id="</a:t>
            </a:r>
            <a:r>
              <a:rPr lang="pt-BR" dirty="0" err="1" smtClean="0"/>
              <a:t>informacoes</a:t>
            </a:r>
            <a:r>
              <a:rPr lang="pt-BR" dirty="0" smtClean="0"/>
              <a:t>"&gt;</a:t>
            </a:r>
          </a:p>
          <a:p>
            <a:r>
              <a:rPr lang="pt-BR" dirty="0" smtClean="0"/>
              <a:t>			</a:t>
            </a:r>
            <a:r>
              <a:rPr lang="pt-BR" dirty="0" err="1" smtClean="0"/>
              <a:t>Informacoes</a:t>
            </a:r>
            <a:r>
              <a:rPr lang="pt-BR" dirty="0" smtClean="0"/>
              <a:t>&lt;</a:t>
            </a:r>
            <a:r>
              <a:rPr lang="pt-BR" dirty="0" err="1" smtClean="0"/>
              <a:t>br</a:t>
            </a:r>
            <a:r>
              <a:rPr lang="pt-BR" dirty="0" smtClean="0"/>
              <a:t>&gt;</a:t>
            </a:r>
          </a:p>
          <a:p>
            <a:r>
              <a:rPr lang="pt-BR" dirty="0" smtClean="0"/>
              <a:t>			</a:t>
            </a:r>
            <a:r>
              <a:rPr lang="pt-BR" dirty="0" err="1" smtClean="0"/>
              <a:t>Informacoes</a:t>
            </a:r>
            <a:r>
              <a:rPr lang="pt-BR" dirty="0" smtClean="0"/>
              <a:t>&lt;</a:t>
            </a:r>
            <a:r>
              <a:rPr lang="pt-BR" dirty="0" err="1" smtClean="0"/>
              <a:t>br</a:t>
            </a:r>
            <a:r>
              <a:rPr lang="pt-BR" dirty="0" smtClean="0"/>
              <a:t>&gt;</a:t>
            </a:r>
          </a:p>
          <a:p>
            <a:r>
              <a:rPr lang="pt-BR" dirty="0" smtClean="0"/>
              <a:t>			</a:t>
            </a:r>
            <a:r>
              <a:rPr lang="pt-BR" dirty="0" err="1" smtClean="0"/>
              <a:t>Informacoes</a:t>
            </a:r>
            <a:r>
              <a:rPr lang="pt-BR" dirty="0" smtClean="0"/>
              <a:t>&lt;</a:t>
            </a:r>
            <a:r>
              <a:rPr lang="pt-BR" dirty="0" err="1" smtClean="0"/>
              <a:t>br</a:t>
            </a:r>
            <a:r>
              <a:rPr lang="pt-BR" dirty="0" smtClean="0"/>
              <a:t>&gt;</a:t>
            </a:r>
          </a:p>
          <a:p>
            <a:r>
              <a:rPr lang="pt-BR" dirty="0" smtClean="0"/>
              <a:t>			</a:t>
            </a:r>
            <a:r>
              <a:rPr lang="pt-BR" dirty="0" err="1" smtClean="0"/>
              <a:t>Informacoes</a:t>
            </a:r>
            <a:r>
              <a:rPr lang="pt-BR" dirty="0" smtClean="0"/>
              <a:t>&lt;</a:t>
            </a:r>
            <a:r>
              <a:rPr lang="pt-BR" dirty="0" err="1" smtClean="0"/>
              <a:t>br</a:t>
            </a:r>
            <a:r>
              <a:rPr lang="pt-BR" dirty="0" smtClean="0"/>
              <a:t>&gt;</a:t>
            </a:r>
          </a:p>
          <a:p>
            <a:r>
              <a:rPr lang="pt-BR" dirty="0" smtClean="0"/>
              <a:t>			</a:t>
            </a:r>
            <a:r>
              <a:rPr lang="pt-BR" dirty="0" err="1" smtClean="0"/>
              <a:t>Informacoes</a:t>
            </a:r>
            <a:r>
              <a:rPr lang="pt-BR" dirty="0" smtClean="0"/>
              <a:t>&lt;</a:t>
            </a:r>
            <a:r>
              <a:rPr lang="pt-BR" dirty="0" err="1" smtClean="0"/>
              <a:t>br</a:t>
            </a:r>
            <a:r>
              <a:rPr lang="pt-BR" dirty="0" smtClean="0"/>
              <a:t>&gt;</a:t>
            </a:r>
          </a:p>
          <a:p>
            <a:r>
              <a:rPr lang="pt-BR" dirty="0" smtClean="0"/>
              <a:t>			</a:t>
            </a:r>
            <a:r>
              <a:rPr lang="pt-BR" dirty="0" err="1" smtClean="0"/>
              <a:t>Informacoes</a:t>
            </a:r>
            <a:r>
              <a:rPr lang="pt-BR" dirty="0" smtClean="0"/>
              <a:t>&lt;</a:t>
            </a:r>
            <a:r>
              <a:rPr lang="pt-BR" dirty="0" err="1" smtClean="0"/>
              <a:t>br</a:t>
            </a:r>
            <a:r>
              <a:rPr lang="pt-BR" dirty="0" smtClean="0"/>
              <a:t>&gt;</a:t>
            </a:r>
          </a:p>
          <a:p>
            <a:r>
              <a:rPr lang="pt-BR" dirty="0" smtClean="0"/>
              <a:t>			</a:t>
            </a:r>
            <a:r>
              <a:rPr lang="pt-BR" dirty="0" err="1" smtClean="0"/>
              <a:t>Informacoes</a:t>
            </a:r>
            <a:r>
              <a:rPr lang="pt-BR" dirty="0" smtClean="0"/>
              <a:t>&lt;</a:t>
            </a:r>
            <a:r>
              <a:rPr lang="pt-BR" dirty="0" err="1" smtClean="0"/>
              <a:t>br</a:t>
            </a:r>
            <a:r>
              <a:rPr lang="pt-BR" dirty="0" smtClean="0"/>
              <a:t>&gt;</a:t>
            </a:r>
          </a:p>
          <a:p>
            <a:r>
              <a:rPr lang="pt-BR" dirty="0" smtClean="0"/>
              <a:t>			</a:t>
            </a:r>
            <a:r>
              <a:rPr lang="pt-BR" dirty="0" err="1" smtClean="0"/>
              <a:t>Informacoes</a:t>
            </a:r>
            <a:r>
              <a:rPr lang="pt-BR" dirty="0" smtClean="0"/>
              <a:t>&lt;</a:t>
            </a:r>
            <a:r>
              <a:rPr lang="pt-BR" dirty="0" err="1" smtClean="0"/>
              <a:t>br</a:t>
            </a:r>
            <a:r>
              <a:rPr lang="pt-BR" dirty="0" smtClean="0"/>
              <a:t>&gt;</a:t>
            </a:r>
          </a:p>
          <a:p>
            <a:r>
              <a:rPr lang="pt-BR" dirty="0" smtClean="0"/>
              <a:t>			</a:t>
            </a:r>
            <a:r>
              <a:rPr lang="pt-BR" dirty="0" err="1" smtClean="0"/>
              <a:t>Informacoes</a:t>
            </a:r>
            <a:r>
              <a:rPr lang="pt-BR" dirty="0" smtClean="0"/>
              <a:t>&lt;</a:t>
            </a:r>
            <a:r>
              <a:rPr lang="pt-BR" dirty="0" err="1" smtClean="0"/>
              <a:t>br</a:t>
            </a:r>
            <a:r>
              <a:rPr lang="pt-BR" dirty="0" smtClean="0"/>
              <a:t>&gt;</a:t>
            </a:r>
          </a:p>
          <a:p>
            <a:r>
              <a:rPr lang="pt-BR" dirty="0" smtClean="0"/>
              <a:t>			</a:t>
            </a:r>
            <a:r>
              <a:rPr lang="pt-BR" dirty="0" err="1" smtClean="0"/>
              <a:t>Informacoes</a:t>
            </a:r>
            <a:r>
              <a:rPr lang="pt-BR" dirty="0" smtClean="0"/>
              <a:t>&lt;</a:t>
            </a:r>
            <a:r>
              <a:rPr lang="pt-BR" dirty="0" err="1" smtClean="0"/>
              <a:t>br</a:t>
            </a:r>
            <a:r>
              <a:rPr lang="pt-BR" dirty="0" smtClean="0"/>
              <a:t>&gt;</a:t>
            </a:r>
          </a:p>
          <a:p>
            <a:r>
              <a:rPr lang="pt-BR" dirty="0" smtClean="0"/>
              <a:t>			</a:t>
            </a:r>
            <a:r>
              <a:rPr lang="pt-BR" dirty="0" err="1" smtClean="0"/>
              <a:t>Informacoes</a:t>
            </a:r>
            <a:r>
              <a:rPr lang="pt-BR" dirty="0" smtClean="0"/>
              <a:t>&lt;</a:t>
            </a:r>
            <a:r>
              <a:rPr lang="pt-BR" dirty="0" err="1" smtClean="0"/>
              <a:t>br</a:t>
            </a:r>
            <a:r>
              <a:rPr lang="pt-BR" dirty="0" smtClean="0"/>
              <a:t>&gt;</a:t>
            </a:r>
          </a:p>
          <a:p>
            <a:r>
              <a:rPr lang="pt-BR" dirty="0" smtClean="0"/>
              <a:t>			</a:t>
            </a:r>
            <a:r>
              <a:rPr lang="pt-BR" dirty="0" err="1" smtClean="0"/>
              <a:t>Informacoes</a:t>
            </a:r>
            <a:r>
              <a:rPr lang="pt-BR" dirty="0" smtClean="0"/>
              <a:t>&lt;</a:t>
            </a:r>
            <a:r>
              <a:rPr lang="pt-BR" dirty="0" err="1" smtClean="0"/>
              <a:t>br</a:t>
            </a:r>
            <a:r>
              <a:rPr lang="pt-BR" dirty="0" smtClean="0"/>
              <a:t>&gt;</a:t>
            </a:r>
          </a:p>
          <a:p>
            <a:r>
              <a:rPr lang="pt-BR" dirty="0" smtClean="0"/>
              <a:t>		&lt;/div&gt;</a:t>
            </a:r>
          </a:p>
          <a:p>
            <a:r>
              <a:rPr lang="pt-BR" dirty="0" smtClean="0"/>
              <a:t>&lt;/div&gt;	</a:t>
            </a:r>
          </a:p>
          <a:p>
            <a:r>
              <a:rPr lang="pt-BR" dirty="0" smtClean="0"/>
              <a:t>	</a:t>
            </a:r>
          </a:p>
          <a:p>
            <a:r>
              <a:rPr lang="pt-BR" dirty="0" smtClean="0"/>
              <a:t>&lt;/</a:t>
            </a:r>
            <a:r>
              <a:rPr lang="pt-BR" dirty="0" err="1" smtClean="0"/>
              <a:t>body</a:t>
            </a:r>
            <a:r>
              <a:rPr lang="pt-BR" dirty="0" smtClean="0"/>
              <a:t>&gt;</a:t>
            </a:r>
          </a:p>
          <a:p>
            <a:endParaRPr lang="pt-BR" dirty="0" smtClean="0"/>
          </a:p>
          <a:p>
            <a:r>
              <a:rPr lang="pt-BR" dirty="0" smtClean="0"/>
              <a:t>&lt;/</a:t>
            </a:r>
            <a:r>
              <a:rPr lang="pt-BR" dirty="0" err="1" smtClean="0"/>
              <a:t>html</a:t>
            </a:r>
            <a:r>
              <a:rPr lang="pt-BR" dirty="0" smtClean="0"/>
              <a:t>&gt;</a:t>
            </a:r>
          </a:p>
          <a:p>
            <a:endParaRPr lang="pt-BR" dirty="0" smtClean="0"/>
          </a:p>
          <a:p>
            <a:endParaRPr lang="pt-BR" dirty="0" smtClean="0"/>
          </a:p>
        </p:txBody>
      </p:sp>
    </p:spTree>
    <p:extLst>
      <p:ext uri="{BB962C8B-B14F-4D97-AF65-F5344CB8AC3E}">
        <p14:creationId xmlns:p14="http://schemas.microsoft.com/office/powerpoint/2010/main" val="657831078"/>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E4CB8DE-6734-4F78-BC06-2D0359F38161}" type="slidenum">
              <a:rPr lang="pt-BR"/>
              <a:pPr/>
              <a:t>249</a:t>
            </a:fld>
            <a:endParaRPr lang="pt-BR"/>
          </a:p>
        </p:txBody>
      </p:sp>
      <p:sp>
        <p:nvSpPr>
          <p:cNvPr id="203778" name="Rectangle 2"/>
          <p:cNvSpPr>
            <a:spLocks noGrp="1" noRot="1" noChangeAspect="1" noChangeArrowheads="1" noTextEdit="1"/>
          </p:cNvSpPr>
          <p:nvPr>
            <p:ph type="sldImg"/>
          </p:nvPr>
        </p:nvSpPr>
        <p:spPr>
          <a:ln/>
        </p:spPr>
      </p:sp>
      <p:sp>
        <p:nvSpPr>
          <p:cNvPr id="203779" name="Rectangle 3"/>
          <p:cNvSpPr>
            <a:spLocks noGrp="1" noChangeArrowheads="1"/>
          </p:cNvSpPr>
          <p:nvPr>
            <p:ph type="body" idx="1"/>
          </p:nvPr>
        </p:nvSpPr>
        <p:spPr/>
        <p:txBody>
          <a:bodyPr/>
          <a:lstStyle/>
          <a:p>
            <a:endParaRPr lang="pt-BR" dirty="0" smtClean="0"/>
          </a:p>
        </p:txBody>
      </p:sp>
    </p:spTree>
    <p:extLst>
      <p:ext uri="{BB962C8B-B14F-4D97-AF65-F5344CB8AC3E}">
        <p14:creationId xmlns:p14="http://schemas.microsoft.com/office/powerpoint/2010/main" val="31846342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r>
              <a:rPr lang="pt-BR" dirty="0" smtClean="0"/>
              <a:t>Documentos HTML podem ser interpretados por </a:t>
            </a:r>
            <a:r>
              <a:rPr lang="pt-BR" dirty="0" smtClean="0">
                <a:hlinkClick r:id="rId3" tooltip="Navegador"/>
              </a:rPr>
              <a:t>navegadores</a:t>
            </a:r>
            <a:r>
              <a:rPr lang="pt-BR" dirty="0" smtClean="0"/>
              <a:t>.</a:t>
            </a:r>
          </a:p>
          <a:p>
            <a:endParaRPr lang="pt-BR" dirty="0" smtClean="0"/>
          </a:p>
          <a:p>
            <a:r>
              <a:rPr lang="pt-BR" dirty="0" smtClean="0"/>
              <a:t>http://www.w3schools.com/html/html5_intro.asp</a:t>
            </a:r>
          </a:p>
          <a:p>
            <a:endParaRPr lang="pt-BR" dirty="0"/>
          </a:p>
        </p:txBody>
      </p:sp>
      <p:sp>
        <p:nvSpPr>
          <p:cNvPr id="4" name="Espaço Reservado para Número de Slide 3"/>
          <p:cNvSpPr>
            <a:spLocks noGrp="1"/>
          </p:cNvSpPr>
          <p:nvPr>
            <p:ph type="sldNum" sz="quarter" idx="10"/>
          </p:nvPr>
        </p:nvSpPr>
        <p:spPr/>
        <p:txBody>
          <a:bodyPr/>
          <a:lstStyle/>
          <a:p>
            <a:fld id="{4B48C349-82A0-46EB-8399-361E04CC9D2C}" type="slidenum">
              <a:rPr lang="pt-BR" smtClean="0"/>
              <a:pPr/>
              <a:t>2</a:t>
            </a:fld>
            <a:endParaRPr lang="pt-BR"/>
          </a:p>
        </p:txBody>
      </p:sp>
    </p:spTree>
    <p:extLst>
      <p:ext uri="{BB962C8B-B14F-4D97-AF65-F5344CB8AC3E}">
        <p14:creationId xmlns:p14="http://schemas.microsoft.com/office/powerpoint/2010/main" val="78311421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pt-BR" dirty="0" smtClean="0"/>
          </a:p>
          <a:p>
            <a:endParaRPr lang="pt-BR" dirty="0" smtClean="0"/>
          </a:p>
          <a:p>
            <a:endParaRPr lang="pt-BR" dirty="0"/>
          </a:p>
        </p:txBody>
      </p:sp>
      <p:sp>
        <p:nvSpPr>
          <p:cNvPr id="4" name="Espaço Reservado para Número de Slide 3"/>
          <p:cNvSpPr>
            <a:spLocks noGrp="1"/>
          </p:cNvSpPr>
          <p:nvPr>
            <p:ph type="sldNum" sz="quarter" idx="10"/>
          </p:nvPr>
        </p:nvSpPr>
        <p:spPr/>
        <p:txBody>
          <a:bodyPr/>
          <a:lstStyle/>
          <a:p>
            <a:fld id="{4B48C349-82A0-46EB-8399-361E04CC9D2C}" type="slidenum">
              <a:rPr lang="pt-BR" smtClean="0"/>
              <a:pPr/>
              <a:t>28</a:t>
            </a:fld>
            <a:endParaRPr lang="pt-BR"/>
          </a:p>
        </p:txBody>
      </p:sp>
    </p:spTree>
    <p:extLst>
      <p:ext uri="{BB962C8B-B14F-4D97-AF65-F5344CB8AC3E}">
        <p14:creationId xmlns:p14="http://schemas.microsoft.com/office/powerpoint/2010/main" val="1881225877"/>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endParaRPr lang="pt-BR" dirty="0"/>
          </a:p>
        </p:txBody>
      </p:sp>
      <p:sp>
        <p:nvSpPr>
          <p:cNvPr id="4" name="Espaço Reservado para Número de Slide 3"/>
          <p:cNvSpPr>
            <a:spLocks noGrp="1"/>
          </p:cNvSpPr>
          <p:nvPr>
            <p:ph type="sldNum" sz="quarter" idx="10"/>
          </p:nvPr>
        </p:nvSpPr>
        <p:spPr/>
        <p:txBody>
          <a:bodyPr/>
          <a:lstStyle/>
          <a:p>
            <a:fld id="{4B48C349-82A0-46EB-8399-361E04CC9D2C}" type="slidenum">
              <a:rPr lang="pt-BR" smtClean="0"/>
              <a:pPr/>
              <a:t>251</a:t>
            </a:fld>
            <a:endParaRPr lang="pt-BR"/>
          </a:p>
        </p:txBody>
      </p:sp>
    </p:spTree>
    <p:extLst>
      <p:ext uri="{BB962C8B-B14F-4D97-AF65-F5344CB8AC3E}">
        <p14:creationId xmlns:p14="http://schemas.microsoft.com/office/powerpoint/2010/main" val="284807024"/>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E4CB8DE-6734-4F78-BC06-2D0359F38161}" type="slidenum">
              <a:rPr lang="pt-BR"/>
              <a:pPr/>
              <a:t>252</a:t>
            </a:fld>
            <a:endParaRPr lang="pt-BR"/>
          </a:p>
        </p:txBody>
      </p:sp>
      <p:sp>
        <p:nvSpPr>
          <p:cNvPr id="203778" name="Rectangle 2"/>
          <p:cNvSpPr>
            <a:spLocks noGrp="1" noRot="1" noChangeAspect="1" noChangeArrowheads="1" noTextEdit="1"/>
          </p:cNvSpPr>
          <p:nvPr>
            <p:ph type="sldImg"/>
          </p:nvPr>
        </p:nvSpPr>
        <p:spPr>
          <a:ln/>
        </p:spPr>
      </p:sp>
      <p:sp>
        <p:nvSpPr>
          <p:cNvPr id="203779" name="Rectangle 3"/>
          <p:cNvSpPr>
            <a:spLocks noGrp="1" noChangeArrowheads="1"/>
          </p:cNvSpPr>
          <p:nvPr>
            <p:ph type="body" idx="1"/>
          </p:nvPr>
        </p:nvSpPr>
        <p:spPr/>
        <p:txBody>
          <a:bodyPr/>
          <a:lstStyle/>
          <a:p>
            <a:endParaRPr lang="pt-BR" dirty="0" smtClean="0"/>
          </a:p>
        </p:txBody>
      </p:sp>
    </p:spTree>
    <p:extLst>
      <p:ext uri="{BB962C8B-B14F-4D97-AF65-F5344CB8AC3E}">
        <p14:creationId xmlns:p14="http://schemas.microsoft.com/office/powerpoint/2010/main" val="1631106744"/>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r>
              <a:rPr lang="pt-BR" dirty="0" smtClean="0"/>
              <a:t>Observações:</a:t>
            </a:r>
          </a:p>
          <a:p>
            <a:endParaRPr lang="pt-BR" dirty="0" smtClean="0"/>
          </a:p>
          <a:p>
            <a:r>
              <a:rPr lang="pt-BR" dirty="0" smtClean="0"/>
              <a:t>- Colocar</a:t>
            </a:r>
            <a:r>
              <a:rPr lang="pt-BR" baseline="0" dirty="0" smtClean="0"/>
              <a:t> os div´s dentro de um outro div</a:t>
            </a:r>
          </a:p>
          <a:p>
            <a:r>
              <a:rPr lang="pt-BR" baseline="0" dirty="0" smtClean="0"/>
              <a:t>- Definir a largura do div externo e definir as margens left e right como auto.</a:t>
            </a:r>
            <a:endParaRPr lang="pt-BR" dirty="0"/>
          </a:p>
        </p:txBody>
      </p:sp>
      <p:sp>
        <p:nvSpPr>
          <p:cNvPr id="4" name="Espaço Reservado para Número de Slide 3"/>
          <p:cNvSpPr>
            <a:spLocks noGrp="1"/>
          </p:cNvSpPr>
          <p:nvPr>
            <p:ph type="sldNum" sz="quarter" idx="10"/>
          </p:nvPr>
        </p:nvSpPr>
        <p:spPr/>
        <p:txBody>
          <a:bodyPr/>
          <a:lstStyle/>
          <a:p>
            <a:fld id="{4B48C349-82A0-46EB-8399-361E04CC9D2C}" type="slidenum">
              <a:rPr lang="pt-BR" smtClean="0"/>
              <a:pPr/>
              <a:t>254</a:t>
            </a:fld>
            <a:endParaRPr lang="pt-BR"/>
          </a:p>
        </p:txBody>
      </p:sp>
    </p:spTree>
    <p:extLst>
      <p:ext uri="{BB962C8B-B14F-4D97-AF65-F5344CB8AC3E}">
        <p14:creationId xmlns:p14="http://schemas.microsoft.com/office/powerpoint/2010/main" val="4039500920"/>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E4CB8DE-6734-4F78-BC06-2D0359F38161}" type="slidenum">
              <a:rPr lang="pt-BR"/>
              <a:pPr/>
              <a:t>255</a:t>
            </a:fld>
            <a:endParaRPr lang="pt-BR"/>
          </a:p>
        </p:txBody>
      </p:sp>
      <p:sp>
        <p:nvSpPr>
          <p:cNvPr id="203778" name="Rectangle 2"/>
          <p:cNvSpPr>
            <a:spLocks noGrp="1" noRot="1" noChangeAspect="1" noChangeArrowheads="1" noTextEdit="1"/>
          </p:cNvSpPr>
          <p:nvPr>
            <p:ph type="sldImg"/>
          </p:nvPr>
        </p:nvSpPr>
        <p:spPr>
          <a:ln/>
        </p:spPr>
      </p:sp>
      <p:sp>
        <p:nvSpPr>
          <p:cNvPr id="203779" name="Rectangle 3"/>
          <p:cNvSpPr>
            <a:spLocks noGrp="1" noChangeArrowheads="1"/>
          </p:cNvSpPr>
          <p:nvPr>
            <p:ph type="body" idx="1"/>
          </p:nvPr>
        </p:nvSpPr>
        <p:spPr/>
        <p:txBody>
          <a:bodyPr/>
          <a:lstStyle/>
          <a:p>
            <a:endParaRPr lang="pt-BR" dirty="0" smtClean="0"/>
          </a:p>
        </p:txBody>
      </p:sp>
    </p:spTree>
    <p:extLst>
      <p:ext uri="{BB962C8B-B14F-4D97-AF65-F5344CB8AC3E}">
        <p14:creationId xmlns:p14="http://schemas.microsoft.com/office/powerpoint/2010/main" val="3683009934"/>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E4CB8DE-6734-4F78-BC06-2D0359F38161}" type="slidenum">
              <a:rPr lang="pt-BR"/>
              <a:pPr/>
              <a:t>256</a:t>
            </a:fld>
            <a:endParaRPr lang="pt-BR"/>
          </a:p>
        </p:txBody>
      </p:sp>
      <p:sp>
        <p:nvSpPr>
          <p:cNvPr id="203778" name="Rectangle 2"/>
          <p:cNvSpPr>
            <a:spLocks noGrp="1" noRot="1" noChangeAspect="1" noChangeArrowheads="1" noTextEdit="1"/>
          </p:cNvSpPr>
          <p:nvPr>
            <p:ph type="sldImg"/>
          </p:nvPr>
        </p:nvSpPr>
        <p:spPr>
          <a:ln/>
        </p:spPr>
      </p:sp>
      <p:sp>
        <p:nvSpPr>
          <p:cNvPr id="203779" name="Rectangle 3"/>
          <p:cNvSpPr>
            <a:spLocks noGrp="1" noChangeArrowheads="1"/>
          </p:cNvSpPr>
          <p:nvPr>
            <p:ph type="body" idx="1"/>
          </p:nvPr>
        </p:nvSpPr>
        <p:spPr/>
        <p:txBody>
          <a:bodyPr/>
          <a:lstStyle/>
          <a:p>
            <a:endParaRPr lang="pt-BR" dirty="0" smtClean="0"/>
          </a:p>
        </p:txBody>
      </p:sp>
    </p:spTree>
    <p:extLst>
      <p:ext uri="{BB962C8B-B14F-4D97-AF65-F5344CB8AC3E}">
        <p14:creationId xmlns:p14="http://schemas.microsoft.com/office/powerpoint/2010/main" val="1823802684"/>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E4CB8DE-6734-4F78-BC06-2D0359F38161}" type="slidenum">
              <a:rPr lang="pt-BR"/>
              <a:pPr/>
              <a:t>257</a:t>
            </a:fld>
            <a:endParaRPr lang="pt-BR"/>
          </a:p>
        </p:txBody>
      </p:sp>
      <p:sp>
        <p:nvSpPr>
          <p:cNvPr id="203778" name="Rectangle 2"/>
          <p:cNvSpPr>
            <a:spLocks noGrp="1" noRot="1" noChangeAspect="1" noChangeArrowheads="1" noTextEdit="1"/>
          </p:cNvSpPr>
          <p:nvPr>
            <p:ph type="sldImg"/>
          </p:nvPr>
        </p:nvSpPr>
        <p:spPr>
          <a:ln/>
        </p:spPr>
      </p:sp>
      <p:sp>
        <p:nvSpPr>
          <p:cNvPr id="203779" name="Rectangle 3"/>
          <p:cNvSpPr>
            <a:spLocks noGrp="1" noChangeArrowheads="1"/>
          </p:cNvSpPr>
          <p:nvPr>
            <p:ph type="body" idx="1"/>
          </p:nvPr>
        </p:nvSpPr>
        <p:spPr/>
        <p:txBody>
          <a:bodyPr/>
          <a:lstStyle/>
          <a:p>
            <a:r>
              <a:rPr lang="pt-BR" dirty="0" smtClean="0"/>
              <a:t>Solução:</a:t>
            </a:r>
            <a:r>
              <a:rPr lang="pt-BR" baseline="0" dirty="0" smtClean="0"/>
              <a:t> Z-index</a:t>
            </a:r>
            <a:endParaRPr lang="pt-BR" dirty="0" smtClean="0"/>
          </a:p>
        </p:txBody>
      </p:sp>
    </p:spTree>
    <p:extLst>
      <p:ext uri="{BB962C8B-B14F-4D97-AF65-F5344CB8AC3E}">
        <p14:creationId xmlns:p14="http://schemas.microsoft.com/office/powerpoint/2010/main" val="1004097150"/>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E4CB8DE-6734-4F78-BC06-2D0359F38161}" type="slidenum">
              <a:rPr lang="pt-BR"/>
              <a:pPr/>
              <a:t>258</a:t>
            </a:fld>
            <a:endParaRPr lang="pt-BR"/>
          </a:p>
        </p:txBody>
      </p:sp>
      <p:sp>
        <p:nvSpPr>
          <p:cNvPr id="203778" name="Rectangle 2"/>
          <p:cNvSpPr>
            <a:spLocks noGrp="1" noRot="1" noChangeAspect="1" noChangeArrowheads="1" noTextEdit="1"/>
          </p:cNvSpPr>
          <p:nvPr>
            <p:ph type="sldImg"/>
          </p:nvPr>
        </p:nvSpPr>
        <p:spPr>
          <a:ln/>
        </p:spPr>
      </p:sp>
      <p:sp>
        <p:nvSpPr>
          <p:cNvPr id="203779" name="Rectangle 3"/>
          <p:cNvSpPr>
            <a:spLocks noGrp="1" noChangeArrowheads="1"/>
          </p:cNvSpPr>
          <p:nvPr>
            <p:ph type="body" idx="1"/>
          </p:nvPr>
        </p:nvSpPr>
        <p:spPr/>
        <p:txBody>
          <a:bodyPr/>
          <a:lstStyle/>
          <a:p>
            <a:endParaRPr lang="pt-BR" dirty="0" smtClean="0"/>
          </a:p>
        </p:txBody>
      </p:sp>
    </p:spTree>
    <p:extLst>
      <p:ext uri="{BB962C8B-B14F-4D97-AF65-F5344CB8AC3E}">
        <p14:creationId xmlns:p14="http://schemas.microsoft.com/office/powerpoint/2010/main" val="3084216511"/>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E4CB8DE-6734-4F78-BC06-2D0359F38161}" type="slidenum">
              <a:rPr lang="pt-BR"/>
              <a:pPr/>
              <a:t>259</a:t>
            </a:fld>
            <a:endParaRPr lang="pt-BR"/>
          </a:p>
        </p:txBody>
      </p:sp>
      <p:sp>
        <p:nvSpPr>
          <p:cNvPr id="203778" name="Rectangle 2"/>
          <p:cNvSpPr>
            <a:spLocks noGrp="1" noRot="1" noChangeAspect="1" noChangeArrowheads="1" noTextEdit="1"/>
          </p:cNvSpPr>
          <p:nvPr>
            <p:ph type="sldImg"/>
          </p:nvPr>
        </p:nvSpPr>
        <p:spPr>
          <a:ln/>
        </p:spPr>
      </p:sp>
      <p:sp>
        <p:nvSpPr>
          <p:cNvPr id="203779" name="Rectangle 3"/>
          <p:cNvSpPr>
            <a:spLocks noGrp="1" noChangeArrowheads="1"/>
          </p:cNvSpPr>
          <p:nvPr>
            <p:ph type="body" idx="1"/>
          </p:nvPr>
        </p:nvSpPr>
        <p:spPr/>
        <p:txBody>
          <a:bodyPr/>
          <a:lstStyle/>
          <a:p>
            <a:r>
              <a:rPr lang="pt-BR" dirty="0" smtClean="0"/>
              <a:t>Pode ser atribuido</a:t>
            </a:r>
            <a:r>
              <a:rPr lang="pt-BR" baseline="0" dirty="0" smtClean="0"/>
              <a:t> um número negativo ao valor da propriedade left (por exemplo, left: -90px;), desta forma o elemento será deslocado 90 pixels à esquerda da janela do navegador.</a:t>
            </a:r>
            <a:endParaRPr lang="pt-BR" dirty="0" smtClean="0"/>
          </a:p>
        </p:txBody>
      </p:sp>
    </p:spTree>
    <p:extLst>
      <p:ext uri="{BB962C8B-B14F-4D97-AF65-F5344CB8AC3E}">
        <p14:creationId xmlns:p14="http://schemas.microsoft.com/office/powerpoint/2010/main" val="2620999956"/>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E4CB8DE-6734-4F78-BC06-2D0359F38161}" type="slidenum">
              <a:rPr lang="pt-BR"/>
              <a:pPr/>
              <a:t>260</a:t>
            </a:fld>
            <a:endParaRPr lang="pt-BR"/>
          </a:p>
        </p:txBody>
      </p:sp>
      <p:sp>
        <p:nvSpPr>
          <p:cNvPr id="203778" name="Rectangle 2"/>
          <p:cNvSpPr>
            <a:spLocks noGrp="1" noRot="1" noChangeAspect="1" noChangeArrowheads="1" noTextEdit="1"/>
          </p:cNvSpPr>
          <p:nvPr>
            <p:ph type="sldImg"/>
          </p:nvPr>
        </p:nvSpPr>
        <p:spPr>
          <a:ln/>
        </p:spPr>
      </p:sp>
      <p:sp>
        <p:nvSpPr>
          <p:cNvPr id="203779" name="Rectangle 3"/>
          <p:cNvSpPr>
            <a:spLocks noGrp="1" noChangeArrowheads="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#menuInferior {</a:t>
            </a:r>
          </a:p>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	position: fixed;</a:t>
            </a:r>
          </a:p>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	bottom:0px;</a:t>
            </a:r>
          </a:p>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	left:50%;                                          ----</a:t>
            </a:r>
            <a:r>
              <a:rPr lang="pt-BR" dirty="0" smtClean="0">
                <a:sym typeface="Wingdings" pitchFamily="2" charset="2"/>
              </a:rPr>
              <a:t> O segredo está aqui</a:t>
            </a:r>
            <a:endParaRPr lang="pt-BR"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	margin-left:-250px;                            ----</a:t>
            </a:r>
            <a:r>
              <a:rPr lang="pt-BR" dirty="0" smtClean="0">
                <a:sym typeface="Wingdings" pitchFamily="2" charset="2"/>
              </a:rPr>
              <a:t> E aqui (Largura:</a:t>
            </a:r>
            <a:r>
              <a:rPr lang="pt-BR" baseline="0" dirty="0" smtClean="0">
                <a:sym typeface="Wingdings" pitchFamily="2" charset="2"/>
              </a:rPr>
              <a:t> 500px, portanto: -250px)</a:t>
            </a:r>
            <a:endParaRPr lang="pt-BR"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	background-color:#990000;</a:t>
            </a:r>
          </a:p>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	width:500px;</a:t>
            </a:r>
          </a:p>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	padding:10px;</a:t>
            </a:r>
          </a:p>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	text-align:center;</a:t>
            </a:r>
          </a:p>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	color:#FFFF99;</a:t>
            </a:r>
          </a:p>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	border:#FFFF66 2px solid;</a:t>
            </a:r>
          </a:p>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	border-bottom:none;</a:t>
            </a:r>
          </a:p>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a:t>
            </a:r>
          </a:p>
          <a:p>
            <a:pPr marL="0" marR="0" indent="0" algn="l" defTabSz="914400" rtl="0" eaLnBrk="1" fontAlgn="auto" latinLnBrk="0" hangingPunct="1">
              <a:lnSpc>
                <a:spcPct val="100000"/>
              </a:lnSpc>
              <a:spcBef>
                <a:spcPts val="0"/>
              </a:spcBef>
              <a:spcAft>
                <a:spcPts val="0"/>
              </a:spcAft>
              <a:buClrTx/>
              <a:buSzTx/>
              <a:buFontTx/>
              <a:buNone/>
              <a:tabLst/>
              <a:defRPr/>
            </a:pPr>
            <a:endParaRPr lang="pt-BR" dirty="0"/>
          </a:p>
        </p:txBody>
      </p:sp>
    </p:spTree>
    <p:extLst>
      <p:ext uri="{BB962C8B-B14F-4D97-AF65-F5344CB8AC3E}">
        <p14:creationId xmlns:p14="http://schemas.microsoft.com/office/powerpoint/2010/main" val="163139645"/>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E4CB8DE-6734-4F78-BC06-2D0359F38161}" type="slidenum">
              <a:rPr lang="pt-BR"/>
              <a:pPr/>
              <a:t>261</a:t>
            </a:fld>
            <a:endParaRPr lang="pt-BR"/>
          </a:p>
        </p:txBody>
      </p:sp>
      <p:sp>
        <p:nvSpPr>
          <p:cNvPr id="203778" name="Rectangle 2"/>
          <p:cNvSpPr>
            <a:spLocks noGrp="1" noRot="1" noChangeAspect="1" noChangeArrowheads="1" noTextEdit="1"/>
          </p:cNvSpPr>
          <p:nvPr>
            <p:ph type="sldImg"/>
          </p:nvPr>
        </p:nvSpPr>
        <p:spPr>
          <a:ln/>
        </p:spPr>
      </p:sp>
      <p:sp>
        <p:nvSpPr>
          <p:cNvPr id="203779" name="Rectangle 3"/>
          <p:cNvSpPr>
            <a:spLocks noGrp="1" noChangeArrowheads="1"/>
          </p:cNvSpPr>
          <p:nvPr>
            <p:ph type="body" idx="1"/>
          </p:nvPr>
        </p:nvSpPr>
        <p:spPr/>
        <p:txBody>
          <a:bodyPr/>
          <a:lstStyle/>
          <a:p>
            <a:r>
              <a:rPr lang="pt-BR" dirty="0" smtClean="0"/>
              <a:t>Pode ser atribuido</a:t>
            </a:r>
            <a:r>
              <a:rPr lang="pt-BR" baseline="0" dirty="0" smtClean="0"/>
              <a:t> um número negativo ao valor da propriedade left (por exemplo, left: -90px;), desta forma o elemento será deslocado 90 pixels à esquerda da janela do navegador.</a:t>
            </a:r>
            <a:endParaRPr lang="pt-BR" dirty="0" smtClean="0"/>
          </a:p>
        </p:txBody>
      </p:sp>
    </p:spTree>
    <p:extLst>
      <p:ext uri="{BB962C8B-B14F-4D97-AF65-F5344CB8AC3E}">
        <p14:creationId xmlns:p14="http://schemas.microsoft.com/office/powerpoint/2010/main" val="15753132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fontScale="85000" lnSpcReduction="20000"/>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b="1" u="sng" dirty="0" smtClean="0"/>
              <a:t>1º Exemplo</a:t>
            </a:r>
            <a:r>
              <a:rPr lang="pt-BR" dirty="0" smtClean="0"/>
              <a:t>: </a:t>
            </a:r>
          </a:p>
          <a:p>
            <a:pPr marL="0" marR="0" indent="0" algn="l" defTabSz="914400" rtl="0" eaLnBrk="1" fontAlgn="auto" latinLnBrk="0" hangingPunct="1">
              <a:lnSpc>
                <a:spcPct val="100000"/>
              </a:lnSpc>
              <a:spcBef>
                <a:spcPts val="0"/>
              </a:spcBef>
              <a:spcAft>
                <a:spcPts val="0"/>
              </a:spcAft>
              <a:buClrTx/>
              <a:buSzTx/>
              <a:buFontTx/>
              <a:buNone/>
              <a:tabLst/>
              <a:defRPr/>
            </a:pPr>
            <a:endParaRPr lang="pt-BR" dirty="0" smtClean="0"/>
          </a:p>
          <a:p>
            <a:r>
              <a:rPr lang="pt-BR" dirty="0" smtClean="0"/>
              <a:t>Uma ou duas frases que o buscador apresentará como um resumo do conteúdo do seu site:</a:t>
            </a:r>
          </a:p>
          <a:p>
            <a:r>
              <a:rPr lang="pt-BR" i="1" dirty="0" smtClean="0"/>
              <a:t>&lt;meta </a:t>
            </a:r>
            <a:r>
              <a:rPr lang="pt-BR" i="1" dirty="0" err="1" smtClean="0"/>
              <a:t>name</a:t>
            </a:r>
            <a:r>
              <a:rPr lang="pt-BR" i="1" dirty="0" smtClean="0"/>
              <a:t>="</a:t>
            </a:r>
            <a:r>
              <a:rPr lang="pt-BR" i="1" dirty="0" err="1" smtClean="0"/>
              <a:t>description</a:t>
            </a:r>
            <a:r>
              <a:rPr lang="pt-BR" i="1" dirty="0" smtClean="0"/>
              <a:t>" </a:t>
            </a:r>
            <a:r>
              <a:rPr lang="pt-BR" i="1" dirty="0" err="1" smtClean="0"/>
              <a:t>content</a:t>
            </a:r>
            <a:r>
              <a:rPr lang="pt-BR" i="1" dirty="0" smtClean="0"/>
              <a:t>=" Meta </a:t>
            </a:r>
            <a:r>
              <a:rPr lang="pt-BR" i="1" dirty="0" err="1" smtClean="0"/>
              <a:t>Tags</a:t>
            </a:r>
            <a:r>
              <a:rPr lang="pt-BR" i="1" dirty="0" smtClean="0"/>
              <a:t> - O que são e como utilizá-las - Um artigo para iniciantes"&gt;</a:t>
            </a:r>
            <a:endParaRPr lang="pt-BR" dirty="0" smtClean="0"/>
          </a:p>
          <a:p>
            <a:r>
              <a:rPr lang="pt-BR" dirty="0" smtClean="0"/>
              <a:t>Sozinhas, as meta </a:t>
            </a:r>
            <a:r>
              <a:rPr lang="pt-BR" dirty="0" err="1" smtClean="0"/>
              <a:t>tags</a:t>
            </a:r>
            <a:r>
              <a:rPr lang="pt-BR" dirty="0" smtClean="0"/>
              <a:t> não fazem milagres na divulgação do seu site: </a:t>
            </a:r>
            <a:r>
              <a:rPr lang="pt-BR" b="1" dirty="0" smtClean="0"/>
              <a:t>dê muita importância ao seu conteúdo em primeiro lugar </a:t>
            </a:r>
            <a:r>
              <a:rPr lang="pt-BR" dirty="0" smtClean="0"/>
              <a:t>. É a dobradinha </a:t>
            </a:r>
            <a:r>
              <a:rPr lang="pt-BR" i="1" dirty="0" smtClean="0"/>
              <a:t>conteúdo bem apresentado + atualização constante</a:t>
            </a:r>
            <a:r>
              <a:rPr lang="pt-BR" dirty="0" smtClean="0"/>
              <a:t> que vai fazer com que o usuário sempre volte. Um título coerente com o conteúdo e explicativo também ajuda muito.</a:t>
            </a:r>
          </a:p>
          <a:p>
            <a:r>
              <a:rPr lang="pt-BR" dirty="0" smtClean="0"/>
              <a:t>Cuide também dos seus links: procure mostrar apenas links para páginas com assuntos relacionados ao seu conteúdo, e tente ser </a:t>
            </a:r>
            <a:r>
              <a:rPr lang="pt-BR" dirty="0" err="1" smtClean="0"/>
              <a:t>linkado</a:t>
            </a:r>
            <a:r>
              <a:rPr lang="pt-BR" dirty="0" smtClean="0"/>
              <a:t> de volta. Em quanto mais páginas relevantes sobre o mesmo assunto seu site aparecer, melhor ele estará no ranking dos buscadores.</a:t>
            </a:r>
          </a:p>
          <a:p>
            <a:r>
              <a:rPr lang="pt-BR" dirty="0" smtClean="0"/>
              <a:t>Agora que você conhece o básico das meta </a:t>
            </a:r>
            <a:r>
              <a:rPr lang="pt-BR" dirty="0" err="1" smtClean="0"/>
              <a:t>tags</a:t>
            </a:r>
            <a:r>
              <a:rPr lang="pt-BR" dirty="0" smtClean="0"/>
              <a:t> e seu uso correto, ao invés de procurar métodos mirabolantes para aumentar seu ranking, simplesmente dê mais atenção à elas e deixe os buscadores fazerem o resto.</a:t>
            </a:r>
          </a:p>
          <a:p>
            <a:endParaRPr lang="pt-BR"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pt-BR" b="1" u="sng" dirty="0" smtClean="0"/>
              <a:t>2º Exemplo</a:t>
            </a:r>
            <a:r>
              <a:rPr lang="pt-BR" dirty="0" smtClean="0"/>
              <a:t>: </a:t>
            </a:r>
          </a:p>
          <a:p>
            <a:pPr marL="0" marR="0" indent="0" algn="l" defTabSz="914400" rtl="0" eaLnBrk="1" fontAlgn="auto" latinLnBrk="0" hangingPunct="1">
              <a:lnSpc>
                <a:spcPct val="100000"/>
              </a:lnSpc>
              <a:spcBef>
                <a:spcPts val="0"/>
              </a:spcBef>
              <a:spcAft>
                <a:spcPts val="0"/>
              </a:spcAft>
              <a:buClrTx/>
              <a:buSzTx/>
              <a:buFontTx/>
              <a:buNone/>
              <a:tabLst/>
              <a:defRPr/>
            </a:pPr>
            <a:endParaRPr lang="pt-BR"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Eu considero esta </a:t>
            </a:r>
            <a:r>
              <a:rPr lang="pt-BR" dirty="0" err="1" smtClean="0"/>
              <a:t>tag</a:t>
            </a:r>
            <a:r>
              <a:rPr lang="pt-BR" dirty="0" smtClean="0"/>
              <a:t> importantíssima. Ela pode ser útil quando algum usuário procura pelo seu nome em um buscador, ou quando o site do seu cliente não tem uma forma de contato direto com você desenvolvedor por alguma razão.</a:t>
            </a:r>
          </a:p>
          <a:p>
            <a:endParaRPr lang="pt-BR"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pt-BR" b="1" u="sng" dirty="0" smtClean="0"/>
              <a:t>3º Exemplo</a:t>
            </a:r>
            <a:r>
              <a:rPr lang="pt-BR" dirty="0" smtClean="0"/>
              <a:t>: </a:t>
            </a:r>
          </a:p>
          <a:p>
            <a:endParaRPr lang="pt-BR" dirty="0" smtClean="0"/>
          </a:p>
          <a:p>
            <a:r>
              <a:rPr lang="pt-BR" dirty="0" smtClean="0"/>
              <a:t>Especifica um endereço de e-mail para entrar em contato com o(s) responsável(is) pelo site.</a:t>
            </a:r>
          </a:p>
          <a:p>
            <a:endParaRPr lang="pt-BR"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pt-BR" b="1" u="sng" dirty="0" smtClean="0"/>
              <a:t>4º Exemplo</a:t>
            </a:r>
            <a:r>
              <a:rPr lang="pt-BR" dirty="0" smtClean="0"/>
              <a:t>: </a:t>
            </a:r>
          </a:p>
          <a:p>
            <a:endParaRPr lang="pt-BR" dirty="0" smtClean="0"/>
          </a:p>
          <a:p>
            <a:r>
              <a:rPr lang="pt-BR" dirty="0" smtClean="0"/>
              <a:t>Alguma vez você já reparou que quando edita uma página HTML feita no FrontPage ou no Word é o programa que a gerou que abre para edição, e não o Bloco de Notas ou seu editor não-visual padrão? Isso é por causa da meta </a:t>
            </a:r>
            <a:r>
              <a:rPr lang="pt-BR" dirty="0" err="1" smtClean="0"/>
              <a:t>tag</a:t>
            </a:r>
            <a:r>
              <a:rPr lang="pt-BR" dirty="0" smtClean="0"/>
              <a:t> </a:t>
            </a:r>
            <a:r>
              <a:rPr lang="pt-BR" dirty="0" err="1" smtClean="0"/>
              <a:t>generator</a:t>
            </a:r>
            <a:r>
              <a:rPr lang="pt-BR" dirty="0" smtClean="0"/>
              <a:t>, que especifica o programa que construiu a página.</a:t>
            </a:r>
            <a:r>
              <a:rPr lang="pt-BR" baseline="0" dirty="0" smtClean="0"/>
              <a:t> </a:t>
            </a:r>
            <a:r>
              <a:rPr lang="pt-BR" dirty="0" smtClean="0"/>
              <a:t>É assim que o Windows sabe que editor utilizar e que ícone mostrar ao exibir um arquivo .</a:t>
            </a:r>
            <a:r>
              <a:rPr lang="pt-BR" dirty="0" err="1" smtClean="0"/>
              <a:t>htm</a:t>
            </a:r>
            <a:r>
              <a:rPr lang="pt-BR" dirty="0" smtClean="0"/>
              <a:t> ou .</a:t>
            </a:r>
            <a:r>
              <a:rPr lang="pt-BR" dirty="0" err="1" smtClean="0"/>
              <a:t>html</a:t>
            </a:r>
            <a:r>
              <a:rPr lang="pt-BR" dirty="0" smtClean="0"/>
              <a:t> numa pasta.</a:t>
            </a:r>
            <a:endParaRPr lang="pt-BR" dirty="0"/>
          </a:p>
        </p:txBody>
      </p:sp>
      <p:sp>
        <p:nvSpPr>
          <p:cNvPr id="4" name="Espaço Reservado para Número de Slide 3"/>
          <p:cNvSpPr>
            <a:spLocks noGrp="1"/>
          </p:cNvSpPr>
          <p:nvPr>
            <p:ph type="sldNum" sz="quarter" idx="10"/>
          </p:nvPr>
        </p:nvSpPr>
        <p:spPr/>
        <p:txBody>
          <a:bodyPr/>
          <a:lstStyle/>
          <a:p>
            <a:fld id="{4B48C349-82A0-46EB-8399-361E04CC9D2C}" type="slidenum">
              <a:rPr lang="pt-BR" smtClean="0"/>
              <a:pPr/>
              <a:t>29</a:t>
            </a:fld>
            <a:endParaRPr lang="pt-BR"/>
          </a:p>
        </p:txBody>
      </p:sp>
    </p:spTree>
    <p:extLst>
      <p:ext uri="{BB962C8B-B14F-4D97-AF65-F5344CB8AC3E}">
        <p14:creationId xmlns:p14="http://schemas.microsoft.com/office/powerpoint/2010/main" val="732331893"/>
      </p:ext>
    </p:extLst>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fontScale="32500" lnSpcReduction="20000"/>
          </a:bodyPr>
          <a:lstStyle/>
          <a:p>
            <a:r>
              <a:rPr lang="pt-BR" dirty="0" smtClean="0"/>
              <a:t>CSS:</a:t>
            </a:r>
          </a:p>
          <a:p>
            <a:r>
              <a:rPr lang="pt-BR" dirty="0" smtClean="0"/>
              <a:t>===</a:t>
            </a:r>
          </a:p>
          <a:p>
            <a:endParaRPr lang="pt-BR" dirty="0" smtClean="0"/>
          </a:p>
          <a:p>
            <a:r>
              <a:rPr lang="pt-BR" dirty="0" smtClean="0"/>
              <a:t>body {</a:t>
            </a:r>
          </a:p>
          <a:p>
            <a:r>
              <a:rPr lang="pt-BR" dirty="0" smtClean="0"/>
              <a:t>	margin:0px;</a:t>
            </a:r>
          </a:p>
          <a:p>
            <a:r>
              <a:rPr lang="pt-BR" dirty="0" smtClean="0"/>
              <a:t>}</a:t>
            </a:r>
          </a:p>
          <a:p>
            <a:endParaRPr lang="pt-BR" dirty="0" smtClean="0"/>
          </a:p>
          <a:p>
            <a:r>
              <a:rPr lang="pt-BR" dirty="0" smtClean="0"/>
              <a:t>#principal {</a:t>
            </a:r>
          </a:p>
          <a:p>
            <a:r>
              <a:rPr lang="pt-BR" dirty="0" smtClean="0"/>
              <a:t>	background-color:#CCCCCC;</a:t>
            </a:r>
          </a:p>
          <a:p>
            <a:r>
              <a:rPr lang="pt-BR" dirty="0" smtClean="0"/>
              <a:t>	border:#FFFFFF dashed 1px;</a:t>
            </a:r>
          </a:p>
          <a:p>
            <a:r>
              <a:rPr lang="pt-BR" dirty="0" smtClean="0"/>
              <a:t>	padding:10px;</a:t>
            </a:r>
          </a:p>
          <a:p>
            <a:r>
              <a:rPr lang="pt-BR" dirty="0" smtClean="0"/>
              <a:t>	margin: 0px 320px 0px 100px;</a:t>
            </a:r>
          </a:p>
          <a:p>
            <a:r>
              <a:rPr lang="pt-BR" dirty="0" smtClean="0"/>
              <a:t>}</a:t>
            </a:r>
          </a:p>
          <a:p>
            <a:endParaRPr lang="pt-BR" dirty="0" smtClean="0"/>
          </a:p>
          <a:p>
            <a:r>
              <a:rPr lang="pt-BR" dirty="0" smtClean="0"/>
              <a:t>#barraLateral {</a:t>
            </a:r>
          </a:p>
          <a:p>
            <a:r>
              <a:rPr lang="pt-BR" dirty="0" smtClean="0"/>
              <a:t>	position: absolute;</a:t>
            </a:r>
          </a:p>
          <a:p>
            <a:r>
              <a:rPr lang="pt-BR" dirty="0" smtClean="0"/>
              <a:t>	top: 0px;</a:t>
            </a:r>
          </a:p>
          <a:p>
            <a:r>
              <a:rPr lang="pt-BR" dirty="0" smtClean="0"/>
              <a:t>	right:100px;</a:t>
            </a:r>
          </a:p>
          <a:p>
            <a:r>
              <a:rPr lang="pt-BR" dirty="0" smtClean="0"/>
              <a:t>	background-color:#000099;</a:t>
            </a:r>
          </a:p>
          <a:p>
            <a:r>
              <a:rPr lang="pt-BR" dirty="0" smtClean="0"/>
              <a:t>	color:#FFFFFF;</a:t>
            </a:r>
          </a:p>
          <a:p>
            <a:r>
              <a:rPr lang="pt-BR" dirty="0" smtClean="0"/>
              <a:t>	border:#FFFFFF dashed 1px;</a:t>
            </a:r>
          </a:p>
          <a:p>
            <a:r>
              <a:rPr lang="pt-BR" dirty="0" smtClean="0"/>
              <a:t>	width:200px;</a:t>
            </a:r>
          </a:p>
          <a:p>
            <a:r>
              <a:rPr lang="pt-BR" dirty="0" smtClean="0"/>
              <a:t>	padding: 0px 10px 0px 10px;</a:t>
            </a:r>
          </a:p>
          <a:p>
            <a:r>
              <a:rPr lang="pt-BR" dirty="0" smtClean="0"/>
              <a:t>}</a:t>
            </a:r>
          </a:p>
          <a:p>
            <a:endParaRPr lang="pt-BR" dirty="0" smtClean="0"/>
          </a:p>
          <a:p>
            <a:r>
              <a:rPr lang="pt-BR" dirty="0" smtClean="0"/>
              <a:t>HTML:</a:t>
            </a:r>
          </a:p>
          <a:p>
            <a:r>
              <a:rPr lang="pt-BR" dirty="0" smtClean="0"/>
              <a:t>====</a:t>
            </a:r>
          </a:p>
          <a:p>
            <a:endParaRPr lang="pt-BR" dirty="0" smtClean="0"/>
          </a:p>
          <a:p>
            <a:r>
              <a:rPr lang="pt-BR" dirty="0" smtClean="0"/>
              <a:t>&lt;!DOCTYPE HTML PUBLIC "-//W3C//DTD HTML 4.01//EN" "http://www.w3.org/TR/html4/strict.dtd"&gt;</a:t>
            </a:r>
          </a:p>
          <a:p>
            <a:r>
              <a:rPr lang="pt-BR" dirty="0" smtClean="0"/>
              <a:t>&lt;html&gt;</a:t>
            </a:r>
          </a:p>
          <a:p>
            <a:r>
              <a:rPr lang="pt-BR" dirty="0" smtClean="0"/>
              <a:t>&lt;head&gt;</a:t>
            </a:r>
          </a:p>
          <a:p>
            <a:r>
              <a:rPr lang="pt-BR" dirty="0" smtClean="0"/>
              <a:t>&lt;meta http-equiv="Content-Type" content="text/html; charset=iso-8859-1"&gt;</a:t>
            </a:r>
          </a:p>
          <a:p>
            <a:r>
              <a:rPr lang="pt-BR" dirty="0" smtClean="0"/>
              <a:t>&lt;title&gt;Titulo da pagina&lt;/title&gt;</a:t>
            </a:r>
          </a:p>
          <a:p>
            <a:r>
              <a:rPr lang="pt-BR" dirty="0" smtClean="0"/>
              <a:t>&lt;link rel="stylesheet" type="text/css" href="estilos.css"&gt;</a:t>
            </a:r>
          </a:p>
          <a:p>
            <a:r>
              <a:rPr lang="pt-BR" dirty="0" smtClean="0"/>
              <a:t>&lt;/head&gt;</a:t>
            </a:r>
          </a:p>
          <a:p>
            <a:endParaRPr lang="pt-BR" dirty="0" smtClean="0"/>
          </a:p>
          <a:p>
            <a:r>
              <a:rPr lang="pt-BR" dirty="0" smtClean="0"/>
              <a:t>&lt;body&gt;</a:t>
            </a:r>
          </a:p>
          <a:p>
            <a:r>
              <a:rPr lang="pt-BR" dirty="0" smtClean="0"/>
              <a:t>	&lt;div id="principal"&gt; </a:t>
            </a:r>
          </a:p>
          <a:p>
            <a:r>
              <a:rPr lang="pt-BR" dirty="0" smtClean="0"/>
              <a:t>		&lt;p&gt;</a:t>
            </a:r>
          </a:p>
          <a:p>
            <a:r>
              <a:rPr lang="pt-BR" dirty="0" smtClean="0"/>
              <a:t>			Aqui jazem algumas informações. Aqui jazem algumas informações. Aqui jazem algumas informações. Aqui jazem algumas informações. </a:t>
            </a:r>
          </a:p>
          <a:p>
            <a:r>
              <a:rPr lang="pt-BR" dirty="0" smtClean="0"/>
              <a:t>			Aqui jazem algumas informações. Aqui jazem algumas informações. Aqui jazem algumas informações. Aqui jazem algumas informações. </a:t>
            </a:r>
          </a:p>
          <a:p>
            <a:r>
              <a:rPr lang="pt-BR" dirty="0" smtClean="0"/>
              <a:t>			Aqui jazem algumas informações. Aqui jazem algumas informações. Aqui jazem algumas informações. Aqui jazem algumas informações. </a:t>
            </a:r>
          </a:p>
          <a:p>
            <a:r>
              <a:rPr lang="pt-BR" dirty="0" smtClean="0"/>
              <a:t>			Aqui jazem algumas informações. Aqui jazem algumas informações. Aqui jazem algumas informações. Aqui jazem algumas informações. </a:t>
            </a:r>
          </a:p>
          <a:p>
            <a:r>
              <a:rPr lang="pt-BR" dirty="0" smtClean="0"/>
              <a:t>			Aqui jazem algumas informações. Aqui jazem algumas informações. Aqui jazem algumas informações. Aqui jazem algumas informações. </a:t>
            </a:r>
          </a:p>
          <a:p>
            <a:r>
              <a:rPr lang="pt-BR" dirty="0" smtClean="0"/>
              <a:t>			Aqui jazem algumas informações. Aqui jazem algumas informações. Aqui jazem algumas informações. Aqui jazem algumas informações. </a:t>
            </a:r>
          </a:p>
          <a:p>
            <a:r>
              <a:rPr lang="pt-BR" dirty="0" smtClean="0"/>
              <a:t>			Aqui jazem algumas informações. Aqui jazem algumas informações. Aqui jazem algumas informações. Aqui jazem algumas informações. </a:t>
            </a:r>
          </a:p>
          <a:p>
            <a:r>
              <a:rPr lang="pt-BR" dirty="0" smtClean="0"/>
              <a:t>			Aqui jazem algumas informações. Aqui jazem algumas informações. Aqui jazem algumas informações. Aqui jazem algumas informações. </a:t>
            </a:r>
          </a:p>
          <a:p>
            <a:r>
              <a:rPr lang="pt-BR" dirty="0" smtClean="0"/>
              <a:t>			Aqui jazem algumas informações. Aqui jazem algumas informações. Aqui jazem algumas informações. Aqui jazem algumas informações. </a:t>
            </a:r>
          </a:p>
          <a:p>
            <a:r>
              <a:rPr lang="pt-BR" dirty="0" smtClean="0"/>
              <a:t>			Aqui jazem algumas informações. Aqui jazem algumas informações. Aqui jazem algumas informações. Aqui jazem algumas informações. </a:t>
            </a:r>
          </a:p>
          <a:p>
            <a:r>
              <a:rPr lang="pt-BR" dirty="0" smtClean="0"/>
              <a:t>		&lt;/p&gt;</a:t>
            </a:r>
          </a:p>
          <a:p>
            <a:r>
              <a:rPr lang="pt-BR" dirty="0" smtClean="0"/>
              <a:t>	&lt;/div&gt;</a:t>
            </a:r>
          </a:p>
          <a:p>
            <a:r>
              <a:rPr lang="pt-BR" dirty="0" smtClean="0"/>
              <a:t>	</a:t>
            </a:r>
          </a:p>
          <a:p>
            <a:r>
              <a:rPr lang="pt-BR" dirty="0" smtClean="0"/>
              <a:t>	&lt;div id="barraLateral"&gt;</a:t>
            </a:r>
          </a:p>
          <a:p>
            <a:r>
              <a:rPr lang="pt-BR" dirty="0" smtClean="0"/>
              <a:t>		&lt;p&gt;</a:t>
            </a:r>
          </a:p>
          <a:p>
            <a:r>
              <a:rPr lang="pt-BR" dirty="0" smtClean="0"/>
              <a:t>			Sistemas para Internet. Sistemas para Internet.</a:t>
            </a:r>
          </a:p>
          <a:p>
            <a:r>
              <a:rPr lang="pt-BR" dirty="0" smtClean="0"/>
              <a:t>			Sistemas para Internet. Sistemas para Internet.</a:t>
            </a:r>
          </a:p>
          <a:p>
            <a:r>
              <a:rPr lang="pt-BR" dirty="0" smtClean="0"/>
              <a:t>			Sistemas para Internet. Sistemas para Internet.</a:t>
            </a:r>
          </a:p>
          <a:p>
            <a:r>
              <a:rPr lang="pt-BR" dirty="0" smtClean="0"/>
              <a:t>			Sistemas para Internet. Sistemas para Internet.</a:t>
            </a:r>
          </a:p>
          <a:p>
            <a:r>
              <a:rPr lang="pt-BR" dirty="0" smtClean="0"/>
              <a:t>			Sistemas para Internet. Sistemas para Internet.</a:t>
            </a:r>
          </a:p>
          <a:p>
            <a:r>
              <a:rPr lang="pt-BR" dirty="0" smtClean="0"/>
              <a:t>			Sistemas para Internet. Sistemas para Internet.</a:t>
            </a:r>
          </a:p>
          <a:p>
            <a:r>
              <a:rPr lang="pt-BR" dirty="0" smtClean="0"/>
              <a:t>			Sistemas para Internet. Sistemas para Internet.</a:t>
            </a:r>
          </a:p>
          <a:p>
            <a:r>
              <a:rPr lang="pt-BR" dirty="0" smtClean="0"/>
              <a:t>			Sistemas para Internet. Sistemas para Internet.</a:t>
            </a:r>
          </a:p>
          <a:p>
            <a:r>
              <a:rPr lang="pt-BR" dirty="0" smtClean="0"/>
              <a:t>		&lt;/p&gt;</a:t>
            </a:r>
          </a:p>
          <a:p>
            <a:r>
              <a:rPr lang="pt-BR" dirty="0" smtClean="0"/>
              <a:t>	&lt;/div&gt;</a:t>
            </a:r>
          </a:p>
          <a:p>
            <a:r>
              <a:rPr lang="pt-BR" dirty="0" smtClean="0"/>
              <a:t>&lt;/body&gt;</a:t>
            </a:r>
          </a:p>
          <a:p>
            <a:r>
              <a:rPr lang="pt-BR" dirty="0" smtClean="0"/>
              <a:t>&lt;/html&gt;</a:t>
            </a:r>
          </a:p>
          <a:p>
            <a:endParaRPr lang="pt-BR" dirty="0"/>
          </a:p>
        </p:txBody>
      </p:sp>
      <p:sp>
        <p:nvSpPr>
          <p:cNvPr id="4" name="Espaço Reservado para Número de Slide 3"/>
          <p:cNvSpPr>
            <a:spLocks noGrp="1"/>
          </p:cNvSpPr>
          <p:nvPr>
            <p:ph type="sldNum" sz="quarter" idx="10"/>
          </p:nvPr>
        </p:nvSpPr>
        <p:spPr/>
        <p:txBody>
          <a:bodyPr/>
          <a:lstStyle/>
          <a:p>
            <a:fld id="{4B48C349-82A0-46EB-8399-361E04CC9D2C}" type="slidenum">
              <a:rPr lang="pt-BR" smtClean="0"/>
              <a:pPr/>
              <a:t>263</a:t>
            </a:fld>
            <a:endParaRPr lang="pt-BR"/>
          </a:p>
        </p:txBody>
      </p:sp>
    </p:spTree>
    <p:extLst>
      <p:ext uri="{BB962C8B-B14F-4D97-AF65-F5344CB8AC3E}">
        <p14:creationId xmlns:p14="http://schemas.microsoft.com/office/powerpoint/2010/main" val="3974263066"/>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endParaRPr lang="pt-BR" dirty="0"/>
          </a:p>
        </p:txBody>
      </p:sp>
      <p:sp>
        <p:nvSpPr>
          <p:cNvPr id="4" name="Espaço Reservado para Número de Slide 3"/>
          <p:cNvSpPr>
            <a:spLocks noGrp="1"/>
          </p:cNvSpPr>
          <p:nvPr>
            <p:ph type="sldNum" sz="quarter" idx="10"/>
          </p:nvPr>
        </p:nvSpPr>
        <p:spPr/>
        <p:txBody>
          <a:bodyPr/>
          <a:lstStyle/>
          <a:p>
            <a:fld id="{4B48C349-82A0-46EB-8399-361E04CC9D2C}" type="slidenum">
              <a:rPr lang="pt-BR" smtClean="0"/>
              <a:pPr/>
              <a:t>264</a:t>
            </a:fld>
            <a:endParaRPr lang="pt-BR"/>
          </a:p>
        </p:txBody>
      </p:sp>
    </p:spTree>
    <p:extLst>
      <p:ext uri="{BB962C8B-B14F-4D97-AF65-F5344CB8AC3E}">
        <p14:creationId xmlns:p14="http://schemas.microsoft.com/office/powerpoint/2010/main" val="3760659992"/>
      </p:ext>
    </p:extLst>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E4CB8DE-6734-4F78-BC06-2D0359F38161}" type="slidenum">
              <a:rPr lang="pt-BR"/>
              <a:pPr/>
              <a:t>266</a:t>
            </a:fld>
            <a:endParaRPr lang="pt-BR"/>
          </a:p>
        </p:txBody>
      </p:sp>
      <p:sp>
        <p:nvSpPr>
          <p:cNvPr id="203778" name="Rectangle 2"/>
          <p:cNvSpPr>
            <a:spLocks noGrp="1" noRot="1" noChangeAspect="1" noChangeArrowheads="1" noTextEdit="1"/>
          </p:cNvSpPr>
          <p:nvPr>
            <p:ph type="sldImg"/>
          </p:nvPr>
        </p:nvSpPr>
        <p:spPr>
          <a:ln/>
        </p:spPr>
      </p:sp>
      <p:sp>
        <p:nvSpPr>
          <p:cNvPr id="203779" name="Rectangle 3"/>
          <p:cNvSpPr>
            <a:spLocks noGrp="1" noChangeArrowheads="1"/>
          </p:cNvSpPr>
          <p:nvPr>
            <p:ph type="body" idx="1"/>
          </p:nvPr>
        </p:nvSpPr>
        <p:spPr/>
        <p:txBody>
          <a:bodyPr/>
          <a:lstStyle/>
          <a:p>
            <a:r>
              <a:rPr lang="pt-BR" dirty="0" smtClean="0"/>
              <a:t>http://www.w3schools.com/html/html5_semantic_elements.asp</a:t>
            </a:r>
          </a:p>
        </p:txBody>
      </p:sp>
    </p:spTree>
    <p:extLst>
      <p:ext uri="{BB962C8B-B14F-4D97-AF65-F5344CB8AC3E}">
        <p14:creationId xmlns:p14="http://schemas.microsoft.com/office/powerpoint/2010/main" val="4033022723"/>
      </p:ext>
    </p:extLst>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r>
              <a:rPr lang="pt-BR" dirty="0" smtClean="0"/>
              <a:t>https://www.w3.org/TR/html/sections.html#the-header-element</a:t>
            </a:r>
            <a:endParaRPr lang="pt-BR" dirty="0"/>
          </a:p>
        </p:txBody>
      </p:sp>
      <p:sp>
        <p:nvSpPr>
          <p:cNvPr id="4" name="Espaço Reservado para Número de Slide 3"/>
          <p:cNvSpPr>
            <a:spLocks noGrp="1"/>
          </p:cNvSpPr>
          <p:nvPr>
            <p:ph type="sldNum" sz="quarter" idx="10"/>
          </p:nvPr>
        </p:nvSpPr>
        <p:spPr/>
        <p:txBody>
          <a:bodyPr/>
          <a:lstStyle/>
          <a:p>
            <a:fld id="{4B48C349-82A0-46EB-8399-361E04CC9D2C}" type="slidenum">
              <a:rPr lang="pt-BR" smtClean="0"/>
              <a:pPr/>
              <a:t>267</a:t>
            </a:fld>
            <a:endParaRPr lang="pt-BR"/>
          </a:p>
        </p:txBody>
      </p:sp>
    </p:spTree>
    <p:extLst>
      <p:ext uri="{BB962C8B-B14F-4D97-AF65-F5344CB8AC3E}">
        <p14:creationId xmlns:p14="http://schemas.microsoft.com/office/powerpoint/2010/main" val="3281196096"/>
      </p:ext>
    </p:extLst>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r>
              <a:rPr lang="pt-BR" dirty="0" smtClean="0"/>
              <a:t>http://www.w3schools.com/tags/tag_header.asp</a:t>
            </a:r>
            <a:endParaRPr lang="pt-BR" dirty="0"/>
          </a:p>
        </p:txBody>
      </p:sp>
      <p:sp>
        <p:nvSpPr>
          <p:cNvPr id="4" name="Espaço Reservado para Número de Slide 3"/>
          <p:cNvSpPr>
            <a:spLocks noGrp="1"/>
          </p:cNvSpPr>
          <p:nvPr>
            <p:ph type="sldNum" sz="quarter" idx="10"/>
          </p:nvPr>
        </p:nvSpPr>
        <p:spPr/>
        <p:txBody>
          <a:bodyPr/>
          <a:lstStyle/>
          <a:p>
            <a:fld id="{4B48C349-82A0-46EB-8399-361E04CC9D2C}" type="slidenum">
              <a:rPr lang="pt-BR" smtClean="0"/>
              <a:pPr/>
              <a:t>268</a:t>
            </a:fld>
            <a:endParaRPr lang="pt-BR"/>
          </a:p>
        </p:txBody>
      </p:sp>
    </p:spTree>
    <p:extLst>
      <p:ext uri="{BB962C8B-B14F-4D97-AF65-F5344CB8AC3E}">
        <p14:creationId xmlns:p14="http://schemas.microsoft.com/office/powerpoint/2010/main" val="1039528869"/>
      </p:ext>
    </p:extLst>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r>
              <a:rPr lang="pt-BR" dirty="0" smtClean="0"/>
              <a:t>http://stackoverflow.com/questions/4781077/html5-best-practices-section-header-aside-article-tags</a:t>
            </a:r>
            <a:endParaRPr lang="pt-BR" dirty="0"/>
          </a:p>
        </p:txBody>
      </p:sp>
      <p:sp>
        <p:nvSpPr>
          <p:cNvPr id="4" name="Espaço Reservado para Número de Slide 3"/>
          <p:cNvSpPr>
            <a:spLocks noGrp="1"/>
          </p:cNvSpPr>
          <p:nvPr>
            <p:ph type="sldNum" sz="quarter" idx="10"/>
          </p:nvPr>
        </p:nvSpPr>
        <p:spPr/>
        <p:txBody>
          <a:bodyPr/>
          <a:lstStyle/>
          <a:p>
            <a:fld id="{4B48C349-82A0-46EB-8399-361E04CC9D2C}" type="slidenum">
              <a:rPr lang="pt-BR" smtClean="0"/>
              <a:pPr/>
              <a:t>269</a:t>
            </a:fld>
            <a:endParaRPr lang="pt-BR"/>
          </a:p>
        </p:txBody>
      </p:sp>
    </p:spTree>
    <p:extLst>
      <p:ext uri="{BB962C8B-B14F-4D97-AF65-F5344CB8AC3E}">
        <p14:creationId xmlns:p14="http://schemas.microsoft.com/office/powerpoint/2010/main" val="2377638633"/>
      </p:ext>
    </p:extLst>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endParaRPr lang="pt-BR" dirty="0"/>
          </a:p>
        </p:txBody>
      </p:sp>
      <p:sp>
        <p:nvSpPr>
          <p:cNvPr id="4" name="Espaço Reservado para Número de Slide 3"/>
          <p:cNvSpPr>
            <a:spLocks noGrp="1"/>
          </p:cNvSpPr>
          <p:nvPr>
            <p:ph type="sldNum" sz="quarter" idx="10"/>
          </p:nvPr>
        </p:nvSpPr>
        <p:spPr/>
        <p:txBody>
          <a:bodyPr/>
          <a:lstStyle/>
          <a:p>
            <a:fld id="{4B48C349-82A0-46EB-8399-361E04CC9D2C}" type="slidenum">
              <a:rPr lang="pt-BR" smtClean="0"/>
              <a:pPr/>
              <a:t>270</a:t>
            </a:fld>
            <a:endParaRPr lang="pt-BR"/>
          </a:p>
        </p:txBody>
      </p:sp>
    </p:spTree>
    <p:extLst>
      <p:ext uri="{BB962C8B-B14F-4D97-AF65-F5344CB8AC3E}">
        <p14:creationId xmlns:p14="http://schemas.microsoft.com/office/powerpoint/2010/main" val="2261858730"/>
      </p:ext>
    </p:extLst>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endParaRPr lang="pt-BR" dirty="0"/>
          </a:p>
        </p:txBody>
      </p:sp>
      <p:sp>
        <p:nvSpPr>
          <p:cNvPr id="4" name="Espaço Reservado para Número de Slide 3"/>
          <p:cNvSpPr>
            <a:spLocks noGrp="1"/>
          </p:cNvSpPr>
          <p:nvPr>
            <p:ph type="sldNum" sz="quarter" idx="10"/>
          </p:nvPr>
        </p:nvSpPr>
        <p:spPr/>
        <p:txBody>
          <a:bodyPr/>
          <a:lstStyle/>
          <a:p>
            <a:fld id="{4B48C349-82A0-46EB-8399-361E04CC9D2C}" type="slidenum">
              <a:rPr lang="pt-BR" smtClean="0"/>
              <a:pPr/>
              <a:t>271</a:t>
            </a:fld>
            <a:endParaRPr lang="pt-BR"/>
          </a:p>
        </p:txBody>
      </p:sp>
    </p:spTree>
    <p:extLst>
      <p:ext uri="{BB962C8B-B14F-4D97-AF65-F5344CB8AC3E}">
        <p14:creationId xmlns:p14="http://schemas.microsoft.com/office/powerpoint/2010/main" val="3387752796"/>
      </p:ext>
    </p:extLst>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r>
              <a:rPr lang="pt-BR" dirty="0" smtClean="0"/>
              <a:t>http://stackoverflow.com/questions/4781077/html5-best-practices-section-header-aside-article-tags</a:t>
            </a:r>
            <a:endParaRPr lang="pt-BR" dirty="0"/>
          </a:p>
        </p:txBody>
      </p:sp>
      <p:sp>
        <p:nvSpPr>
          <p:cNvPr id="4" name="Espaço Reservado para Número de Slide 3"/>
          <p:cNvSpPr>
            <a:spLocks noGrp="1"/>
          </p:cNvSpPr>
          <p:nvPr>
            <p:ph type="sldNum" sz="quarter" idx="10"/>
          </p:nvPr>
        </p:nvSpPr>
        <p:spPr/>
        <p:txBody>
          <a:bodyPr/>
          <a:lstStyle/>
          <a:p>
            <a:fld id="{4B48C349-82A0-46EB-8399-361E04CC9D2C}" type="slidenum">
              <a:rPr lang="pt-BR" smtClean="0"/>
              <a:pPr/>
              <a:t>272</a:t>
            </a:fld>
            <a:endParaRPr lang="pt-BR"/>
          </a:p>
        </p:txBody>
      </p:sp>
    </p:spTree>
    <p:extLst>
      <p:ext uri="{BB962C8B-B14F-4D97-AF65-F5344CB8AC3E}">
        <p14:creationId xmlns:p14="http://schemas.microsoft.com/office/powerpoint/2010/main" val="3993207269"/>
      </p:ext>
    </p:extLst>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endParaRPr lang="pt-BR" dirty="0"/>
          </a:p>
        </p:txBody>
      </p:sp>
      <p:sp>
        <p:nvSpPr>
          <p:cNvPr id="4" name="Espaço Reservado para Número de Slide 3"/>
          <p:cNvSpPr>
            <a:spLocks noGrp="1"/>
          </p:cNvSpPr>
          <p:nvPr>
            <p:ph type="sldNum" sz="quarter" idx="10"/>
          </p:nvPr>
        </p:nvSpPr>
        <p:spPr/>
        <p:txBody>
          <a:bodyPr/>
          <a:lstStyle/>
          <a:p>
            <a:fld id="{4B48C349-82A0-46EB-8399-361E04CC9D2C}" type="slidenum">
              <a:rPr lang="pt-BR" smtClean="0"/>
              <a:pPr/>
              <a:t>273</a:t>
            </a:fld>
            <a:endParaRPr lang="pt-BR"/>
          </a:p>
        </p:txBody>
      </p:sp>
    </p:spTree>
    <p:extLst>
      <p:ext uri="{BB962C8B-B14F-4D97-AF65-F5344CB8AC3E}">
        <p14:creationId xmlns:p14="http://schemas.microsoft.com/office/powerpoint/2010/main" val="42478437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fontScale="55000" lnSpcReduction="20000"/>
          </a:bodyPr>
          <a:lstStyle/>
          <a:p>
            <a:r>
              <a:rPr lang="pt-BR" b="1" u="sng" dirty="0" smtClean="0"/>
              <a:t>1º Exemplo</a:t>
            </a:r>
            <a:r>
              <a:rPr lang="pt-BR" dirty="0" smtClean="0"/>
              <a:t>: </a:t>
            </a:r>
          </a:p>
          <a:p>
            <a:endParaRPr lang="pt-BR" dirty="0" smtClean="0"/>
          </a:p>
          <a:p>
            <a:r>
              <a:rPr lang="pt-BR" dirty="0" smtClean="0"/>
              <a:t>Nesta </a:t>
            </a:r>
            <a:r>
              <a:rPr lang="pt-BR" dirty="0" err="1" smtClean="0"/>
              <a:t>tag</a:t>
            </a:r>
            <a:r>
              <a:rPr lang="pt-BR" dirty="0" smtClean="0"/>
              <a:t> você deverá incluir o maior número possível de palavras que se refiram ao seu texto. Se não utilizar as mesmas palavras, tente utilizar sinônimos. Nunca quebre uma linha de palavras-chave, porque seu trecho de código será considerado um erro e será ignorado. Por isso, utilize quantas meta </a:t>
            </a:r>
            <a:r>
              <a:rPr lang="pt-BR" dirty="0" err="1" smtClean="0"/>
              <a:t>tags</a:t>
            </a:r>
            <a:r>
              <a:rPr lang="pt-BR" dirty="0" smtClean="0"/>
              <a:t> </a:t>
            </a:r>
            <a:r>
              <a:rPr lang="pt-BR" dirty="0" err="1" smtClean="0"/>
              <a:t>keywords</a:t>
            </a:r>
            <a:r>
              <a:rPr lang="pt-BR" dirty="0" smtClean="0"/>
              <a:t> você precisar.</a:t>
            </a:r>
          </a:p>
          <a:p>
            <a:r>
              <a:rPr lang="pt-BR" i="1" dirty="0" smtClean="0"/>
              <a:t>&lt;meta </a:t>
            </a:r>
            <a:r>
              <a:rPr lang="pt-BR" i="1" dirty="0" err="1" smtClean="0"/>
              <a:t>name</a:t>
            </a:r>
            <a:r>
              <a:rPr lang="pt-BR" i="1" dirty="0" smtClean="0"/>
              <a:t>="</a:t>
            </a:r>
            <a:r>
              <a:rPr lang="pt-BR" i="1" dirty="0" err="1" smtClean="0"/>
              <a:t>keywords</a:t>
            </a:r>
            <a:r>
              <a:rPr lang="pt-BR" i="1" dirty="0" smtClean="0"/>
              <a:t>" </a:t>
            </a:r>
            <a:r>
              <a:rPr lang="pt-BR" i="1" dirty="0" err="1" smtClean="0"/>
              <a:t>content</a:t>
            </a:r>
            <a:r>
              <a:rPr lang="pt-BR" i="1" dirty="0" smtClean="0"/>
              <a:t>="sites, web, desenvolvimento, </a:t>
            </a:r>
            <a:r>
              <a:rPr lang="pt-BR" i="1" dirty="0" err="1" smtClean="0"/>
              <a:t>html</a:t>
            </a:r>
            <a:r>
              <a:rPr lang="pt-BR" i="1" dirty="0" smtClean="0"/>
              <a:t>, design"&gt;</a:t>
            </a:r>
            <a:endParaRPr lang="pt-BR" dirty="0" smtClean="0"/>
          </a:p>
          <a:p>
            <a:r>
              <a:rPr lang="pt-BR" dirty="0" smtClean="0"/>
              <a:t>Sempre separe as palavras com vírgula, e declare todas elas em letras minúsculas - alguns buscadores têm problemas com letras maiúsculas e podem ignorar seu site.</a:t>
            </a:r>
          </a:p>
          <a:p>
            <a:r>
              <a:rPr lang="pt-BR" dirty="0" smtClean="0"/>
              <a:t>Pessoalmente, eu costumo incluir os termos no singular e no plural (site, sites). No caso de palavras acentuadas, eu ignoro a acentuação ou utilizo os caracteres acentuados em HTML ("manutenção" fica "</a:t>
            </a:r>
            <a:r>
              <a:rPr lang="pt-BR" dirty="0" err="1" smtClean="0"/>
              <a:t>manutencao</a:t>
            </a:r>
            <a:r>
              <a:rPr lang="pt-BR" dirty="0" smtClean="0"/>
              <a:t>" ou "</a:t>
            </a:r>
            <a:r>
              <a:rPr lang="pt-BR" dirty="0" err="1" smtClean="0"/>
              <a:t>manuten&amp;ccedil</a:t>
            </a:r>
            <a:r>
              <a:rPr lang="pt-BR" dirty="0" smtClean="0"/>
              <a:t>;&amp;</a:t>
            </a:r>
            <a:r>
              <a:rPr lang="pt-BR" dirty="0" err="1" smtClean="0"/>
              <a:t>atilde</a:t>
            </a:r>
            <a:r>
              <a:rPr lang="pt-BR" dirty="0" smtClean="0"/>
              <a:t>;o").</a:t>
            </a:r>
          </a:p>
          <a:p>
            <a:r>
              <a:rPr lang="pt-BR" dirty="0" smtClean="0"/>
              <a:t>Cada buscador trabalha de forma única, levando em consideração dezenas e às vezes até centenas de valores diferentes na hora de exibir os resultados de uma busca. Infelizmente, alguns desenvolvedores fizeram mal uso deste recurso, o que faz com que alguns </a:t>
            </a:r>
            <a:r>
              <a:rPr lang="pt-BR" dirty="0" err="1" smtClean="0"/>
              <a:t>robots</a:t>
            </a:r>
            <a:r>
              <a:rPr lang="pt-BR" dirty="0" smtClean="0"/>
              <a:t> e </a:t>
            </a:r>
            <a:r>
              <a:rPr lang="pt-BR" dirty="0" err="1" smtClean="0"/>
              <a:t>spiders</a:t>
            </a:r>
            <a:r>
              <a:rPr lang="pt-BR" dirty="0" smtClean="0"/>
              <a:t> não dêem muita atenção às meta </a:t>
            </a:r>
            <a:r>
              <a:rPr lang="pt-BR" dirty="0" err="1" smtClean="0"/>
              <a:t>tags</a:t>
            </a:r>
            <a:r>
              <a:rPr lang="pt-BR" dirty="0" smtClean="0"/>
              <a:t> </a:t>
            </a:r>
            <a:r>
              <a:rPr lang="pt-BR" dirty="0" err="1" smtClean="0"/>
              <a:t>keywords</a:t>
            </a:r>
            <a:r>
              <a:rPr lang="pt-BR" dirty="0" smtClean="0"/>
              <a:t>. Por isso, sempre use palavras-chaves coerentes com o seu conteúdo, e nunca acrescente itens só para aparecer melhor na busca - afinal você sabe que quando o usuário entra no seu site e não encontra o que foi "prometido" a imagem dele está comprometida, e mesmo os buscadores melhoram seus algoritmos de procura a cada dia, e um truquezinho que aparentemente vai te ajudar pode atrapalhar, e muito.</a:t>
            </a:r>
          </a:p>
          <a:p>
            <a:endParaRPr lang="pt-BR" dirty="0" smtClean="0"/>
          </a:p>
          <a:p>
            <a:r>
              <a:rPr lang="pt-BR" b="1" dirty="0" smtClean="0"/>
              <a:t>Observação</a:t>
            </a:r>
            <a:r>
              <a:rPr lang="pt-BR" b="1" baseline="0" dirty="0" smtClean="0"/>
              <a:t> importante</a:t>
            </a:r>
            <a:r>
              <a:rPr lang="pt-BR" b="0" baseline="0" dirty="0" smtClean="0"/>
              <a:t>(http://www.mundoseo.com.br/meta-tag/conceitos-basicos-sobre-keywords/)</a:t>
            </a:r>
            <a:r>
              <a:rPr lang="pt-BR" baseline="0" dirty="0" smtClean="0"/>
              <a:t>: </a:t>
            </a:r>
            <a:r>
              <a:rPr lang="pt-BR" dirty="0" smtClean="0"/>
              <a:t>Quando alguém digita alguma palavra chave em um site de busca e clica em pesquisar a search </a:t>
            </a:r>
            <a:r>
              <a:rPr lang="pt-BR" dirty="0" err="1" smtClean="0"/>
              <a:t>engine</a:t>
            </a:r>
            <a:r>
              <a:rPr lang="pt-BR" dirty="0" smtClean="0"/>
              <a:t> então entra em ação e fornece todas as página relacionadas em ordem de relevância. No entanto a relevância que a sua página tem em relação a uma dada </a:t>
            </a:r>
            <a:r>
              <a:rPr lang="pt-BR" b="1" dirty="0" err="1" smtClean="0"/>
              <a:t>keyword</a:t>
            </a:r>
            <a:r>
              <a:rPr lang="pt-BR" dirty="0" smtClean="0"/>
              <a:t> é dada de acordo com a maneira e quantidade de vezes que esta palavra chave aparece na sua página. O </a:t>
            </a:r>
            <a:r>
              <a:rPr lang="pt-BR" dirty="0" err="1" smtClean="0"/>
              <a:t>Googlebot</a:t>
            </a:r>
            <a:r>
              <a:rPr lang="pt-BR" dirty="0" smtClean="0"/>
              <a:t> por exemplo processa as </a:t>
            </a:r>
            <a:r>
              <a:rPr lang="pt-BR" dirty="0" err="1" smtClean="0"/>
              <a:t>keywords</a:t>
            </a:r>
            <a:r>
              <a:rPr lang="pt-BR" dirty="0" smtClean="0"/>
              <a:t> da seguinte maneira: se você escrever “Venda de carros” no Google ele vai buscar sites relacionados a esta </a:t>
            </a:r>
            <a:r>
              <a:rPr lang="pt-BR" b="1" dirty="0" err="1" smtClean="0"/>
              <a:t>keyword</a:t>
            </a:r>
            <a:r>
              <a:rPr lang="pt-BR" dirty="0" smtClean="0"/>
              <a:t> da seguinte maneira ( em ordem de relevância ):</a:t>
            </a:r>
          </a:p>
          <a:p>
            <a:r>
              <a:rPr lang="pt-BR" dirty="0" smtClean="0"/>
              <a:t>Páginas que contenham precisamente a expressão “Venda de carros” citada no seu contexto.</a:t>
            </a:r>
          </a:p>
          <a:p>
            <a:r>
              <a:rPr lang="pt-BR" dirty="0" smtClean="0"/>
              <a:t>Páginas em que as palavras “Venda” e “Carros” no seu contexto e nas quais estas palavras estejam próximas</a:t>
            </a:r>
          </a:p>
          <a:p>
            <a:r>
              <a:rPr lang="pt-BR" dirty="0" smtClean="0"/>
              <a:t>Páginas em que as palavras “Venda” e “Carros” no seu contexto, não precisando elas estarem próximas</a:t>
            </a:r>
          </a:p>
          <a:p>
            <a:r>
              <a:rPr lang="pt-BR" dirty="0" smtClean="0"/>
              <a:t>Páginas que contenham uma boa quantidade de sinônimos e palavras próximas dessas palavras tais como “vender” e “automóveis”</a:t>
            </a:r>
          </a:p>
          <a:p>
            <a:r>
              <a:rPr lang="pt-BR" dirty="0" smtClean="0"/>
              <a:t>Existem também alguns outros critérios complementares usados pelo </a:t>
            </a:r>
            <a:r>
              <a:rPr lang="pt-BR" dirty="0" err="1" smtClean="0"/>
              <a:t>Googlebot</a:t>
            </a:r>
            <a:r>
              <a:rPr lang="pt-BR" dirty="0" smtClean="0"/>
              <a:t> para determinar se uma página é relevante para uma dada </a:t>
            </a:r>
            <a:r>
              <a:rPr lang="pt-BR" b="1" dirty="0" err="1" smtClean="0"/>
              <a:t>Keyword</a:t>
            </a:r>
            <a:r>
              <a:rPr lang="pt-BR" dirty="0" smtClean="0"/>
              <a:t>:</a:t>
            </a:r>
          </a:p>
          <a:p>
            <a:r>
              <a:rPr lang="pt-BR" dirty="0" smtClean="0"/>
              <a:t>Se há ocorrências de </a:t>
            </a:r>
            <a:r>
              <a:rPr lang="pt-BR" b="1" dirty="0" err="1" smtClean="0"/>
              <a:t>keywords</a:t>
            </a:r>
            <a:r>
              <a:rPr lang="pt-BR" dirty="0" smtClean="0"/>
              <a:t> nas suas </a:t>
            </a:r>
            <a:r>
              <a:rPr lang="pt-BR" dirty="0" err="1" smtClean="0"/>
              <a:t>heading</a:t>
            </a:r>
            <a:r>
              <a:rPr lang="pt-BR" dirty="0" smtClean="0"/>
              <a:t> </a:t>
            </a:r>
            <a:r>
              <a:rPr lang="pt-BR" dirty="0" err="1" smtClean="0"/>
              <a:t>tags</a:t>
            </a:r>
            <a:r>
              <a:rPr lang="pt-BR" dirty="0" smtClean="0"/>
              <a:t> ( &lt;h1&gt;&lt;/h1&gt;, &lt;h2&gt;,&lt;/h2&gt;, … &lt;</a:t>
            </a:r>
            <a:r>
              <a:rPr lang="pt-BR" dirty="0" err="1" smtClean="0"/>
              <a:t>hX</a:t>
            </a:r>
            <a:r>
              <a:rPr lang="pt-BR" dirty="0" smtClean="0"/>
              <a:t>&gt;, &lt;/</a:t>
            </a:r>
            <a:r>
              <a:rPr lang="pt-BR" dirty="0" err="1" smtClean="0"/>
              <a:t>hX</a:t>
            </a:r>
            <a:r>
              <a:rPr lang="pt-BR" dirty="0" smtClean="0"/>
              <a:t>&gt; )</a:t>
            </a:r>
          </a:p>
          <a:p>
            <a:r>
              <a:rPr lang="pt-BR" dirty="0" smtClean="0"/>
              <a:t>Se as suas </a:t>
            </a:r>
            <a:r>
              <a:rPr lang="pt-BR" b="1" dirty="0" err="1" smtClean="0"/>
              <a:t>keywords</a:t>
            </a:r>
            <a:r>
              <a:rPr lang="pt-BR" dirty="0" smtClean="0"/>
              <a:t> estão destacadas ( em negrito ou itálico )</a:t>
            </a:r>
          </a:p>
          <a:p>
            <a:r>
              <a:rPr lang="pt-BR" dirty="0" smtClean="0"/>
              <a:t>Se há uma distribuição uniforme das </a:t>
            </a:r>
            <a:r>
              <a:rPr lang="pt-BR" b="1" dirty="0" err="1" smtClean="0"/>
              <a:t>keywords</a:t>
            </a:r>
            <a:r>
              <a:rPr lang="pt-BR" dirty="0" smtClean="0"/>
              <a:t> através do seu texto</a:t>
            </a:r>
          </a:p>
          <a:p>
            <a:endParaRPr lang="pt-BR" dirty="0" smtClean="0"/>
          </a:p>
          <a:p>
            <a:r>
              <a:rPr lang="pt-BR" b="1" dirty="0" smtClean="0"/>
              <a:t>Escolhendo</a:t>
            </a:r>
            <a:r>
              <a:rPr lang="pt-BR" b="1" baseline="0" dirty="0" smtClean="0"/>
              <a:t> as </a:t>
            </a:r>
            <a:r>
              <a:rPr lang="pt-BR" b="1" baseline="0" dirty="0" err="1" smtClean="0"/>
              <a:t>keywords</a:t>
            </a:r>
            <a:r>
              <a:rPr lang="pt-BR" b="1" baseline="0" dirty="0" smtClean="0"/>
              <a:t> certas</a:t>
            </a:r>
            <a:r>
              <a:rPr lang="pt-BR" baseline="0" dirty="0" smtClean="0"/>
              <a:t>: </a:t>
            </a:r>
            <a:r>
              <a:rPr lang="pt-BR" dirty="0" smtClean="0"/>
              <a:t>O processo de pesquisar e verificar quais </a:t>
            </a:r>
            <a:r>
              <a:rPr lang="pt-BR" b="1" dirty="0" err="1" smtClean="0"/>
              <a:t>keywords</a:t>
            </a:r>
            <a:r>
              <a:rPr lang="pt-BR" dirty="0" smtClean="0"/>
              <a:t> serão usadas em um site é a chamada análise de </a:t>
            </a:r>
            <a:r>
              <a:rPr lang="pt-BR" b="1" dirty="0" err="1" smtClean="0"/>
              <a:t>keywords</a:t>
            </a:r>
            <a:r>
              <a:rPr lang="pt-BR" dirty="0" smtClean="0"/>
              <a:t>. Analisar bem as </a:t>
            </a:r>
            <a:r>
              <a:rPr lang="pt-BR" b="1" dirty="0" err="1" smtClean="0"/>
              <a:t>keywords</a:t>
            </a:r>
            <a:r>
              <a:rPr lang="pt-BR" dirty="0" smtClean="0"/>
              <a:t> e escolhe-las </a:t>
            </a:r>
            <a:r>
              <a:rPr lang="pt-BR" dirty="0" err="1" smtClean="0"/>
              <a:t>corretemente</a:t>
            </a:r>
            <a:r>
              <a:rPr lang="pt-BR" dirty="0" smtClean="0"/>
              <a:t> é algo essencial pois esta é a base do processo de </a:t>
            </a:r>
            <a:r>
              <a:rPr lang="pt-BR" b="1" dirty="0" smtClean="0"/>
              <a:t>SEO</a:t>
            </a:r>
            <a:r>
              <a:rPr lang="pt-BR" dirty="0" smtClean="0"/>
              <a:t>. Há alguns procedimentos simples que podem ajudar nesta tarefa:</a:t>
            </a:r>
          </a:p>
          <a:p>
            <a:r>
              <a:rPr lang="pt-BR" dirty="0" smtClean="0"/>
              <a:t>Primeiro identifique as </a:t>
            </a:r>
            <a:r>
              <a:rPr lang="pt-BR" b="1" dirty="0" err="1" smtClean="0"/>
              <a:t>keywords</a:t>
            </a:r>
            <a:r>
              <a:rPr lang="pt-BR" dirty="0" smtClean="0"/>
              <a:t> naturais e obvias que o seu site tem, as </a:t>
            </a:r>
            <a:r>
              <a:rPr lang="pt-BR" dirty="0" err="1" smtClean="0"/>
              <a:t>keywords</a:t>
            </a:r>
            <a:r>
              <a:rPr lang="pt-BR" dirty="0" smtClean="0"/>
              <a:t> relacionadas ao produto ou ao serviço oferecido por exemplo.</a:t>
            </a:r>
          </a:p>
          <a:p>
            <a:r>
              <a:rPr lang="pt-BR" dirty="0" smtClean="0"/>
              <a:t>Obtendo as palavras-chave acima, agora identifique </a:t>
            </a:r>
            <a:r>
              <a:rPr lang="pt-BR" dirty="0" err="1" smtClean="0"/>
              <a:t>sinonimos</a:t>
            </a:r>
            <a:r>
              <a:rPr lang="pt-BR" dirty="0" smtClean="0"/>
              <a:t> próximos e que podem vir a ser usados pelas pessoas que estão procurando pelo seu site</a:t>
            </a:r>
          </a:p>
          <a:p>
            <a:r>
              <a:rPr lang="pt-BR" dirty="0" smtClean="0"/>
              <a:t>Entre nos sites dos concorrentes que tem um produto ou serviço semelhante aos seus e verifique quais as </a:t>
            </a:r>
            <a:r>
              <a:rPr lang="pt-BR" b="1" dirty="0" err="1" smtClean="0"/>
              <a:t>keywords</a:t>
            </a:r>
            <a:r>
              <a:rPr lang="pt-BR" dirty="0" smtClean="0"/>
              <a:t> que ele está usando, se for o caso, copie-as e utilize-as também para gerar concorrência e quebrar e diminuir a força deste seu concorrente.</a:t>
            </a:r>
          </a:p>
          <a:p>
            <a:r>
              <a:rPr lang="pt-BR" dirty="0" smtClean="0"/>
              <a:t>Existe uma ferramenta gratuita do Google chamada </a:t>
            </a:r>
            <a:r>
              <a:rPr lang="pt-BR" b="1" dirty="0" smtClean="0">
                <a:hlinkClick r:id="rId3"/>
              </a:rPr>
              <a:t>Google </a:t>
            </a:r>
            <a:r>
              <a:rPr lang="pt-BR" b="1" dirty="0" err="1" smtClean="0">
                <a:hlinkClick r:id="rId3"/>
              </a:rPr>
              <a:t>AdWords</a:t>
            </a:r>
            <a:r>
              <a:rPr lang="pt-BR" b="1" dirty="0" smtClean="0">
                <a:hlinkClick r:id="rId3"/>
              </a:rPr>
              <a:t> </a:t>
            </a:r>
            <a:r>
              <a:rPr lang="pt-BR" b="1" dirty="0" err="1" smtClean="0">
                <a:hlinkClick r:id="rId3"/>
              </a:rPr>
              <a:t>Keyword</a:t>
            </a:r>
            <a:r>
              <a:rPr lang="pt-BR" b="1" dirty="0" smtClean="0">
                <a:hlinkClick r:id="rId3"/>
              </a:rPr>
              <a:t> </a:t>
            </a:r>
            <a:r>
              <a:rPr lang="pt-BR" b="1" dirty="0" err="1" smtClean="0">
                <a:hlinkClick r:id="rId3"/>
              </a:rPr>
              <a:t>Tool</a:t>
            </a:r>
            <a:r>
              <a:rPr lang="pt-BR" dirty="0" smtClean="0"/>
              <a:t> que é bem interessante para ajudar a realizar as tarefas acima. Através dessa ferramenta é </a:t>
            </a:r>
            <a:r>
              <a:rPr lang="pt-BR" dirty="0" err="1" smtClean="0"/>
              <a:t>possivel</a:t>
            </a:r>
            <a:r>
              <a:rPr lang="pt-BR" dirty="0" smtClean="0"/>
              <a:t> apurar, com base nas pesquisas realizadas no Google recentemente, quais </a:t>
            </a:r>
            <a:r>
              <a:rPr lang="pt-BR" b="1" dirty="0" err="1" smtClean="0"/>
              <a:t>keywords</a:t>
            </a:r>
            <a:r>
              <a:rPr lang="pt-BR" dirty="0" smtClean="0"/>
              <a:t> estão sendo mais usadas e também alguns sinônimos para elas.</a:t>
            </a:r>
          </a:p>
        </p:txBody>
      </p:sp>
      <p:sp>
        <p:nvSpPr>
          <p:cNvPr id="4" name="Espaço Reservado para Número de Slide 3"/>
          <p:cNvSpPr>
            <a:spLocks noGrp="1"/>
          </p:cNvSpPr>
          <p:nvPr>
            <p:ph type="sldNum" sz="quarter" idx="10"/>
          </p:nvPr>
        </p:nvSpPr>
        <p:spPr/>
        <p:txBody>
          <a:bodyPr/>
          <a:lstStyle/>
          <a:p>
            <a:fld id="{4B48C349-82A0-46EB-8399-361E04CC9D2C}" type="slidenum">
              <a:rPr lang="pt-BR" smtClean="0"/>
              <a:pPr/>
              <a:t>30</a:t>
            </a:fld>
            <a:endParaRPr lang="pt-BR"/>
          </a:p>
        </p:txBody>
      </p:sp>
    </p:spTree>
    <p:extLst>
      <p:ext uri="{BB962C8B-B14F-4D97-AF65-F5344CB8AC3E}">
        <p14:creationId xmlns:p14="http://schemas.microsoft.com/office/powerpoint/2010/main" val="880133668"/>
      </p:ext>
    </p:extLst>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r>
              <a:rPr lang="pt-BR" dirty="0" smtClean="0"/>
              <a:t>http://stackoverflow.com/questions/4781077/html5-best-practices-section-header-aside-article-tags</a:t>
            </a:r>
            <a:endParaRPr lang="pt-BR" dirty="0"/>
          </a:p>
        </p:txBody>
      </p:sp>
      <p:sp>
        <p:nvSpPr>
          <p:cNvPr id="4" name="Espaço Reservado para Número de Slide 3"/>
          <p:cNvSpPr>
            <a:spLocks noGrp="1"/>
          </p:cNvSpPr>
          <p:nvPr>
            <p:ph type="sldNum" sz="quarter" idx="10"/>
          </p:nvPr>
        </p:nvSpPr>
        <p:spPr/>
        <p:txBody>
          <a:bodyPr/>
          <a:lstStyle/>
          <a:p>
            <a:fld id="{4B48C349-82A0-46EB-8399-361E04CC9D2C}" type="slidenum">
              <a:rPr lang="pt-BR" smtClean="0"/>
              <a:pPr/>
              <a:t>274</a:t>
            </a:fld>
            <a:endParaRPr lang="pt-BR"/>
          </a:p>
        </p:txBody>
      </p:sp>
    </p:spTree>
    <p:extLst>
      <p:ext uri="{BB962C8B-B14F-4D97-AF65-F5344CB8AC3E}">
        <p14:creationId xmlns:p14="http://schemas.microsoft.com/office/powerpoint/2010/main" val="2176617580"/>
      </p:ext>
    </p:extLst>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smtClean="0"/>
              <a:t>http://www.w3schools.com/html/html_responsive.asp</a:t>
            </a:r>
            <a:endParaRPr lang="pt-BR" dirty="0"/>
          </a:p>
        </p:txBody>
      </p:sp>
      <p:sp>
        <p:nvSpPr>
          <p:cNvPr id="4" name="Slide Number Placeholder 3"/>
          <p:cNvSpPr>
            <a:spLocks noGrp="1"/>
          </p:cNvSpPr>
          <p:nvPr>
            <p:ph type="sldNum" sz="quarter" idx="10"/>
          </p:nvPr>
        </p:nvSpPr>
        <p:spPr/>
        <p:txBody>
          <a:bodyPr/>
          <a:lstStyle/>
          <a:p>
            <a:fld id="{4B48C349-82A0-46EB-8399-361E04CC9D2C}" type="slidenum">
              <a:rPr lang="pt-BR" smtClean="0"/>
              <a:pPr/>
              <a:t>275</a:t>
            </a:fld>
            <a:endParaRPr lang="pt-BR"/>
          </a:p>
        </p:txBody>
      </p:sp>
    </p:spTree>
    <p:extLst>
      <p:ext uri="{BB962C8B-B14F-4D97-AF65-F5344CB8AC3E}">
        <p14:creationId xmlns:p14="http://schemas.microsoft.com/office/powerpoint/2010/main" val="1561064843"/>
      </p:ext>
    </p:extLst>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endParaRPr lang="pt-BR" dirty="0"/>
          </a:p>
        </p:txBody>
      </p:sp>
      <p:sp>
        <p:nvSpPr>
          <p:cNvPr id="4" name="Espaço Reservado para Número de Slide 3"/>
          <p:cNvSpPr>
            <a:spLocks noGrp="1"/>
          </p:cNvSpPr>
          <p:nvPr>
            <p:ph type="sldNum" sz="quarter" idx="10"/>
          </p:nvPr>
        </p:nvSpPr>
        <p:spPr/>
        <p:txBody>
          <a:bodyPr/>
          <a:lstStyle/>
          <a:p>
            <a:fld id="{4B48C349-82A0-46EB-8399-361E04CC9D2C}" type="slidenum">
              <a:rPr lang="pt-BR" smtClean="0"/>
              <a:pPr/>
              <a:t>276</a:t>
            </a:fld>
            <a:endParaRPr lang="pt-BR"/>
          </a:p>
        </p:txBody>
      </p:sp>
    </p:spTree>
    <p:extLst>
      <p:ext uri="{BB962C8B-B14F-4D97-AF65-F5344CB8AC3E}">
        <p14:creationId xmlns:p14="http://schemas.microsoft.com/office/powerpoint/2010/main" val="1203318820"/>
      </p:ext>
    </p:extLst>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fontScale="25000" lnSpcReduction="20000"/>
          </a:bodyPr>
          <a:lstStyle/>
          <a:p>
            <a:r>
              <a:rPr lang="pt-BR" dirty="0" smtClean="0"/>
              <a:t>Exemplos:</a:t>
            </a:r>
          </a:p>
          <a:p>
            <a:endParaRPr lang="pt-BR" dirty="0" smtClean="0"/>
          </a:p>
          <a:p>
            <a:r>
              <a:rPr lang="pt-BR" dirty="0" smtClean="0"/>
              <a:t>Site</a:t>
            </a:r>
            <a:r>
              <a:rPr lang="pt-BR" baseline="0" dirty="0" smtClean="0"/>
              <a:t> responsivo (sem biblioteca):</a:t>
            </a:r>
          </a:p>
          <a:p>
            <a:endParaRPr lang="pt-BR" baseline="0" dirty="0" smtClean="0"/>
          </a:p>
          <a:p>
            <a:r>
              <a:rPr lang="pt-BR" dirty="0" smtClean="0"/>
              <a:t>&lt;!DOCTYPE html&gt;</a:t>
            </a:r>
            <a:br>
              <a:rPr lang="pt-BR" dirty="0" smtClean="0"/>
            </a:br>
            <a:r>
              <a:rPr lang="pt-BR" dirty="0" smtClean="0"/>
              <a:t>&lt;html lang="en-US"&gt;</a:t>
            </a:r>
            <a:br>
              <a:rPr lang="pt-BR" dirty="0" smtClean="0"/>
            </a:br>
            <a:r>
              <a:rPr lang="pt-BR" dirty="0" smtClean="0"/>
              <a:t>&lt;head&gt;</a:t>
            </a:r>
            <a:br>
              <a:rPr lang="pt-BR" dirty="0" smtClean="0"/>
            </a:br>
            <a:r>
              <a:rPr lang="pt-BR" dirty="0" smtClean="0"/>
              <a:t>&lt;style&gt;</a:t>
            </a:r>
            <a:br>
              <a:rPr lang="pt-BR" dirty="0" smtClean="0"/>
            </a:br>
            <a:r>
              <a:rPr lang="pt-BR" dirty="0" smtClean="0"/>
              <a:t>.article {</a:t>
            </a:r>
            <a:br>
              <a:rPr lang="pt-BR" dirty="0" smtClean="0"/>
            </a:br>
            <a:r>
              <a:rPr lang="pt-BR" dirty="0" smtClean="0"/>
              <a:t>  float: left;</a:t>
            </a:r>
            <a:br>
              <a:rPr lang="pt-BR" dirty="0" smtClean="0"/>
            </a:br>
            <a:r>
              <a:rPr lang="pt-BR" dirty="0" smtClean="0"/>
              <a:t>  margin: 5px;</a:t>
            </a:r>
            <a:br>
              <a:rPr lang="pt-BR" dirty="0" smtClean="0"/>
            </a:br>
            <a:r>
              <a:rPr lang="pt-BR" dirty="0" smtClean="0"/>
              <a:t>  padding: 5px;</a:t>
            </a:r>
            <a:br>
              <a:rPr lang="pt-BR" dirty="0" smtClean="0"/>
            </a:br>
            <a:r>
              <a:rPr lang="pt-BR" dirty="0" smtClean="0"/>
              <a:t>  width: 300px;</a:t>
            </a:r>
            <a:br>
              <a:rPr lang="pt-BR" dirty="0" smtClean="0"/>
            </a:br>
            <a:r>
              <a:rPr lang="pt-BR" dirty="0" smtClean="0"/>
              <a:t>  height: 300px;</a:t>
            </a:r>
            <a:br>
              <a:rPr lang="pt-BR" dirty="0" smtClean="0"/>
            </a:br>
            <a:r>
              <a:rPr lang="pt-BR" dirty="0" smtClean="0"/>
              <a:t>  border: 1px solid black;</a:t>
            </a:r>
            <a:br>
              <a:rPr lang="pt-BR" dirty="0" smtClean="0"/>
            </a:br>
            <a:r>
              <a:rPr lang="pt-BR" dirty="0" smtClean="0"/>
              <a:t>} </a:t>
            </a:r>
            <a:br>
              <a:rPr lang="pt-BR" dirty="0" smtClean="0"/>
            </a:br>
            <a:r>
              <a:rPr lang="pt-BR" dirty="0" smtClean="0"/>
              <a:t>&lt;/style&gt;</a:t>
            </a:r>
            <a:br>
              <a:rPr lang="pt-BR" dirty="0" smtClean="0"/>
            </a:br>
            <a:r>
              <a:rPr lang="pt-BR" dirty="0" smtClean="0"/>
              <a:t>&lt;/head&gt;</a:t>
            </a:r>
            <a:br>
              <a:rPr lang="pt-BR" dirty="0" smtClean="0"/>
            </a:br>
            <a:r>
              <a:rPr lang="pt-BR" dirty="0" smtClean="0"/>
              <a:t>&lt;body&gt;</a:t>
            </a:r>
            <a:br>
              <a:rPr lang="pt-BR" dirty="0" smtClean="0"/>
            </a:br>
            <a:r>
              <a:rPr lang="pt-BR" dirty="0" smtClean="0"/>
              <a:t/>
            </a:r>
            <a:br>
              <a:rPr lang="pt-BR" dirty="0" smtClean="0"/>
            </a:br>
            <a:r>
              <a:rPr lang="pt-BR" dirty="0" smtClean="0"/>
              <a:t>&lt;h1&gt;W3Schools&lt;/h1&gt;</a:t>
            </a:r>
            <a:br>
              <a:rPr lang="pt-BR" dirty="0" smtClean="0"/>
            </a:br>
            <a:r>
              <a:rPr lang="pt-BR" dirty="0" smtClean="0"/>
              <a:t>&lt;h2&gt;Resize this responsive page!&lt;/h2&gt;</a:t>
            </a:r>
            <a:br>
              <a:rPr lang="pt-BR" dirty="0" smtClean="0"/>
            </a:br>
            <a:r>
              <a:rPr lang="pt-BR" dirty="0" smtClean="0"/>
              <a:t/>
            </a:r>
            <a:br>
              <a:rPr lang="pt-BR" dirty="0" smtClean="0"/>
            </a:br>
            <a:r>
              <a:rPr lang="pt-BR" dirty="0" smtClean="0"/>
              <a:t>&lt;div class="article"&gt;</a:t>
            </a:r>
            <a:br>
              <a:rPr lang="pt-BR" dirty="0" smtClean="0"/>
            </a:br>
            <a:r>
              <a:rPr lang="pt-BR" dirty="0" smtClean="0"/>
              <a:t>  &lt;h3&gt;About W3Schools&lt;/h3&gt;</a:t>
            </a:r>
            <a:br>
              <a:rPr lang="pt-BR" dirty="0" smtClean="0"/>
            </a:br>
            <a:r>
              <a:rPr lang="pt-BR" dirty="0" smtClean="0"/>
              <a:t>  &lt;p&gt;W3Schools is a web developer's site.</a:t>
            </a:r>
            <a:br>
              <a:rPr lang="pt-BR" dirty="0" smtClean="0"/>
            </a:br>
            <a:r>
              <a:rPr lang="pt-BR" dirty="0" smtClean="0"/>
              <a:t>  It provides tutorials and references covering</a:t>
            </a:r>
            <a:br>
              <a:rPr lang="pt-BR" dirty="0" smtClean="0"/>
            </a:br>
            <a:r>
              <a:rPr lang="pt-BR" dirty="0" smtClean="0"/>
              <a:t>  many aspects of web programming,</a:t>
            </a:r>
            <a:br>
              <a:rPr lang="pt-BR" dirty="0" smtClean="0"/>
            </a:br>
            <a:r>
              <a:rPr lang="pt-BR" dirty="0" smtClean="0"/>
              <a:t>  including HTML, CSS, JavaScript, XML, SQL, PHP, ASP, etc.&lt;/p&gt;</a:t>
            </a:r>
            <a:br>
              <a:rPr lang="pt-BR" dirty="0" smtClean="0"/>
            </a:br>
            <a:r>
              <a:rPr lang="pt-BR" dirty="0" smtClean="0"/>
              <a:t>  &lt;p&gt;W3schools contains thousands of code examples.</a:t>
            </a:r>
            <a:br>
              <a:rPr lang="pt-BR" dirty="0" smtClean="0"/>
            </a:br>
            <a:r>
              <a:rPr lang="pt-BR" dirty="0" smtClean="0"/>
              <a:t>  By using an online editor,</a:t>
            </a:r>
            <a:br>
              <a:rPr lang="pt-BR" dirty="0" smtClean="0"/>
            </a:br>
            <a:r>
              <a:rPr lang="pt-BR" dirty="0" smtClean="0"/>
              <a:t>  readers can edit examples experimentally.&lt;/p&gt;</a:t>
            </a:r>
            <a:br>
              <a:rPr lang="pt-BR" dirty="0" smtClean="0"/>
            </a:br>
            <a:r>
              <a:rPr lang="pt-BR" dirty="0" smtClean="0"/>
              <a:t>&lt;/div&gt;</a:t>
            </a:r>
            <a:br>
              <a:rPr lang="pt-BR" dirty="0" smtClean="0"/>
            </a:br>
            <a:r>
              <a:rPr lang="pt-BR" dirty="0" smtClean="0"/>
              <a:t/>
            </a:r>
            <a:br>
              <a:rPr lang="pt-BR" dirty="0" smtClean="0"/>
            </a:br>
            <a:r>
              <a:rPr lang="pt-BR" dirty="0" smtClean="0"/>
              <a:t>&lt;div class="article"&gt;</a:t>
            </a:r>
            <a:br>
              <a:rPr lang="pt-BR" dirty="0" smtClean="0"/>
            </a:br>
            <a:r>
              <a:rPr lang="pt-BR" dirty="0" smtClean="0"/>
              <a:t>  &lt;h3&gt;Most Wanted Tutorials&lt;/h3&gt;</a:t>
            </a:r>
            <a:br>
              <a:rPr lang="pt-BR" dirty="0" smtClean="0"/>
            </a:br>
            <a:r>
              <a:rPr lang="pt-BR" dirty="0" smtClean="0"/>
              <a:t>  &lt;p&gt;HTML5 Tutorial&lt;/p&gt;</a:t>
            </a:r>
            <a:br>
              <a:rPr lang="pt-BR" dirty="0" smtClean="0"/>
            </a:br>
            <a:r>
              <a:rPr lang="pt-BR" dirty="0" smtClean="0"/>
              <a:t>  &lt;p&gt;How to build your web site with HTML5&lt;/p&gt;</a:t>
            </a:r>
            <a:br>
              <a:rPr lang="pt-BR" dirty="0" smtClean="0"/>
            </a:br>
            <a:r>
              <a:rPr lang="pt-BR" dirty="0" smtClean="0"/>
              <a:t>  &lt;p&gt;CSS3 Tutorial&lt;/p&gt;</a:t>
            </a:r>
            <a:br>
              <a:rPr lang="pt-BR" dirty="0" smtClean="0"/>
            </a:br>
            <a:r>
              <a:rPr lang="pt-BR" dirty="0" smtClean="0"/>
              <a:t>  &lt;p&gt;JavaScript Tutorial&lt;/p&gt;</a:t>
            </a:r>
            <a:br>
              <a:rPr lang="pt-BR" dirty="0" smtClean="0"/>
            </a:br>
            <a:r>
              <a:rPr lang="pt-BR" dirty="0" smtClean="0"/>
              <a:t>&lt;/div&gt;</a:t>
            </a:r>
            <a:br>
              <a:rPr lang="pt-BR" dirty="0" smtClean="0"/>
            </a:br>
            <a:r>
              <a:rPr lang="pt-BR" dirty="0" smtClean="0"/>
              <a:t/>
            </a:r>
            <a:br>
              <a:rPr lang="pt-BR" dirty="0" smtClean="0"/>
            </a:br>
            <a:r>
              <a:rPr lang="pt-BR" dirty="0" smtClean="0"/>
              <a:t>&lt;div class="article"&gt;</a:t>
            </a:r>
            <a:br>
              <a:rPr lang="pt-BR" dirty="0" smtClean="0"/>
            </a:br>
            <a:r>
              <a:rPr lang="pt-BR" dirty="0" smtClean="0"/>
              <a:t>  &lt;h3&gt;About This Demo&lt;/h3&gt;</a:t>
            </a:r>
            <a:br>
              <a:rPr lang="pt-BR" dirty="0" smtClean="0"/>
            </a:br>
            <a:r>
              <a:rPr lang="pt-BR" dirty="0" smtClean="0"/>
              <a:t>  &lt;p&gt;This demo is about responsive design.&lt;/p&gt;</a:t>
            </a:r>
            <a:br>
              <a:rPr lang="pt-BR" dirty="0" smtClean="0"/>
            </a:br>
            <a:r>
              <a:rPr lang="pt-BR" dirty="0" smtClean="0"/>
              <a:t>  &lt;p&gt;Try to make the page smaller or wider,</a:t>
            </a:r>
            <a:br>
              <a:rPr lang="pt-BR" dirty="0" smtClean="0"/>
            </a:br>
            <a:r>
              <a:rPr lang="pt-BR" dirty="0" smtClean="0"/>
              <a:t>  to see responsive design in action.&lt;/p&gt;</a:t>
            </a:r>
            <a:br>
              <a:rPr lang="pt-BR" dirty="0" smtClean="0"/>
            </a:br>
            <a:r>
              <a:rPr lang="pt-BR" dirty="0" smtClean="0"/>
              <a:t>&lt;/div&gt;</a:t>
            </a:r>
            <a:br>
              <a:rPr lang="pt-BR" dirty="0" smtClean="0"/>
            </a:br>
            <a:r>
              <a:rPr lang="pt-BR" dirty="0" smtClean="0"/>
              <a:t/>
            </a:r>
            <a:br>
              <a:rPr lang="pt-BR" dirty="0" smtClean="0"/>
            </a:br>
            <a:r>
              <a:rPr lang="pt-BR" dirty="0" smtClean="0"/>
              <a:t>&lt;/body&gt;</a:t>
            </a:r>
            <a:br>
              <a:rPr lang="pt-BR" dirty="0" smtClean="0"/>
            </a:br>
            <a:r>
              <a:rPr lang="pt-BR" dirty="0" smtClean="0"/>
              <a:t>&lt;/html&gt;</a:t>
            </a:r>
          </a:p>
          <a:p>
            <a:r>
              <a:rPr lang="pt-BR" dirty="0" smtClean="0"/>
              <a:t>======================================</a:t>
            </a:r>
          </a:p>
          <a:p>
            <a:r>
              <a:rPr lang="pt-BR" dirty="0" smtClean="0"/>
              <a:t>Com biblioteca:</a:t>
            </a:r>
          </a:p>
          <a:p>
            <a:endParaRPr lang="pt-BR"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&lt;!DOCTYPE html&gt;</a:t>
            </a:r>
            <a:br>
              <a:rPr lang="en-US" dirty="0" smtClean="0"/>
            </a:br>
            <a:r>
              <a:rPr lang="en-US" dirty="0" smtClean="0"/>
              <a:t>&lt;html&gt;</a:t>
            </a:r>
            <a:br>
              <a:rPr lang="en-US" dirty="0" smtClean="0"/>
            </a:br>
            <a:r>
              <a:rPr lang="en-US" dirty="0" smtClean="0"/>
              <a:t>&lt;head&gt;</a:t>
            </a:r>
            <a:br>
              <a:rPr lang="en-US" dirty="0" smtClean="0"/>
            </a:br>
            <a:r>
              <a:rPr lang="en-US" dirty="0" smtClean="0"/>
              <a:t>  &lt;meta charset="utf-8"&gt;</a:t>
            </a:r>
            <a:br>
              <a:rPr lang="en-US" dirty="0" smtClean="0"/>
            </a:br>
            <a:r>
              <a:rPr lang="en-US" dirty="0" smtClean="0"/>
              <a:t>  &lt;meta name="viewport" content="width=device-width, initial-scale=1"&gt;</a:t>
            </a:r>
            <a:br>
              <a:rPr lang="en-US" dirty="0" smtClean="0"/>
            </a:br>
            <a:r>
              <a:rPr lang="en-US" dirty="0" smtClean="0"/>
              <a:t>  &lt;link </a:t>
            </a:r>
            <a:r>
              <a:rPr lang="en-US" dirty="0" err="1" smtClean="0"/>
              <a:t>rel</a:t>
            </a:r>
            <a:r>
              <a:rPr lang="en-US" dirty="0" smtClean="0"/>
              <a:t>="stylesheet" </a:t>
            </a:r>
            <a:r>
              <a:rPr lang="en-US" dirty="0" err="1" smtClean="0"/>
              <a:t>href</a:t>
            </a:r>
            <a:r>
              <a:rPr lang="en-US" dirty="0" smtClean="0"/>
              <a:t>="http://maxcdn.bootstrapcdn.com/bootstrap/3.2.0/</a:t>
            </a:r>
            <a:r>
              <a:rPr lang="en-US" dirty="0" err="1" smtClean="0"/>
              <a:t>css</a:t>
            </a:r>
            <a:r>
              <a:rPr lang="en-US" dirty="0" smtClean="0"/>
              <a:t>/bootstrap.min.css"&gt;</a:t>
            </a:r>
            <a:br>
              <a:rPr lang="en-US" dirty="0" smtClean="0"/>
            </a:br>
            <a:r>
              <a:rPr lang="en-US" dirty="0" smtClean="0"/>
              <a:t>&lt;/head&gt;</a:t>
            </a:r>
            <a:br>
              <a:rPr lang="en-US" dirty="0" smtClean="0"/>
            </a:br>
            <a:r>
              <a:rPr lang="en-US" dirty="0" smtClean="0"/>
              <a:t/>
            </a:r>
            <a:br>
              <a:rPr lang="en-US" dirty="0" smtClean="0"/>
            </a:br>
            <a:r>
              <a:rPr lang="en-US" dirty="0" smtClean="0"/>
              <a:t>&lt;body&gt;</a:t>
            </a:r>
            <a:br>
              <a:rPr lang="en-US" dirty="0" smtClean="0"/>
            </a:br>
            <a:r>
              <a:rPr lang="en-US" dirty="0" smtClean="0"/>
              <a:t>&lt;div class="container"&gt;</a:t>
            </a:r>
            <a:br>
              <a:rPr lang="en-US" dirty="0" smtClean="0"/>
            </a:br>
            <a:r>
              <a:rPr lang="en-US" dirty="0" smtClean="0"/>
              <a:t/>
            </a:r>
            <a:br>
              <a:rPr lang="en-US" dirty="0" smtClean="0"/>
            </a:br>
            <a:r>
              <a:rPr lang="en-US" dirty="0" smtClean="0"/>
              <a:t>&lt;div class="</a:t>
            </a:r>
            <a:r>
              <a:rPr lang="en-US" dirty="0" err="1" smtClean="0"/>
              <a:t>jumbotron</a:t>
            </a:r>
            <a:r>
              <a:rPr lang="en-US" dirty="0" smtClean="0"/>
              <a:t>"&gt;</a:t>
            </a:r>
            <a:br>
              <a:rPr lang="en-US" dirty="0" smtClean="0"/>
            </a:br>
            <a:r>
              <a:rPr lang="en-US" dirty="0" smtClean="0"/>
              <a:t>  &lt;h1&gt;W3Schools Demo&lt;/h1&gt; </a:t>
            </a:r>
            <a:br>
              <a:rPr lang="en-US" dirty="0" smtClean="0"/>
            </a:br>
            <a:r>
              <a:rPr lang="en-US" dirty="0" smtClean="0"/>
              <a:t>  &lt;p&gt;Resize this responsive page!&lt;/p&gt; </a:t>
            </a:r>
            <a:br>
              <a:rPr lang="en-US" dirty="0" smtClean="0"/>
            </a:br>
            <a:r>
              <a:rPr lang="en-US" dirty="0" smtClean="0"/>
              <a:t>&lt;/div&gt;</a:t>
            </a:r>
            <a:br>
              <a:rPr lang="en-US" dirty="0" smtClean="0"/>
            </a:br>
            <a:r>
              <a:rPr lang="en-US" dirty="0" smtClean="0"/>
              <a:t/>
            </a:r>
            <a:br>
              <a:rPr lang="en-US" dirty="0" smtClean="0"/>
            </a:br>
            <a:r>
              <a:rPr lang="en-US" dirty="0" smtClean="0"/>
              <a:t>&lt;div class="row"&gt;</a:t>
            </a:r>
            <a:br>
              <a:rPr lang="en-US" dirty="0" smtClean="0"/>
            </a:br>
            <a:r>
              <a:rPr lang="en-US" dirty="0" smtClean="0"/>
              <a:t>  &lt;div class="col-md-4"&gt;</a:t>
            </a:r>
            <a:br>
              <a:rPr lang="en-US" dirty="0" smtClean="0"/>
            </a:br>
            <a:r>
              <a:rPr lang="en-US" dirty="0" smtClean="0"/>
              <a:t>    &lt;h2&gt;London&lt;/h2&gt;</a:t>
            </a:r>
            <a:br>
              <a:rPr lang="en-US" dirty="0" smtClean="0"/>
            </a:br>
            <a:r>
              <a:rPr lang="en-US" dirty="0" smtClean="0"/>
              <a:t>    &lt;p&gt;London is the capital city of England.&lt;/p&gt;</a:t>
            </a:r>
            <a:br>
              <a:rPr lang="en-US" dirty="0" smtClean="0"/>
            </a:br>
            <a:r>
              <a:rPr lang="en-US" dirty="0" smtClean="0"/>
              <a:t>    &lt;p&gt;It is the most populous city in the United Kingdom,</a:t>
            </a:r>
            <a:br>
              <a:rPr lang="en-US" dirty="0" smtClean="0"/>
            </a:br>
            <a:r>
              <a:rPr lang="en-US" dirty="0" smtClean="0"/>
              <a:t>    with a metropolitan area of over 13 million inhabitants.&lt;/p&gt;</a:t>
            </a:r>
            <a:br>
              <a:rPr lang="en-US" dirty="0" smtClean="0"/>
            </a:br>
            <a:r>
              <a:rPr lang="en-US" dirty="0" smtClean="0"/>
              <a:t>  &lt;/div&gt;</a:t>
            </a:r>
            <a:br>
              <a:rPr lang="en-US" dirty="0" smtClean="0"/>
            </a:br>
            <a:r>
              <a:rPr lang="en-US" dirty="0" smtClean="0"/>
              <a:t>  &lt;div class="col-md-4"&gt;</a:t>
            </a:r>
            <a:br>
              <a:rPr lang="en-US" dirty="0" smtClean="0"/>
            </a:br>
            <a:r>
              <a:rPr lang="en-US" dirty="0" smtClean="0"/>
              <a:t>    &lt;h2&gt;Paris&lt;/h2&gt;</a:t>
            </a:r>
            <a:br>
              <a:rPr lang="en-US" dirty="0" smtClean="0"/>
            </a:br>
            <a:r>
              <a:rPr lang="en-US" dirty="0" smtClean="0"/>
              <a:t>    &lt;p&gt;Paris is the capital and most populous city of France.&lt;/p&gt;</a:t>
            </a:r>
            <a:br>
              <a:rPr lang="en-US" dirty="0" smtClean="0"/>
            </a:br>
            <a:r>
              <a:rPr lang="en-US" dirty="0" smtClean="0"/>
              <a:t>  &lt;/div&gt;</a:t>
            </a:r>
            <a:br>
              <a:rPr lang="en-US" dirty="0" smtClean="0"/>
            </a:br>
            <a:r>
              <a:rPr lang="en-US" dirty="0" smtClean="0"/>
              <a:t>  &lt;div class="col-md-4"&gt;</a:t>
            </a:r>
            <a:br>
              <a:rPr lang="en-US" dirty="0" smtClean="0"/>
            </a:br>
            <a:r>
              <a:rPr lang="en-US" dirty="0" smtClean="0"/>
              <a:t>    &lt;h2&gt;Tokyo&lt;/h2&gt;</a:t>
            </a:r>
            <a:br>
              <a:rPr lang="en-US" dirty="0" smtClean="0"/>
            </a:br>
            <a:r>
              <a:rPr lang="en-US" dirty="0" smtClean="0"/>
              <a:t>    &lt;p&gt;Tokyo is the capital of Japan, the center of the Greater Tokyo Area,</a:t>
            </a:r>
            <a:br>
              <a:rPr lang="en-US" dirty="0" smtClean="0"/>
            </a:br>
            <a:r>
              <a:rPr lang="en-US" dirty="0" smtClean="0"/>
              <a:t>    and the most populous metropolitan area in the world.&lt;/p&gt;</a:t>
            </a:r>
            <a:br>
              <a:rPr lang="en-US" dirty="0" smtClean="0"/>
            </a:br>
            <a:r>
              <a:rPr lang="en-US" dirty="0" smtClean="0"/>
              <a:t>  &lt;/div&gt;</a:t>
            </a:r>
            <a:br>
              <a:rPr lang="en-US" dirty="0" smtClean="0"/>
            </a:br>
            <a:r>
              <a:rPr lang="en-US" dirty="0" smtClean="0"/>
              <a:t>&lt;/div&gt;</a:t>
            </a:r>
            <a:br>
              <a:rPr lang="en-US" dirty="0" smtClean="0"/>
            </a:br>
            <a:r>
              <a:rPr lang="en-US" dirty="0" smtClean="0"/>
              <a:t/>
            </a:r>
            <a:br>
              <a:rPr lang="en-US" dirty="0" smtClean="0"/>
            </a:br>
            <a:r>
              <a:rPr lang="en-US" dirty="0" smtClean="0"/>
              <a:t>&lt;/div&gt;</a:t>
            </a:r>
            <a:br>
              <a:rPr lang="en-US" dirty="0" smtClean="0"/>
            </a:br>
            <a:r>
              <a:rPr lang="en-US" dirty="0" smtClean="0"/>
              <a:t>&lt;/body&gt;</a:t>
            </a:r>
            <a:br>
              <a:rPr lang="en-US" dirty="0" smtClean="0"/>
            </a:br>
            <a:r>
              <a:rPr lang="en-US" dirty="0" smtClean="0"/>
              <a:t>&lt;/html&gt;</a:t>
            </a:r>
          </a:p>
          <a:p>
            <a:endParaRPr lang="pt-BR" dirty="0"/>
          </a:p>
        </p:txBody>
      </p:sp>
      <p:sp>
        <p:nvSpPr>
          <p:cNvPr id="4" name="Espaço Reservado para Número de Slide 3"/>
          <p:cNvSpPr>
            <a:spLocks noGrp="1"/>
          </p:cNvSpPr>
          <p:nvPr>
            <p:ph type="sldNum" sz="quarter" idx="10"/>
          </p:nvPr>
        </p:nvSpPr>
        <p:spPr/>
        <p:txBody>
          <a:bodyPr/>
          <a:lstStyle/>
          <a:p>
            <a:fld id="{4B48C349-82A0-46EB-8399-361E04CC9D2C}" type="slidenum">
              <a:rPr lang="pt-BR" smtClean="0"/>
              <a:pPr/>
              <a:t>277</a:t>
            </a:fld>
            <a:endParaRPr lang="pt-BR"/>
          </a:p>
        </p:txBody>
      </p:sp>
    </p:spTree>
    <p:extLst>
      <p:ext uri="{BB962C8B-B14F-4D97-AF65-F5344CB8AC3E}">
        <p14:creationId xmlns:p14="http://schemas.microsoft.com/office/powerpoint/2010/main" val="1964960393"/>
      </p:ext>
    </p:extLst>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endParaRPr lang="pt-BR" dirty="0"/>
          </a:p>
        </p:txBody>
      </p:sp>
      <p:sp>
        <p:nvSpPr>
          <p:cNvPr id="4" name="Espaço Reservado para Número de Slide 3"/>
          <p:cNvSpPr>
            <a:spLocks noGrp="1"/>
          </p:cNvSpPr>
          <p:nvPr>
            <p:ph type="sldNum" sz="quarter" idx="10"/>
          </p:nvPr>
        </p:nvSpPr>
        <p:spPr/>
        <p:txBody>
          <a:bodyPr/>
          <a:lstStyle/>
          <a:p>
            <a:fld id="{4B48C349-82A0-46EB-8399-361E04CC9D2C}" type="slidenum">
              <a:rPr lang="pt-BR" smtClean="0"/>
              <a:pPr/>
              <a:t>278</a:t>
            </a:fld>
            <a:endParaRPr lang="pt-BR"/>
          </a:p>
        </p:txBody>
      </p:sp>
    </p:spTree>
    <p:extLst>
      <p:ext uri="{BB962C8B-B14F-4D97-AF65-F5344CB8AC3E}">
        <p14:creationId xmlns:p14="http://schemas.microsoft.com/office/powerpoint/2010/main" val="2076227986"/>
      </p:ext>
    </p:extLst>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endParaRPr lang="pt-BR" dirty="0"/>
          </a:p>
        </p:txBody>
      </p:sp>
      <p:sp>
        <p:nvSpPr>
          <p:cNvPr id="4" name="Espaço Reservado para Número de Slide 3"/>
          <p:cNvSpPr>
            <a:spLocks noGrp="1"/>
          </p:cNvSpPr>
          <p:nvPr>
            <p:ph type="sldNum" sz="quarter" idx="10"/>
          </p:nvPr>
        </p:nvSpPr>
        <p:spPr/>
        <p:txBody>
          <a:bodyPr/>
          <a:lstStyle/>
          <a:p>
            <a:fld id="{4B48C349-82A0-46EB-8399-361E04CC9D2C}" type="slidenum">
              <a:rPr lang="pt-BR" smtClean="0"/>
              <a:pPr/>
              <a:t>279</a:t>
            </a:fld>
            <a:endParaRPr lang="pt-BR"/>
          </a:p>
        </p:txBody>
      </p:sp>
    </p:spTree>
    <p:extLst>
      <p:ext uri="{BB962C8B-B14F-4D97-AF65-F5344CB8AC3E}">
        <p14:creationId xmlns:p14="http://schemas.microsoft.com/office/powerpoint/2010/main" val="3295015939"/>
      </p:ext>
    </p:extLst>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fontScale="92500" lnSpcReduction="20000"/>
          </a:bodyPr>
          <a:lstStyle/>
          <a:p>
            <a:r>
              <a:rPr lang="pt-BR" dirty="0" smtClean="0"/>
              <a:t>&lt;!DOCTYPE html&gt;</a:t>
            </a:r>
          </a:p>
          <a:p>
            <a:r>
              <a:rPr lang="pt-BR" dirty="0" smtClean="0"/>
              <a:t>&lt;html&gt;</a:t>
            </a:r>
          </a:p>
          <a:p>
            <a:r>
              <a:rPr lang="pt-BR" dirty="0" smtClean="0"/>
              <a:t>&lt;head&gt;</a:t>
            </a:r>
          </a:p>
          <a:p>
            <a:r>
              <a:rPr lang="pt-BR" dirty="0" smtClean="0"/>
              <a:t>&lt;meta name="viewport" content="width=device-width, initial-scale=1.0"/&gt;</a:t>
            </a:r>
          </a:p>
          <a:p>
            <a:r>
              <a:rPr lang="pt-BR" dirty="0" smtClean="0"/>
              <a:t>&lt;style&gt;</a:t>
            </a:r>
          </a:p>
          <a:p>
            <a:r>
              <a:rPr lang="pt-BR" dirty="0" smtClean="0"/>
              <a:t>img {</a:t>
            </a:r>
          </a:p>
          <a:p>
            <a:r>
              <a:rPr lang="pt-BR" dirty="0" smtClean="0"/>
              <a:t>	max-width:100%;</a:t>
            </a:r>
          </a:p>
          <a:p>
            <a:r>
              <a:rPr lang="pt-BR" dirty="0" smtClean="0"/>
              <a:t>	height:auto;</a:t>
            </a:r>
          </a:p>
          <a:p>
            <a:r>
              <a:rPr lang="pt-BR" dirty="0" smtClean="0"/>
              <a:t>}</a:t>
            </a:r>
          </a:p>
          <a:p>
            <a:r>
              <a:rPr lang="pt-BR" dirty="0" smtClean="0"/>
              <a:t>&lt;/style&gt;</a:t>
            </a:r>
          </a:p>
          <a:p>
            <a:r>
              <a:rPr lang="pt-BR" dirty="0" smtClean="0"/>
              <a:t>&lt;/head&gt;</a:t>
            </a:r>
          </a:p>
          <a:p>
            <a:r>
              <a:rPr lang="pt-BR" dirty="0" smtClean="0"/>
              <a:t>&lt;body&gt;</a:t>
            </a:r>
          </a:p>
          <a:p>
            <a:endParaRPr lang="pt-BR" dirty="0" smtClean="0"/>
          </a:p>
          <a:p>
            <a:r>
              <a:rPr lang="pt-BR" dirty="0" smtClean="0"/>
              <a:t>&lt;img src="montanha.jpg" alt="Chania"&gt;</a:t>
            </a:r>
          </a:p>
          <a:p>
            <a:endParaRPr lang="pt-BR" dirty="0" smtClean="0"/>
          </a:p>
          <a:p>
            <a:r>
              <a:rPr lang="pt-BR" dirty="0" smtClean="0"/>
              <a:t>&lt;p&gt;</a:t>
            </a:r>
          </a:p>
          <a:p>
            <a:r>
              <a:rPr lang="pt-BR" dirty="0" smtClean="0"/>
              <a:t>Lorem ipsum dolor sit amet, consectetuer adipiscing elit, sed diam nonummy nibh euismod tincidunt ut laoreet dolore magna aliquam erat volutpat.</a:t>
            </a:r>
          </a:p>
          <a:p>
            <a:r>
              <a:rPr lang="pt-BR" dirty="0" smtClean="0"/>
              <a:t>Ut wisi enim ad minim veniam, quis nostrud exerci tation ullamcorper suscipit lobortis nisl ut aliquip ex ea commodo consequat. Duis autem vel eum iriure dolor in hendrerit in vulputate velit esse molestie consequat, vel illum dolore eu feugiat nulla facilisis at vero eros et accumsan et iusto odio dignissim qui blandit praesent luptatum zzril delenit augue duis dolore te feugait nulla facilisi. Nam liber tempor cum soluta nobis eleifend option congue nihil imperdiet doming id quod mazim placerat facer possim assum.</a:t>
            </a:r>
          </a:p>
          <a:p>
            <a:r>
              <a:rPr lang="pt-BR" dirty="0" smtClean="0"/>
              <a:t>Nam liber tempor cum soluta nobis eleifend option congue nihil imperdiet doming id quod mazim placerat facer possim assum.</a:t>
            </a:r>
          </a:p>
          <a:p>
            <a:r>
              <a:rPr lang="pt-BR" dirty="0" smtClean="0"/>
              <a:t>&lt;/p&gt;</a:t>
            </a:r>
          </a:p>
          <a:p>
            <a:endParaRPr lang="pt-BR" dirty="0" smtClean="0"/>
          </a:p>
          <a:p>
            <a:r>
              <a:rPr lang="pt-BR" dirty="0" smtClean="0"/>
              <a:t>&lt;/body&gt;</a:t>
            </a:r>
          </a:p>
          <a:p>
            <a:r>
              <a:rPr lang="pt-BR" dirty="0" smtClean="0"/>
              <a:t>&lt;/html&gt;</a:t>
            </a:r>
            <a:endParaRPr lang="pt-BR" dirty="0"/>
          </a:p>
        </p:txBody>
      </p:sp>
      <p:sp>
        <p:nvSpPr>
          <p:cNvPr id="4" name="Espaço Reservado para Número de Slide 3"/>
          <p:cNvSpPr>
            <a:spLocks noGrp="1"/>
          </p:cNvSpPr>
          <p:nvPr>
            <p:ph type="sldNum" sz="quarter" idx="10"/>
          </p:nvPr>
        </p:nvSpPr>
        <p:spPr/>
        <p:txBody>
          <a:bodyPr/>
          <a:lstStyle/>
          <a:p>
            <a:fld id="{4B48C349-82A0-46EB-8399-361E04CC9D2C}" type="slidenum">
              <a:rPr lang="pt-BR" smtClean="0"/>
              <a:pPr/>
              <a:t>280</a:t>
            </a:fld>
            <a:endParaRPr lang="pt-BR"/>
          </a:p>
        </p:txBody>
      </p:sp>
    </p:spTree>
    <p:extLst>
      <p:ext uri="{BB962C8B-B14F-4D97-AF65-F5344CB8AC3E}">
        <p14:creationId xmlns:p14="http://schemas.microsoft.com/office/powerpoint/2010/main" val="463983174"/>
      </p:ext>
    </p:extLst>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endParaRPr lang="pt-BR" dirty="0"/>
          </a:p>
        </p:txBody>
      </p:sp>
      <p:sp>
        <p:nvSpPr>
          <p:cNvPr id="4" name="Espaço Reservado para Número de Slide 3"/>
          <p:cNvSpPr>
            <a:spLocks noGrp="1"/>
          </p:cNvSpPr>
          <p:nvPr>
            <p:ph type="sldNum" sz="quarter" idx="10"/>
          </p:nvPr>
        </p:nvSpPr>
        <p:spPr/>
        <p:txBody>
          <a:bodyPr/>
          <a:lstStyle/>
          <a:p>
            <a:fld id="{4B48C349-82A0-46EB-8399-361E04CC9D2C}" type="slidenum">
              <a:rPr lang="pt-BR" smtClean="0"/>
              <a:pPr/>
              <a:t>281</a:t>
            </a:fld>
            <a:endParaRPr lang="pt-BR"/>
          </a:p>
        </p:txBody>
      </p:sp>
    </p:spTree>
    <p:extLst>
      <p:ext uri="{BB962C8B-B14F-4D97-AF65-F5344CB8AC3E}">
        <p14:creationId xmlns:p14="http://schemas.microsoft.com/office/powerpoint/2010/main" val="3971950107"/>
      </p:ext>
    </p:extLst>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endParaRPr lang="pt-BR" dirty="0"/>
          </a:p>
        </p:txBody>
      </p:sp>
      <p:sp>
        <p:nvSpPr>
          <p:cNvPr id="4" name="Espaço Reservado para Número de Slide 3"/>
          <p:cNvSpPr>
            <a:spLocks noGrp="1"/>
          </p:cNvSpPr>
          <p:nvPr>
            <p:ph type="sldNum" sz="quarter" idx="10"/>
          </p:nvPr>
        </p:nvSpPr>
        <p:spPr/>
        <p:txBody>
          <a:bodyPr/>
          <a:lstStyle/>
          <a:p>
            <a:fld id="{4B48C349-82A0-46EB-8399-361E04CC9D2C}" type="slidenum">
              <a:rPr lang="pt-BR" smtClean="0"/>
              <a:pPr/>
              <a:t>282</a:t>
            </a:fld>
            <a:endParaRPr lang="pt-BR"/>
          </a:p>
        </p:txBody>
      </p:sp>
    </p:spTree>
    <p:extLst>
      <p:ext uri="{BB962C8B-B14F-4D97-AF65-F5344CB8AC3E}">
        <p14:creationId xmlns:p14="http://schemas.microsoft.com/office/powerpoint/2010/main" val="395154261"/>
      </p:ext>
    </p:extLst>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endParaRPr lang="pt-BR" dirty="0"/>
          </a:p>
        </p:txBody>
      </p:sp>
      <p:sp>
        <p:nvSpPr>
          <p:cNvPr id="4" name="Espaço Reservado para Número de Slide 3"/>
          <p:cNvSpPr>
            <a:spLocks noGrp="1"/>
          </p:cNvSpPr>
          <p:nvPr>
            <p:ph type="sldNum" sz="quarter" idx="10"/>
          </p:nvPr>
        </p:nvSpPr>
        <p:spPr/>
        <p:txBody>
          <a:bodyPr/>
          <a:lstStyle/>
          <a:p>
            <a:fld id="{4B48C349-82A0-46EB-8399-361E04CC9D2C}" type="slidenum">
              <a:rPr lang="pt-BR" smtClean="0"/>
              <a:pPr/>
              <a:t>283</a:t>
            </a:fld>
            <a:endParaRPr lang="pt-BR"/>
          </a:p>
        </p:txBody>
      </p:sp>
    </p:spTree>
    <p:extLst>
      <p:ext uri="{BB962C8B-B14F-4D97-AF65-F5344CB8AC3E}">
        <p14:creationId xmlns:p14="http://schemas.microsoft.com/office/powerpoint/2010/main" val="334527525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lnSpcReduction="10000"/>
          </a:bodyPr>
          <a:lstStyle/>
          <a:p>
            <a:r>
              <a:rPr lang="pt-BR" sz="1000" dirty="0" smtClean="0"/>
              <a:t>http://support.google.com/webmasters/bin/answer.</a:t>
            </a:r>
            <a:r>
              <a:rPr lang="pt-BR" sz="1000" dirty="0" err="1" smtClean="0"/>
              <a:t>py</a:t>
            </a:r>
            <a:r>
              <a:rPr lang="pt-BR" sz="1000" dirty="0" smtClean="0"/>
              <a:t>?hl=</a:t>
            </a:r>
            <a:r>
              <a:rPr lang="pt-BR" sz="1000" dirty="0" err="1" smtClean="0"/>
              <a:t>pt-BR&amp;answer</a:t>
            </a:r>
            <a:r>
              <a:rPr lang="pt-BR" sz="1000" dirty="0" smtClean="0"/>
              <a:t>=156449</a:t>
            </a:r>
          </a:p>
          <a:p>
            <a:endParaRPr lang="pt-BR" sz="1000" dirty="0" smtClean="0"/>
          </a:p>
          <a:p>
            <a:r>
              <a:rPr lang="pt-BR" sz="1000" dirty="0" smtClean="0"/>
              <a:t>Porém, tão importante quanto conhecer a utilidade da </a:t>
            </a:r>
            <a:r>
              <a:rPr lang="pt-BR" sz="1000" dirty="0" err="1" smtClean="0"/>
              <a:t>tag</a:t>
            </a:r>
            <a:r>
              <a:rPr lang="pt-BR" sz="1000" dirty="0" smtClean="0"/>
              <a:t> </a:t>
            </a:r>
            <a:r>
              <a:rPr lang="pt-BR" sz="1000" dirty="0" err="1" smtClean="0"/>
              <a:t>keywords</a:t>
            </a:r>
            <a:r>
              <a:rPr lang="pt-BR" sz="1000" dirty="0" smtClean="0"/>
              <a:t> é saber usar a </a:t>
            </a:r>
            <a:r>
              <a:rPr lang="pt-BR" sz="1000" dirty="0" err="1" smtClean="0"/>
              <a:t>tag</a:t>
            </a:r>
            <a:r>
              <a:rPr lang="pt-BR" sz="1000" dirty="0" smtClean="0"/>
              <a:t> </a:t>
            </a:r>
            <a:r>
              <a:rPr lang="pt-BR" sz="1000" b="1" dirty="0" err="1" smtClean="0"/>
              <a:t>robots</a:t>
            </a:r>
            <a:r>
              <a:rPr lang="pt-BR" sz="1000" dirty="0" smtClean="0"/>
              <a:t>. A função desta </a:t>
            </a:r>
            <a:r>
              <a:rPr lang="pt-BR" sz="1000" dirty="0" err="1" smtClean="0"/>
              <a:t>tag</a:t>
            </a:r>
            <a:r>
              <a:rPr lang="pt-BR" sz="1000" dirty="0" smtClean="0"/>
              <a:t> é dizer aos buscadores se devem indexar sua página ou não. Parece contraditório falar sobre isso logo depois de </a:t>
            </a:r>
            <a:r>
              <a:rPr lang="pt-BR" sz="1000" dirty="0" smtClean="0">
                <a:hlinkClick r:id="rId3"/>
              </a:rPr>
              <a:t>um artigo sobre meta tags e buscadores</a:t>
            </a:r>
            <a:r>
              <a:rPr lang="pt-BR" sz="1000" dirty="0" smtClean="0"/>
              <a:t>, mas na verdade bloquear seu site dos sites de procura tem lá suas </a:t>
            </a:r>
            <a:r>
              <a:rPr lang="pt-BR" sz="1000" u="sng" dirty="0" smtClean="0">
                <a:hlinkClick r:id="rId4"/>
              </a:rPr>
              <a:t>vantagens</a:t>
            </a:r>
            <a:r>
              <a:rPr lang="pt-BR" sz="1000" dirty="0" smtClean="0"/>
              <a:t>.</a:t>
            </a:r>
          </a:p>
          <a:p>
            <a:endParaRPr lang="pt-BR" sz="1000" dirty="0" smtClean="0"/>
          </a:p>
          <a:p>
            <a:r>
              <a:rPr lang="pt-BR" sz="1000" dirty="0" smtClean="0"/>
              <a:t>Quando você utiliza pop-ups ou iframes para mostrar o conteúdo do seu site, não é interessante que o buscador indexe essas páginas; afinal, se elas forem acessadas individualmente não vão significar nada e não trarão um acesso real ao seu site. Também pode ser interessante não indexar seu site quando seu conteúdo é restrito a um grupo de pessoas e você não precisa de </a:t>
            </a:r>
            <a:r>
              <a:rPr lang="pt-BR" sz="1000" u="sng" dirty="0" smtClean="0">
                <a:hlinkClick r:id="rId4"/>
              </a:rPr>
              <a:t>divulgação</a:t>
            </a:r>
            <a:r>
              <a:rPr lang="pt-BR" sz="1000" dirty="0" smtClean="0"/>
              <a:t>, ou quando você quer fazer um blog mais reservado, por exemplo. Nestes casos, mesmo que outras pessoas </a:t>
            </a:r>
            <a:r>
              <a:rPr lang="pt-BR" sz="1000" dirty="0" err="1" smtClean="0"/>
              <a:t>linkem</a:t>
            </a:r>
            <a:r>
              <a:rPr lang="pt-BR" sz="1000" dirty="0" smtClean="0"/>
              <a:t> seu site (o primeiro passo para aparecer nos maiores buscadores sem fazer nenhum esforço) ele não aparecerá em nenhuma busca.</a:t>
            </a:r>
          </a:p>
          <a:p>
            <a:endParaRPr lang="pt-BR" sz="1000" i="0" dirty="0" smtClean="0"/>
          </a:p>
          <a:p>
            <a:r>
              <a:rPr lang="pt-BR" sz="1000" b="1" i="0" u="sng" dirty="0" smtClean="0"/>
              <a:t>Descrição dos exemplos</a:t>
            </a:r>
            <a:r>
              <a:rPr lang="pt-BR" sz="1000" i="0" dirty="0" smtClean="0"/>
              <a:t>:</a:t>
            </a:r>
          </a:p>
          <a:p>
            <a:endParaRPr lang="pt-BR" sz="1000" i="0" dirty="0" smtClean="0"/>
          </a:p>
          <a:p>
            <a:r>
              <a:rPr lang="pt-BR" sz="1000" i="0" dirty="0" smtClean="0"/>
              <a:t>1. &lt;meta </a:t>
            </a:r>
            <a:r>
              <a:rPr lang="pt-BR" sz="1000" i="0" dirty="0" err="1" smtClean="0"/>
              <a:t>name</a:t>
            </a:r>
            <a:r>
              <a:rPr lang="pt-BR" sz="1000" i="0" dirty="0" smtClean="0"/>
              <a:t>="</a:t>
            </a:r>
            <a:r>
              <a:rPr lang="pt-BR" sz="1000" i="0" dirty="0" err="1" smtClean="0"/>
              <a:t>robots</a:t>
            </a:r>
            <a:r>
              <a:rPr lang="pt-BR" sz="1000" i="0" dirty="0" smtClean="0"/>
              <a:t>" </a:t>
            </a:r>
            <a:r>
              <a:rPr lang="pt-BR" sz="1000" i="0" dirty="0" err="1" smtClean="0"/>
              <a:t>content</a:t>
            </a:r>
            <a:r>
              <a:rPr lang="pt-BR" sz="1000" i="0" dirty="0" smtClean="0"/>
              <a:t>="</a:t>
            </a:r>
            <a:r>
              <a:rPr lang="pt-BR" sz="1000" i="0" dirty="0" err="1" smtClean="0"/>
              <a:t>index,follow</a:t>
            </a:r>
            <a:r>
              <a:rPr lang="pt-BR" sz="1000" i="0" dirty="0" smtClean="0"/>
              <a:t>"&gt;:  Indexa a página inicial e todas as páginas nela referenciadas</a:t>
            </a:r>
          </a:p>
          <a:p>
            <a:r>
              <a:rPr lang="pt-BR" sz="1000" i="0" dirty="0" smtClean="0"/>
              <a:t>2. &lt;meta </a:t>
            </a:r>
            <a:r>
              <a:rPr lang="pt-BR" sz="1000" i="0" dirty="0" err="1" smtClean="0"/>
              <a:t>name</a:t>
            </a:r>
            <a:r>
              <a:rPr lang="pt-BR" sz="1000" i="0" dirty="0" smtClean="0"/>
              <a:t>="</a:t>
            </a:r>
            <a:r>
              <a:rPr lang="pt-BR" sz="1000" i="0" dirty="0" err="1" smtClean="0"/>
              <a:t>robots</a:t>
            </a:r>
            <a:r>
              <a:rPr lang="pt-BR" sz="1000" i="0" dirty="0" smtClean="0"/>
              <a:t>" </a:t>
            </a:r>
            <a:r>
              <a:rPr lang="pt-BR" sz="1000" i="0" dirty="0" err="1" smtClean="0"/>
              <a:t>content</a:t>
            </a:r>
            <a:r>
              <a:rPr lang="pt-BR" sz="1000" i="0" dirty="0" smtClean="0"/>
              <a:t>="</a:t>
            </a:r>
            <a:r>
              <a:rPr lang="pt-BR" sz="1000" i="0" dirty="0" err="1" smtClean="0"/>
              <a:t>noindex,follow</a:t>
            </a:r>
            <a:r>
              <a:rPr lang="pt-BR" sz="1000" i="0" dirty="0" smtClean="0"/>
              <a:t>"&gt;: Não indexa a página inicial, mas indexa as páginas nela referenciadas</a:t>
            </a:r>
          </a:p>
          <a:p>
            <a:r>
              <a:rPr lang="pt-BR" sz="1000" i="0" dirty="0" smtClean="0"/>
              <a:t>3. &lt;meta </a:t>
            </a:r>
            <a:r>
              <a:rPr lang="pt-BR" sz="1000" i="0" dirty="0" err="1" smtClean="0"/>
              <a:t>name</a:t>
            </a:r>
            <a:r>
              <a:rPr lang="pt-BR" sz="1000" i="0" dirty="0" smtClean="0"/>
              <a:t>="</a:t>
            </a:r>
            <a:r>
              <a:rPr lang="pt-BR" sz="1000" i="0" dirty="0" err="1" smtClean="0"/>
              <a:t>robots</a:t>
            </a:r>
            <a:r>
              <a:rPr lang="pt-BR" sz="1000" i="0" dirty="0" smtClean="0"/>
              <a:t>" </a:t>
            </a:r>
            <a:r>
              <a:rPr lang="pt-BR" sz="1000" i="0" dirty="0" err="1" smtClean="0"/>
              <a:t>content</a:t>
            </a:r>
            <a:r>
              <a:rPr lang="pt-BR" sz="1000" i="0" dirty="0" smtClean="0"/>
              <a:t>="</a:t>
            </a:r>
            <a:r>
              <a:rPr lang="pt-BR" sz="1000" i="0" dirty="0" err="1" smtClean="0"/>
              <a:t>index,nofollow</a:t>
            </a:r>
            <a:r>
              <a:rPr lang="pt-BR" sz="1000" i="0" dirty="0" smtClean="0"/>
              <a:t>"&gt;: Indexa a página inicial, mas nenhum link que ela contenha</a:t>
            </a:r>
          </a:p>
          <a:p>
            <a:r>
              <a:rPr lang="pt-BR" sz="1000" i="0" dirty="0" smtClean="0"/>
              <a:t>4: &lt;meta </a:t>
            </a:r>
            <a:r>
              <a:rPr lang="pt-BR" sz="1000" i="0" dirty="0" err="1" smtClean="0"/>
              <a:t>name</a:t>
            </a:r>
            <a:r>
              <a:rPr lang="pt-BR" sz="1000" i="0" dirty="0" smtClean="0"/>
              <a:t>="</a:t>
            </a:r>
            <a:r>
              <a:rPr lang="pt-BR" sz="1000" i="0" dirty="0" err="1" smtClean="0"/>
              <a:t>robots</a:t>
            </a:r>
            <a:r>
              <a:rPr lang="pt-BR" sz="1000" i="0" dirty="0" smtClean="0"/>
              <a:t>" </a:t>
            </a:r>
            <a:r>
              <a:rPr lang="pt-BR" sz="1000" i="0" dirty="0" err="1" smtClean="0"/>
              <a:t>content</a:t>
            </a:r>
            <a:r>
              <a:rPr lang="pt-BR" sz="1000" i="0" dirty="0" smtClean="0"/>
              <a:t>="</a:t>
            </a:r>
            <a:r>
              <a:rPr lang="pt-BR" sz="1000" i="0" dirty="0" err="1" smtClean="0"/>
              <a:t>noindex,nofollow</a:t>
            </a:r>
            <a:r>
              <a:rPr lang="pt-BR" sz="1000" i="0" dirty="0" smtClean="0"/>
              <a:t>"&gt;: Não indexa nem a página inicial e nem seus links.</a:t>
            </a:r>
          </a:p>
          <a:p>
            <a:r>
              <a:rPr lang="pt-BR" sz="1000" i="0" dirty="0" smtClean="0"/>
              <a:t>5: </a:t>
            </a:r>
            <a:r>
              <a:rPr lang="pt-BR" sz="1000" dirty="0" smtClean="0"/>
              <a:t>A maioria dos buscadores armazena uma cópia da sua página em cache, para otimizar a busca. Para evitar isso, você pode utilizar a </a:t>
            </a:r>
            <a:r>
              <a:rPr lang="pt-BR" sz="1000" dirty="0" err="1" smtClean="0"/>
              <a:t>tag</a:t>
            </a:r>
            <a:endParaRPr lang="pt-BR" sz="1000" dirty="0" smtClean="0"/>
          </a:p>
          <a:p>
            <a:r>
              <a:rPr lang="pt-BR" sz="1000" i="1" dirty="0" smtClean="0"/>
              <a:t>&lt;meta </a:t>
            </a:r>
            <a:r>
              <a:rPr lang="pt-BR" sz="1000" i="1" dirty="0" err="1" smtClean="0"/>
              <a:t>name</a:t>
            </a:r>
            <a:r>
              <a:rPr lang="pt-BR" sz="1000" i="1" dirty="0" smtClean="0"/>
              <a:t>="</a:t>
            </a:r>
            <a:r>
              <a:rPr lang="pt-BR" sz="1000" i="1" dirty="0" err="1" smtClean="0"/>
              <a:t>robots</a:t>
            </a:r>
            <a:r>
              <a:rPr lang="pt-BR" sz="1000" i="1" dirty="0" smtClean="0"/>
              <a:t>" </a:t>
            </a:r>
            <a:r>
              <a:rPr lang="pt-BR" sz="1000" i="1" dirty="0" err="1" smtClean="0"/>
              <a:t>content</a:t>
            </a:r>
            <a:r>
              <a:rPr lang="pt-BR" sz="1000" i="1" dirty="0" smtClean="0"/>
              <a:t>="</a:t>
            </a:r>
            <a:r>
              <a:rPr lang="pt-BR" sz="1000" i="1" dirty="0" err="1" smtClean="0"/>
              <a:t>noarchive</a:t>
            </a:r>
            <a:r>
              <a:rPr lang="pt-BR" sz="1000" i="1" dirty="0" smtClean="0"/>
              <a:t>"&gt;</a:t>
            </a:r>
            <a:endParaRPr lang="pt-BR" sz="1000" dirty="0" smtClean="0"/>
          </a:p>
          <a:p>
            <a:endParaRPr lang="pt-BR" sz="1000" i="0" dirty="0" smtClean="0"/>
          </a:p>
          <a:p>
            <a:endParaRPr lang="pt-BR" i="0" dirty="0"/>
          </a:p>
        </p:txBody>
      </p:sp>
      <p:sp>
        <p:nvSpPr>
          <p:cNvPr id="4" name="Espaço Reservado para Número de Slide 3"/>
          <p:cNvSpPr>
            <a:spLocks noGrp="1"/>
          </p:cNvSpPr>
          <p:nvPr>
            <p:ph type="sldNum" sz="quarter" idx="10"/>
          </p:nvPr>
        </p:nvSpPr>
        <p:spPr/>
        <p:txBody>
          <a:bodyPr/>
          <a:lstStyle/>
          <a:p>
            <a:fld id="{4B48C349-82A0-46EB-8399-361E04CC9D2C}" type="slidenum">
              <a:rPr lang="pt-BR" smtClean="0"/>
              <a:pPr/>
              <a:t>31</a:t>
            </a:fld>
            <a:endParaRPr lang="pt-BR"/>
          </a:p>
        </p:txBody>
      </p:sp>
    </p:spTree>
    <p:extLst>
      <p:ext uri="{BB962C8B-B14F-4D97-AF65-F5344CB8AC3E}">
        <p14:creationId xmlns:p14="http://schemas.microsoft.com/office/powerpoint/2010/main" val="690665212"/>
      </p:ext>
    </p:extLst>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endParaRPr lang="pt-BR" dirty="0"/>
          </a:p>
        </p:txBody>
      </p:sp>
      <p:sp>
        <p:nvSpPr>
          <p:cNvPr id="4" name="Espaço Reservado para Número de Slide 3"/>
          <p:cNvSpPr>
            <a:spLocks noGrp="1"/>
          </p:cNvSpPr>
          <p:nvPr>
            <p:ph type="sldNum" sz="quarter" idx="10"/>
          </p:nvPr>
        </p:nvSpPr>
        <p:spPr/>
        <p:txBody>
          <a:bodyPr/>
          <a:lstStyle/>
          <a:p>
            <a:fld id="{4B48C349-82A0-46EB-8399-361E04CC9D2C}" type="slidenum">
              <a:rPr lang="pt-BR" smtClean="0"/>
              <a:pPr/>
              <a:t>284</a:t>
            </a:fld>
            <a:endParaRPr lang="pt-BR"/>
          </a:p>
        </p:txBody>
      </p:sp>
    </p:spTree>
    <p:extLst>
      <p:ext uri="{BB962C8B-B14F-4D97-AF65-F5344CB8AC3E}">
        <p14:creationId xmlns:p14="http://schemas.microsoft.com/office/powerpoint/2010/main" val="2979112992"/>
      </p:ext>
    </p:extLst>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endParaRPr lang="pt-BR" dirty="0"/>
          </a:p>
        </p:txBody>
      </p:sp>
      <p:sp>
        <p:nvSpPr>
          <p:cNvPr id="4" name="Espaço Reservado para Número de Slide 3"/>
          <p:cNvSpPr>
            <a:spLocks noGrp="1"/>
          </p:cNvSpPr>
          <p:nvPr>
            <p:ph type="sldNum" sz="quarter" idx="10"/>
          </p:nvPr>
        </p:nvSpPr>
        <p:spPr/>
        <p:txBody>
          <a:bodyPr/>
          <a:lstStyle/>
          <a:p>
            <a:fld id="{4B48C349-82A0-46EB-8399-361E04CC9D2C}" type="slidenum">
              <a:rPr lang="pt-BR" smtClean="0"/>
              <a:pPr/>
              <a:t>285</a:t>
            </a:fld>
            <a:endParaRPr lang="pt-BR"/>
          </a:p>
        </p:txBody>
      </p:sp>
    </p:spTree>
    <p:extLst>
      <p:ext uri="{BB962C8B-B14F-4D97-AF65-F5344CB8AC3E}">
        <p14:creationId xmlns:p14="http://schemas.microsoft.com/office/powerpoint/2010/main" val="629749783"/>
      </p:ext>
    </p:extLst>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E4CB8DE-6734-4F78-BC06-2D0359F38161}" type="slidenum">
              <a:rPr lang="pt-BR"/>
              <a:pPr/>
              <a:t>286</a:t>
            </a:fld>
            <a:endParaRPr lang="pt-BR"/>
          </a:p>
        </p:txBody>
      </p:sp>
      <p:sp>
        <p:nvSpPr>
          <p:cNvPr id="203778" name="Rectangle 2"/>
          <p:cNvSpPr>
            <a:spLocks noGrp="1" noRot="1" noChangeAspect="1" noChangeArrowheads="1" noTextEdit="1"/>
          </p:cNvSpPr>
          <p:nvPr>
            <p:ph type="sldImg"/>
          </p:nvPr>
        </p:nvSpPr>
        <p:spPr>
          <a:ln/>
        </p:spPr>
      </p:sp>
      <p:sp>
        <p:nvSpPr>
          <p:cNvPr id="203779" name="Rectangle 3"/>
          <p:cNvSpPr>
            <a:spLocks noGrp="1" noChangeArrowheads="1"/>
          </p:cNvSpPr>
          <p:nvPr>
            <p:ph type="body" idx="1"/>
          </p:nvPr>
        </p:nvSpPr>
        <p:spPr/>
        <p:txBody>
          <a:bodyPr>
            <a:normAutofit fontScale="25000" lnSpcReduction="20000"/>
          </a:bodyPr>
          <a:lstStyle/>
          <a:p>
            <a:r>
              <a:rPr lang="pt-BR" dirty="0" smtClean="0"/>
              <a:t>&lt;!DOCTYPE html&gt;</a:t>
            </a:r>
          </a:p>
          <a:p>
            <a:r>
              <a:rPr lang="pt-BR" dirty="0" smtClean="0"/>
              <a:t>&lt;html&gt;</a:t>
            </a:r>
          </a:p>
          <a:p>
            <a:r>
              <a:rPr lang="pt-BR" dirty="0" smtClean="0"/>
              <a:t>&lt;head&gt;</a:t>
            </a:r>
          </a:p>
          <a:p>
            <a:r>
              <a:rPr lang="pt-BR" dirty="0" smtClean="0"/>
              <a:t>&lt;meta name="viewport" content="width=device-width, initial-scale=1.0"/&gt;</a:t>
            </a:r>
          </a:p>
          <a:p>
            <a:r>
              <a:rPr lang="pt-BR" dirty="0" smtClean="0"/>
              <a:t>&lt;style&gt;</a:t>
            </a:r>
          </a:p>
          <a:p>
            <a:r>
              <a:rPr lang="pt-BR" dirty="0" smtClean="0"/>
              <a:t>    * {</a:t>
            </a:r>
          </a:p>
          <a:p>
            <a:r>
              <a:rPr lang="pt-BR" dirty="0" smtClean="0"/>
              <a:t>        box-sizing: border-box;</a:t>
            </a:r>
          </a:p>
          <a:p>
            <a:r>
              <a:rPr lang="pt-BR" dirty="0" smtClean="0"/>
              <a:t>    }</a:t>
            </a:r>
          </a:p>
          <a:p>
            <a:r>
              <a:rPr lang="pt-BR" dirty="0" smtClean="0"/>
              <a:t>    </a:t>
            </a:r>
          </a:p>
          <a:p>
            <a:r>
              <a:rPr lang="pt-BR" dirty="0" smtClean="0"/>
              <a:t>    header {</a:t>
            </a:r>
          </a:p>
          <a:p>
            <a:r>
              <a:rPr lang="pt-BR" dirty="0" smtClean="0"/>
              <a:t>        background-color: yellow;</a:t>
            </a:r>
          </a:p>
          <a:p>
            <a:r>
              <a:rPr lang="pt-BR" dirty="0" smtClean="0"/>
              <a:t>    }</a:t>
            </a:r>
          </a:p>
          <a:p>
            <a:r>
              <a:rPr lang="pt-BR" dirty="0" smtClean="0"/>
              <a:t>    </a:t>
            </a:r>
          </a:p>
          <a:p>
            <a:r>
              <a:rPr lang="pt-BR" dirty="0" smtClean="0"/>
              <a:t>    nav {</a:t>
            </a:r>
          </a:p>
          <a:p>
            <a:r>
              <a:rPr lang="pt-BR" dirty="0" smtClean="0"/>
              <a:t>        background-color: blue;</a:t>
            </a:r>
          </a:p>
          <a:p>
            <a:r>
              <a:rPr lang="pt-BR" dirty="0" smtClean="0"/>
              <a:t>        min-width: 150px;</a:t>
            </a:r>
          </a:p>
          <a:p>
            <a:r>
              <a:rPr lang="pt-BR" dirty="0" smtClean="0"/>
              <a:t>    }</a:t>
            </a:r>
          </a:p>
          <a:p>
            <a:r>
              <a:rPr lang="pt-BR" dirty="0" smtClean="0"/>
              <a:t>    </a:t>
            </a:r>
          </a:p>
          <a:p>
            <a:r>
              <a:rPr lang="pt-BR" dirty="0" smtClean="0"/>
              <a:t>    section {</a:t>
            </a:r>
          </a:p>
          <a:p>
            <a:r>
              <a:rPr lang="pt-BR" dirty="0" smtClean="0"/>
              <a:t>        background-color: gray;</a:t>
            </a:r>
          </a:p>
          <a:p>
            <a:r>
              <a:rPr lang="pt-BR" dirty="0" smtClean="0"/>
              <a:t>    }</a:t>
            </a:r>
          </a:p>
          <a:p>
            <a:r>
              <a:rPr lang="pt-BR" dirty="0" smtClean="0"/>
              <a:t>    </a:t>
            </a:r>
          </a:p>
          <a:p>
            <a:r>
              <a:rPr lang="pt-BR" dirty="0" smtClean="0"/>
              <a:t>    ul {</a:t>
            </a:r>
          </a:p>
          <a:p>
            <a:r>
              <a:rPr lang="pt-BR" dirty="0" smtClean="0"/>
              <a:t>        list-style: none;</a:t>
            </a:r>
          </a:p>
          <a:p>
            <a:r>
              <a:rPr lang="pt-BR" dirty="0" smtClean="0"/>
              <a:t>        margin: 0;</a:t>
            </a:r>
          </a:p>
          <a:p>
            <a:r>
              <a:rPr lang="pt-BR" dirty="0" smtClean="0"/>
              <a:t>        padding: 0;</a:t>
            </a:r>
          </a:p>
          <a:p>
            <a:r>
              <a:rPr lang="pt-BR" dirty="0" smtClean="0"/>
              <a:t>    }</a:t>
            </a:r>
          </a:p>
          <a:p>
            <a:r>
              <a:rPr lang="pt-BR" dirty="0" smtClean="0"/>
              <a:t>    </a:t>
            </a:r>
          </a:p>
          <a:p>
            <a:r>
              <a:rPr lang="pt-BR" dirty="0" smtClean="0"/>
              <a:t>    li a {</a:t>
            </a:r>
          </a:p>
          <a:p>
            <a:r>
              <a:rPr lang="pt-BR" dirty="0" smtClean="0"/>
              <a:t>        display: block;</a:t>
            </a:r>
          </a:p>
          <a:p>
            <a:r>
              <a:rPr lang="pt-BR" dirty="0" smtClean="0"/>
              <a:t>        padding:10px;</a:t>
            </a:r>
          </a:p>
          <a:p>
            <a:r>
              <a:rPr lang="pt-BR" dirty="0" smtClean="0"/>
              <a:t>        text-decoration: none;</a:t>
            </a:r>
          </a:p>
          <a:p>
            <a:r>
              <a:rPr lang="pt-BR" dirty="0" smtClean="0"/>
              <a:t>        color: white;</a:t>
            </a:r>
          </a:p>
          <a:p>
            <a:r>
              <a:rPr lang="pt-BR" dirty="0" smtClean="0"/>
              <a:t>    }</a:t>
            </a:r>
          </a:p>
          <a:p>
            <a:r>
              <a:rPr lang="pt-BR" dirty="0" smtClean="0"/>
              <a:t>    </a:t>
            </a:r>
          </a:p>
          <a:p>
            <a:r>
              <a:rPr lang="pt-BR" dirty="0" smtClean="0"/>
              <a:t>    li a:hover {</a:t>
            </a:r>
          </a:p>
          <a:p>
            <a:r>
              <a:rPr lang="pt-BR" dirty="0" smtClean="0"/>
              <a:t>        background-color:white;</a:t>
            </a:r>
          </a:p>
          <a:p>
            <a:r>
              <a:rPr lang="pt-BR" dirty="0" smtClean="0"/>
              <a:t>        color:blue;</a:t>
            </a:r>
          </a:p>
          <a:p>
            <a:r>
              <a:rPr lang="pt-BR" dirty="0" smtClean="0"/>
              <a:t>    }</a:t>
            </a:r>
          </a:p>
          <a:p>
            <a:r>
              <a:rPr lang="pt-BR" dirty="0" smtClean="0"/>
              <a:t>    </a:t>
            </a:r>
          </a:p>
          <a:p>
            <a:r>
              <a:rPr lang="pt-BR" dirty="0" smtClean="0"/>
              <a:t>    .col-1 {width:8.33%}</a:t>
            </a:r>
          </a:p>
          <a:p>
            <a:r>
              <a:rPr lang="pt-BR" dirty="0" smtClean="0"/>
              <a:t>    .col-2 {width:16.66%}</a:t>
            </a:r>
          </a:p>
          <a:p>
            <a:r>
              <a:rPr lang="pt-BR" dirty="0" smtClean="0"/>
              <a:t>    .col-3 {width: 25%;}</a:t>
            </a:r>
          </a:p>
          <a:p>
            <a:r>
              <a:rPr lang="pt-BR" dirty="0" smtClean="0"/>
              <a:t>    .col-4 {width: 33.33%;}</a:t>
            </a:r>
          </a:p>
          <a:p>
            <a:r>
              <a:rPr lang="pt-BR" dirty="0" smtClean="0"/>
              <a:t>    .col-5 {width: 41.66%;}</a:t>
            </a:r>
          </a:p>
          <a:p>
            <a:r>
              <a:rPr lang="pt-BR" dirty="0" smtClean="0"/>
              <a:t>    .col-6 {width: 50%;}</a:t>
            </a:r>
          </a:p>
          <a:p>
            <a:r>
              <a:rPr lang="pt-BR" dirty="0" smtClean="0"/>
              <a:t>    .col-7 {width: 58.33%;}</a:t>
            </a:r>
          </a:p>
          <a:p>
            <a:r>
              <a:rPr lang="pt-BR" dirty="0" smtClean="0"/>
              <a:t>    .col-8 {width: 66.66%;}</a:t>
            </a:r>
          </a:p>
          <a:p>
            <a:r>
              <a:rPr lang="pt-BR" dirty="0" smtClean="0"/>
              <a:t>    .col-9 {width: 75%;}</a:t>
            </a:r>
          </a:p>
          <a:p>
            <a:r>
              <a:rPr lang="pt-BR" dirty="0" smtClean="0"/>
              <a:t>    .col-10 {width: 83.33%;}</a:t>
            </a:r>
          </a:p>
          <a:p>
            <a:r>
              <a:rPr lang="pt-BR" dirty="0" smtClean="0"/>
              <a:t>    .col-11 {width: 91.66%;}</a:t>
            </a:r>
          </a:p>
          <a:p>
            <a:r>
              <a:rPr lang="pt-BR" dirty="0" smtClean="0"/>
              <a:t>    .col-12 {width: 100%;}</a:t>
            </a:r>
          </a:p>
          <a:p>
            <a:r>
              <a:rPr lang="pt-BR" dirty="0" smtClean="0"/>
              <a:t>    </a:t>
            </a:r>
          </a:p>
          <a:p>
            <a:r>
              <a:rPr lang="pt-BR" dirty="0" smtClean="0"/>
              <a:t>    [class*="col-"] {</a:t>
            </a:r>
          </a:p>
          <a:p>
            <a:r>
              <a:rPr lang="pt-BR" dirty="0" smtClean="0"/>
              <a:t>        float:left;</a:t>
            </a:r>
          </a:p>
          <a:p>
            <a:r>
              <a:rPr lang="pt-BR" dirty="0" smtClean="0"/>
              <a:t>        padding:15px;</a:t>
            </a:r>
          </a:p>
          <a:p>
            <a:r>
              <a:rPr lang="pt-BR" dirty="0" smtClean="0"/>
              <a:t>    }</a:t>
            </a:r>
          </a:p>
          <a:p>
            <a:r>
              <a:rPr lang="pt-BR" dirty="0" smtClean="0"/>
              <a:t>    </a:t>
            </a:r>
          </a:p>
          <a:p>
            <a:r>
              <a:rPr lang="pt-BR" dirty="0" smtClean="0"/>
              <a:t>    .linha:after {</a:t>
            </a:r>
          </a:p>
          <a:p>
            <a:r>
              <a:rPr lang="pt-BR" dirty="0" smtClean="0"/>
              <a:t>        content:"";</a:t>
            </a:r>
          </a:p>
          <a:p>
            <a:r>
              <a:rPr lang="pt-BR" dirty="0" smtClean="0"/>
              <a:t>        clear:both;</a:t>
            </a:r>
          </a:p>
          <a:p>
            <a:r>
              <a:rPr lang="pt-BR" dirty="0" smtClean="0"/>
              <a:t>        display:block;</a:t>
            </a:r>
          </a:p>
          <a:p>
            <a:r>
              <a:rPr lang="pt-BR" dirty="0" smtClean="0"/>
              <a:t>    }</a:t>
            </a:r>
          </a:p>
          <a:p>
            <a:r>
              <a:rPr lang="pt-BR" dirty="0" smtClean="0"/>
              <a:t>    </a:t>
            </a:r>
          </a:p>
          <a:p>
            <a:r>
              <a:rPr lang="pt-BR" dirty="0" smtClean="0"/>
              <a:t>&lt;/style&gt;</a:t>
            </a:r>
          </a:p>
          <a:p>
            <a:r>
              <a:rPr lang="pt-BR" dirty="0" smtClean="0"/>
              <a:t>&lt;style&gt;</a:t>
            </a:r>
          </a:p>
          <a:p>
            <a:endParaRPr lang="pt-BR" dirty="0" smtClean="0"/>
          </a:p>
          <a:p>
            <a:r>
              <a:rPr lang="pt-BR" dirty="0" smtClean="0"/>
              <a:t>&lt;/style&gt;</a:t>
            </a:r>
          </a:p>
          <a:p>
            <a:r>
              <a:rPr lang="pt-BR" dirty="0" smtClean="0"/>
              <a:t>&lt;/head&gt;</a:t>
            </a:r>
          </a:p>
          <a:p>
            <a:r>
              <a:rPr lang="pt-BR" dirty="0" smtClean="0"/>
              <a:t>&lt;body&gt;</a:t>
            </a:r>
          </a:p>
          <a:p>
            <a:r>
              <a:rPr lang="pt-BR" dirty="0" smtClean="0"/>
              <a:t>    &lt;header class="linha col-12"&gt;</a:t>
            </a:r>
          </a:p>
          <a:p>
            <a:r>
              <a:rPr lang="pt-BR" dirty="0" smtClean="0"/>
              <a:t>        &lt;h1&gt;Título geral&lt;/h1&gt;</a:t>
            </a:r>
          </a:p>
          <a:p>
            <a:r>
              <a:rPr lang="pt-BR" dirty="0" smtClean="0"/>
              <a:t>    &lt;/header&gt;</a:t>
            </a:r>
          </a:p>
          <a:p>
            <a:r>
              <a:rPr lang="pt-BR" dirty="0" smtClean="0"/>
              <a:t>    </a:t>
            </a:r>
          </a:p>
          <a:p>
            <a:r>
              <a:rPr lang="pt-BR" dirty="0" smtClean="0"/>
              <a:t>    &lt;div class="linha"&gt;</a:t>
            </a:r>
          </a:p>
          <a:p>
            <a:r>
              <a:rPr lang="pt-BR" dirty="0" smtClean="0"/>
              <a:t>        &lt;nav class="col-3"&gt;</a:t>
            </a:r>
          </a:p>
          <a:p>
            <a:r>
              <a:rPr lang="pt-BR" dirty="0" smtClean="0"/>
              <a:t>            &lt;ul&gt;</a:t>
            </a:r>
          </a:p>
          <a:p>
            <a:r>
              <a:rPr lang="pt-BR" dirty="0" smtClean="0"/>
              <a:t>                &lt;li&gt;&lt;a href="#"&gt;Opção 1&lt;/a&gt;&lt;/li&gt;</a:t>
            </a:r>
          </a:p>
          <a:p>
            <a:r>
              <a:rPr lang="pt-BR" dirty="0" smtClean="0"/>
              <a:t>                &lt;li&gt;&lt;a href="#"&gt;Opção 2&lt;/a&gt;&lt;/li&gt;</a:t>
            </a:r>
          </a:p>
          <a:p>
            <a:r>
              <a:rPr lang="pt-BR" dirty="0" smtClean="0"/>
              <a:t>                &lt;li&gt;&lt;a href="#"&gt;Opção 3&lt;/a&gt;&lt;/li&gt;</a:t>
            </a:r>
          </a:p>
          <a:p>
            <a:r>
              <a:rPr lang="pt-BR" dirty="0" smtClean="0"/>
              <a:t>                &lt;li&gt;&lt;a href="#"&gt;Opção 4&lt;/a&gt;&lt;/li&gt;</a:t>
            </a:r>
          </a:p>
          <a:p>
            <a:r>
              <a:rPr lang="pt-BR" dirty="0" smtClean="0"/>
              <a:t>            &lt;/ul&gt;</a:t>
            </a:r>
          </a:p>
          <a:p>
            <a:r>
              <a:rPr lang="pt-BR" dirty="0" smtClean="0"/>
              <a:t>        &lt;/nav&gt;</a:t>
            </a:r>
          </a:p>
          <a:p>
            <a:endParaRPr lang="pt-BR" dirty="0" smtClean="0"/>
          </a:p>
          <a:p>
            <a:r>
              <a:rPr lang="pt-BR" dirty="0" smtClean="0"/>
              <a:t>        &lt;section class="col-9"&gt;</a:t>
            </a:r>
          </a:p>
          <a:p>
            <a:r>
              <a:rPr lang="pt-BR" dirty="0" smtClean="0"/>
              <a:t>            &lt;article&gt;</a:t>
            </a:r>
          </a:p>
          <a:p>
            <a:r>
              <a:rPr lang="pt-BR" dirty="0" smtClean="0"/>
              <a:t>                &lt;h2&gt;Subtítulo 1&lt;/h2&gt;</a:t>
            </a:r>
          </a:p>
          <a:p>
            <a:r>
              <a:rPr lang="pt-BR" dirty="0" smtClean="0"/>
              <a:t>                &lt;p&gt; </a:t>
            </a:r>
          </a:p>
          <a:p>
            <a:r>
              <a:rPr lang="pt-BR" dirty="0" smtClean="0"/>
              <a:t>                    Informações do parágrafo. Informações do parágrafo. Informações do parágrafo. Informações do parágrafo. </a:t>
            </a:r>
          </a:p>
          <a:p>
            <a:r>
              <a:rPr lang="pt-BR" dirty="0" smtClean="0"/>
              <a:t>                &lt;/p&gt;  </a:t>
            </a:r>
          </a:p>
          <a:p>
            <a:r>
              <a:rPr lang="pt-BR" dirty="0" smtClean="0"/>
              <a:t>            &lt;/article&gt;</a:t>
            </a:r>
          </a:p>
          <a:p>
            <a:endParaRPr lang="pt-BR" dirty="0" smtClean="0"/>
          </a:p>
          <a:p>
            <a:r>
              <a:rPr lang="pt-BR" dirty="0" smtClean="0"/>
              <a:t>            &lt;article&gt;</a:t>
            </a:r>
          </a:p>
          <a:p>
            <a:r>
              <a:rPr lang="pt-BR" dirty="0" smtClean="0"/>
              <a:t>                &lt;h2&gt;Subtítulo 2&lt;/h2&gt;</a:t>
            </a:r>
          </a:p>
          <a:p>
            <a:r>
              <a:rPr lang="pt-BR" dirty="0" smtClean="0"/>
              <a:t>                &lt;p&gt; </a:t>
            </a:r>
          </a:p>
          <a:p>
            <a:r>
              <a:rPr lang="pt-BR" dirty="0" smtClean="0"/>
              <a:t>                    Informações do parágrafo. Informações do parágrafo. Informações do parágrafo. Informações do parágrafo. </a:t>
            </a:r>
          </a:p>
          <a:p>
            <a:r>
              <a:rPr lang="pt-BR" dirty="0" smtClean="0"/>
              <a:t>                &lt;/p&gt;  </a:t>
            </a:r>
          </a:p>
          <a:p>
            <a:r>
              <a:rPr lang="pt-BR" dirty="0" smtClean="0"/>
              <a:t>            &lt;/article&gt;</a:t>
            </a:r>
          </a:p>
          <a:p>
            <a:r>
              <a:rPr lang="pt-BR" dirty="0" smtClean="0"/>
              <a:t>        &lt;/section&gt;</a:t>
            </a:r>
          </a:p>
          <a:p>
            <a:r>
              <a:rPr lang="pt-BR" dirty="0" smtClean="0"/>
              <a:t>    &lt;/div&gt;</a:t>
            </a:r>
          </a:p>
          <a:p>
            <a:r>
              <a:rPr lang="pt-BR" dirty="0" smtClean="0"/>
              <a:t>&lt;/body&gt;</a:t>
            </a:r>
          </a:p>
          <a:p>
            <a:r>
              <a:rPr lang="pt-BR" dirty="0" smtClean="0"/>
              <a:t>&lt;/html&gt;</a:t>
            </a:r>
          </a:p>
          <a:p>
            <a:endParaRPr lang="pt-BR" dirty="0" smtClean="0"/>
          </a:p>
          <a:p>
            <a:endParaRPr lang="pt-BR" dirty="0" smtClean="0"/>
          </a:p>
        </p:txBody>
      </p:sp>
    </p:spTree>
    <p:extLst>
      <p:ext uri="{BB962C8B-B14F-4D97-AF65-F5344CB8AC3E}">
        <p14:creationId xmlns:p14="http://schemas.microsoft.com/office/powerpoint/2010/main" val="279583175"/>
      </p:ext>
    </p:extLst>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endParaRPr lang="pt-BR" dirty="0"/>
          </a:p>
        </p:txBody>
      </p:sp>
      <p:sp>
        <p:nvSpPr>
          <p:cNvPr id="4" name="Espaço Reservado para Número de Slide 3"/>
          <p:cNvSpPr>
            <a:spLocks noGrp="1"/>
          </p:cNvSpPr>
          <p:nvPr>
            <p:ph type="sldNum" sz="quarter" idx="10"/>
          </p:nvPr>
        </p:nvSpPr>
        <p:spPr/>
        <p:txBody>
          <a:bodyPr/>
          <a:lstStyle/>
          <a:p>
            <a:fld id="{4B48C349-82A0-46EB-8399-361E04CC9D2C}" type="slidenum">
              <a:rPr lang="pt-BR" smtClean="0"/>
              <a:pPr/>
              <a:t>287</a:t>
            </a:fld>
            <a:endParaRPr lang="pt-BR"/>
          </a:p>
        </p:txBody>
      </p:sp>
    </p:spTree>
    <p:extLst>
      <p:ext uri="{BB962C8B-B14F-4D97-AF65-F5344CB8AC3E}">
        <p14:creationId xmlns:p14="http://schemas.microsoft.com/office/powerpoint/2010/main" val="659309276"/>
      </p:ext>
    </p:extLst>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endParaRPr lang="pt-BR" dirty="0"/>
          </a:p>
        </p:txBody>
      </p:sp>
      <p:sp>
        <p:nvSpPr>
          <p:cNvPr id="4" name="Espaço Reservado para Número de Slide 3"/>
          <p:cNvSpPr>
            <a:spLocks noGrp="1"/>
          </p:cNvSpPr>
          <p:nvPr>
            <p:ph type="sldNum" sz="quarter" idx="10"/>
          </p:nvPr>
        </p:nvSpPr>
        <p:spPr/>
        <p:txBody>
          <a:bodyPr/>
          <a:lstStyle/>
          <a:p>
            <a:fld id="{4B48C349-82A0-46EB-8399-361E04CC9D2C}" type="slidenum">
              <a:rPr lang="pt-BR" smtClean="0"/>
              <a:pPr/>
              <a:t>288</a:t>
            </a:fld>
            <a:endParaRPr lang="pt-BR"/>
          </a:p>
        </p:txBody>
      </p:sp>
    </p:spTree>
    <p:extLst>
      <p:ext uri="{BB962C8B-B14F-4D97-AF65-F5344CB8AC3E}">
        <p14:creationId xmlns:p14="http://schemas.microsoft.com/office/powerpoint/2010/main" val="895544876"/>
      </p:ext>
    </p:extLst>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endParaRPr lang="pt-BR" dirty="0"/>
          </a:p>
        </p:txBody>
      </p:sp>
      <p:sp>
        <p:nvSpPr>
          <p:cNvPr id="4" name="Espaço Reservado para Número de Slide 3"/>
          <p:cNvSpPr>
            <a:spLocks noGrp="1"/>
          </p:cNvSpPr>
          <p:nvPr>
            <p:ph type="sldNum" sz="quarter" idx="10"/>
          </p:nvPr>
        </p:nvSpPr>
        <p:spPr/>
        <p:txBody>
          <a:bodyPr/>
          <a:lstStyle/>
          <a:p>
            <a:fld id="{4B48C349-82A0-46EB-8399-361E04CC9D2C}" type="slidenum">
              <a:rPr lang="pt-BR" smtClean="0"/>
              <a:pPr/>
              <a:t>289</a:t>
            </a:fld>
            <a:endParaRPr lang="pt-BR"/>
          </a:p>
        </p:txBody>
      </p:sp>
    </p:spTree>
    <p:extLst>
      <p:ext uri="{BB962C8B-B14F-4D97-AF65-F5344CB8AC3E}">
        <p14:creationId xmlns:p14="http://schemas.microsoft.com/office/powerpoint/2010/main" val="2421890466"/>
      </p:ext>
    </p:extLst>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endParaRPr lang="pt-BR" dirty="0"/>
          </a:p>
        </p:txBody>
      </p:sp>
      <p:sp>
        <p:nvSpPr>
          <p:cNvPr id="4" name="Espaço Reservado para Número de Slide 3"/>
          <p:cNvSpPr>
            <a:spLocks noGrp="1"/>
          </p:cNvSpPr>
          <p:nvPr>
            <p:ph type="sldNum" sz="quarter" idx="10"/>
          </p:nvPr>
        </p:nvSpPr>
        <p:spPr/>
        <p:txBody>
          <a:bodyPr/>
          <a:lstStyle/>
          <a:p>
            <a:fld id="{4B48C349-82A0-46EB-8399-361E04CC9D2C}" type="slidenum">
              <a:rPr lang="pt-BR" smtClean="0"/>
              <a:pPr/>
              <a:t>290</a:t>
            </a:fld>
            <a:endParaRPr lang="pt-BR"/>
          </a:p>
        </p:txBody>
      </p:sp>
    </p:spTree>
    <p:extLst>
      <p:ext uri="{BB962C8B-B14F-4D97-AF65-F5344CB8AC3E}">
        <p14:creationId xmlns:p14="http://schemas.microsoft.com/office/powerpoint/2010/main" val="679772979"/>
      </p:ext>
    </p:extLst>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endParaRPr lang="pt-BR" dirty="0"/>
          </a:p>
        </p:txBody>
      </p:sp>
      <p:sp>
        <p:nvSpPr>
          <p:cNvPr id="4" name="Espaço Reservado para Número de Slide 3"/>
          <p:cNvSpPr>
            <a:spLocks noGrp="1"/>
          </p:cNvSpPr>
          <p:nvPr>
            <p:ph type="sldNum" sz="quarter" idx="10"/>
          </p:nvPr>
        </p:nvSpPr>
        <p:spPr/>
        <p:txBody>
          <a:bodyPr/>
          <a:lstStyle/>
          <a:p>
            <a:fld id="{4B48C349-82A0-46EB-8399-361E04CC9D2C}" type="slidenum">
              <a:rPr lang="pt-BR" smtClean="0"/>
              <a:pPr/>
              <a:t>291</a:t>
            </a:fld>
            <a:endParaRPr lang="pt-BR"/>
          </a:p>
        </p:txBody>
      </p:sp>
    </p:spTree>
    <p:extLst>
      <p:ext uri="{BB962C8B-B14F-4D97-AF65-F5344CB8AC3E}">
        <p14:creationId xmlns:p14="http://schemas.microsoft.com/office/powerpoint/2010/main" val="1861705659"/>
      </p:ext>
    </p:extLst>
  </p:cSld>
  <p:clrMapOvr>
    <a:masterClrMapping/>
  </p:clrMapOvr>
</p:notes>
</file>

<file path=ppt/notesSlides/notesSlide2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E4CB8DE-6734-4F78-BC06-2D0359F38161}" type="slidenum">
              <a:rPr lang="pt-BR"/>
              <a:pPr/>
              <a:t>292</a:t>
            </a:fld>
            <a:endParaRPr lang="pt-BR"/>
          </a:p>
        </p:txBody>
      </p:sp>
      <p:sp>
        <p:nvSpPr>
          <p:cNvPr id="203778" name="Rectangle 2"/>
          <p:cNvSpPr>
            <a:spLocks noGrp="1" noRot="1" noChangeAspect="1" noChangeArrowheads="1" noTextEdit="1"/>
          </p:cNvSpPr>
          <p:nvPr>
            <p:ph type="sldImg"/>
          </p:nvPr>
        </p:nvSpPr>
        <p:spPr>
          <a:ln/>
        </p:spPr>
      </p:sp>
      <p:sp>
        <p:nvSpPr>
          <p:cNvPr id="203779" name="Rectangle 3"/>
          <p:cNvSpPr>
            <a:spLocks noGrp="1" noChangeArrowheads="1"/>
          </p:cNvSpPr>
          <p:nvPr>
            <p:ph type="body" idx="1"/>
          </p:nvPr>
        </p:nvSpPr>
        <p:spPr/>
        <p:txBody>
          <a:bodyPr>
            <a:normAutofit/>
          </a:bodyPr>
          <a:lstStyle/>
          <a:p>
            <a:r>
              <a:rPr lang="pt-BR" dirty="0" smtClean="0"/>
              <a:t>Código HTML:</a:t>
            </a:r>
          </a:p>
          <a:p>
            <a:r>
              <a:rPr lang="pt-BR" dirty="0" smtClean="0"/>
              <a:t>=========</a:t>
            </a:r>
          </a:p>
          <a:p>
            <a:endParaRPr lang="pt-BR" dirty="0" smtClean="0"/>
          </a:p>
          <a:p>
            <a:r>
              <a:rPr lang="pt-BR" dirty="0" smtClean="0"/>
              <a:t>&lt;!DOCTYPE html&gt;</a:t>
            </a:r>
          </a:p>
          <a:p>
            <a:r>
              <a:rPr lang="pt-BR" dirty="0" smtClean="0"/>
              <a:t>&lt;html&gt;</a:t>
            </a:r>
          </a:p>
          <a:p>
            <a:r>
              <a:rPr lang="pt-BR" dirty="0" smtClean="0"/>
              <a:t>&lt;head&gt;</a:t>
            </a:r>
          </a:p>
          <a:p>
            <a:r>
              <a:rPr lang="pt-BR" dirty="0" smtClean="0"/>
              <a:t>&lt;meta name="viewport" content="width=device-width, initial-scale=1.0"/&gt;</a:t>
            </a:r>
          </a:p>
          <a:p>
            <a:r>
              <a:rPr lang="pt-BR" dirty="0" smtClean="0"/>
              <a:t>&lt;link rel="stylesheet" type="text/css" href="estilos.css"&gt;</a:t>
            </a:r>
          </a:p>
          <a:p>
            <a:r>
              <a:rPr lang="pt-BR" dirty="0" smtClean="0"/>
              <a:t>&lt;style&gt;</a:t>
            </a:r>
          </a:p>
          <a:p>
            <a:r>
              <a:rPr lang="pt-BR" dirty="0" smtClean="0"/>
              <a:t>    header {</a:t>
            </a:r>
          </a:p>
          <a:p>
            <a:r>
              <a:rPr lang="pt-BR" dirty="0" smtClean="0"/>
              <a:t>        background-color: pink;</a:t>
            </a:r>
          </a:p>
          <a:p>
            <a:r>
              <a:rPr lang="pt-BR" dirty="0" smtClean="0"/>
              <a:t>    }</a:t>
            </a:r>
          </a:p>
          <a:p>
            <a:r>
              <a:rPr lang="pt-BR" dirty="0" smtClean="0"/>
              <a:t>    </a:t>
            </a:r>
          </a:p>
          <a:p>
            <a:r>
              <a:rPr lang="pt-BR" dirty="0" smtClean="0"/>
              <a:t>    nav {</a:t>
            </a:r>
          </a:p>
          <a:p>
            <a:r>
              <a:rPr lang="pt-BR" dirty="0" smtClean="0"/>
              <a:t>        background-color: blue;</a:t>
            </a:r>
          </a:p>
          <a:p>
            <a:r>
              <a:rPr lang="pt-BR" dirty="0" smtClean="0"/>
              <a:t>    }</a:t>
            </a:r>
          </a:p>
          <a:p>
            <a:r>
              <a:rPr lang="pt-BR" dirty="0" smtClean="0"/>
              <a:t>    </a:t>
            </a:r>
          </a:p>
          <a:p>
            <a:r>
              <a:rPr lang="pt-BR" dirty="0" smtClean="0"/>
              <a:t>    section {</a:t>
            </a:r>
          </a:p>
          <a:p>
            <a:r>
              <a:rPr lang="pt-BR" dirty="0" smtClean="0"/>
              <a:t>        background-color: gray;</a:t>
            </a:r>
          </a:p>
          <a:p>
            <a:r>
              <a:rPr lang="pt-BR" dirty="0" smtClean="0"/>
              <a:t>    }</a:t>
            </a:r>
          </a:p>
          <a:p>
            <a:r>
              <a:rPr lang="pt-BR" dirty="0" smtClean="0"/>
              <a:t>    </a:t>
            </a:r>
          </a:p>
          <a:p>
            <a:r>
              <a:rPr lang="pt-BR" dirty="0" smtClean="0"/>
              <a:t>    aside {</a:t>
            </a:r>
          </a:p>
          <a:p>
            <a:r>
              <a:rPr lang="pt-BR" dirty="0" smtClean="0"/>
              <a:t>        background-color:red;</a:t>
            </a:r>
          </a:p>
          <a:p>
            <a:r>
              <a:rPr lang="pt-BR" dirty="0" smtClean="0"/>
              <a:t>    }</a:t>
            </a:r>
          </a:p>
          <a:p>
            <a:r>
              <a:rPr lang="pt-BR" dirty="0" smtClean="0"/>
              <a:t>    </a:t>
            </a:r>
          </a:p>
          <a:p>
            <a:r>
              <a:rPr lang="pt-BR" dirty="0" smtClean="0"/>
              <a:t>&lt;/style&gt;</a:t>
            </a:r>
          </a:p>
          <a:p>
            <a:r>
              <a:rPr lang="pt-BR" dirty="0" smtClean="0"/>
              <a:t>&lt;style&gt;</a:t>
            </a:r>
          </a:p>
          <a:p>
            <a:endParaRPr lang="pt-BR" dirty="0" smtClean="0"/>
          </a:p>
          <a:p>
            <a:r>
              <a:rPr lang="pt-BR" dirty="0" smtClean="0"/>
              <a:t>&lt;/style&gt;</a:t>
            </a:r>
          </a:p>
          <a:p>
            <a:r>
              <a:rPr lang="pt-BR" dirty="0" smtClean="0"/>
              <a:t>&lt;/head&gt;</a:t>
            </a:r>
          </a:p>
          <a:p>
            <a:r>
              <a:rPr lang="pt-BR" dirty="0" smtClean="0"/>
              <a:t>&lt;body&gt;</a:t>
            </a:r>
          </a:p>
          <a:p>
            <a:r>
              <a:rPr lang="pt-BR" dirty="0" smtClean="0"/>
              <a:t>    &lt;header class="linha col-12 col-m-12"&gt;</a:t>
            </a:r>
          </a:p>
          <a:p>
            <a:r>
              <a:rPr lang="pt-BR" dirty="0" smtClean="0"/>
              <a:t>        &lt;h1&gt;Título geral&lt;/h1&gt;</a:t>
            </a:r>
          </a:p>
          <a:p>
            <a:r>
              <a:rPr lang="pt-BR" dirty="0" smtClean="0"/>
              <a:t>    &lt;/header&gt;</a:t>
            </a:r>
          </a:p>
          <a:p>
            <a:r>
              <a:rPr lang="pt-BR" dirty="0" smtClean="0"/>
              <a:t>    </a:t>
            </a:r>
          </a:p>
          <a:p>
            <a:r>
              <a:rPr lang="pt-BR" dirty="0" smtClean="0"/>
              <a:t>    &lt;div class="linha"&gt;</a:t>
            </a:r>
          </a:p>
          <a:p>
            <a:r>
              <a:rPr lang="pt-BR" dirty="0" smtClean="0"/>
              <a:t>        &lt;nav class="col-2 col-m-2"&gt;</a:t>
            </a:r>
          </a:p>
          <a:p>
            <a:r>
              <a:rPr lang="pt-BR" dirty="0" smtClean="0"/>
              <a:t>            &lt;ul class="menu menuV menuCor1"&gt;</a:t>
            </a:r>
          </a:p>
          <a:p>
            <a:r>
              <a:rPr lang="pt-BR" dirty="0" smtClean="0"/>
              <a:t>                &lt;li&gt;&lt;a href="#"&gt;Opção 1&lt;/a&gt;&lt;/li&gt;</a:t>
            </a:r>
          </a:p>
          <a:p>
            <a:r>
              <a:rPr lang="pt-BR" dirty="0" smtClean="0"/>
              <a:t>                &lt;li&gt;&lt;a href="#"&gt;Opção 2&lt;/a&gt;&lt;/li&gt;</a:t>
            </a:r>
          </a:p>
          <a:p>
            <a:r>
              <a:rPr lang="pt-BR" dirty="0" smtClean="0"/>
              <a:t>                &lt;li&gt;&lt;a href="#"&gt;Opção 3&lt;/a&gt;&lt;/li&gt;</a:t>
            </a:r>
          </a:p>
          <a:p>
            <a:r>
              <a:rPr lang="pt-BR" dirty="0" smtClean="0"/>
              <a:t>                &lt;li&gt;&lt;a href="#"&gt;Opção 4&lt;/a&gt;&lt;/li&gt;</a:t>
            </a:r>
          </a:p>
          <a:p>
            <a:r>
              <a:rPr lang="pt-BR" dirty="0" smtClean="0"/>
              <a:t>            &lt;/ul&gt;</a:t>
            </a:r>
          </a:p>
          <a:p>
            <a:r>
              <a:rPr lang="pt-BR" dirty="0" smtClean="0"/>
              <a:t>        &lt;/nav&gt;</a:t>
            </a:r>
          </a:p>
          <a:p>
            <a:endParaRPr lang="pt-BR" dirty="0" smtClean="0"/>
          </a:p>
          <a:p>
            <a:r>
              <a:rPr lang="pt-BR" dirty="0" smtClean="0"/>
              <a:t>        &lt;section class="col-5 col-m-10"&gt;</a:t>
            </a:r>
          </a:p>
          <a:p>
            <a:r>
              <a:rPr lang="pt-BR" dirty="0" smtClean="0"/>
              <a:t>            &lt;article&gt;</a:t>
            </a:r>
          </a:p>
          <a:p>
            <a:r>
              <a:rPr lang="pt-BR" dirty="0" smtClean="0"/>
              <a:t>                &lt;h2&gt;Subtítulo 1&lt;/h2&gt;</a:t>
            </a:r>
          </a:p>
          <a:p>
            <a:r>
              <a:rPr lang="pt-BR" dirty="0" smtClean="0"/>
              <a:t>                &lt;p&gt;</a:t>
            </a:r>
          </a:p>
          <a:p>
            <a:r>
              <a:rPr lang="pt-BR" dirty="0" smtClean="0"/>
              <a:t>                    Informações do parágrafo. Informações do parágrafo. Informações do parágrafo. Informações do parágrafo. </a:t>
            </a:r>
          </a:p>
          <a:p>
            <a:r>
              <a:rPr lang="pt-BR" dirty="0" smtClean="0"/>
              <a:t>                &lt;/p&gt;  </a:t>
            </a:r>
          </a:p>
          <a:p>
            <a:r>
              <a:rPr lang="pt-BR" dirty="0" smtClean="0"/>
              <a:t>                &lt;picture&gt;</a:t>
            </a:r>
          </a:p>
          <a:p>
            <a:r>
              <a:rPr lang="pt-BR" dirty="0" smtClean="0"/>
              <a:t>                    &lt;source srcset="smile1.jpg" media="(max-width:400px)"&gt;</a:t>
            </a:r>
          </a:p>
          <a:p>
            <a:r>
              <a:rPr lang="pt-BR" dirty="0" smtClean="0"/>
              <a:t>                    &lt;source srcset="smile2.jpg" media="(max-width:800px)"&gt;</a:t>
            </a:r>
          </a:p>
          <a:p>
            <a:r>
              <a:rPr lang="pt-BR" dirty="0" smtClean="0"/>
              <a:t>                    &lt;source srcset="smile3.jpg"&gt;</a:t>
            </a:r>
          </a:p>
          <a:p>
            <a:r>
              <a:rPr lang="pt-BR" dirty="0" smtClean="0"/>
              <a:t>                    &lt;img src="smile1.jpg"&gt;</a:t>
            </a:r>
          </a:p>
          <a:p>
            <a:r>
              <a:rPr lang="pt-BR" dirty="0" smtClean="0"/>
              <a:t>                &lt;/picture&gt;</a:t>
            </a:r>
          </a:p>
          <a:p>
            <a:r>
              <a:rPr lang="pt-BR" dirty="0" smtClean="0"/>
              <a:t>            &lt;/article&gt;</a:t>
            </a:r>
          </a:p>
          <a:p>
            <a:endParaRPr lang="pt-BR" dirty="0" smtClean="0"/>
          </a:p>
          <a:p>
            <a:r>
              <a:rPr lang="pt-BR" dirty="0" smtClean="0"/>
              <a:t>            &lt;article&gt;</a:t>
            </a:r>
          </a:p>
          <a:p>
            <a:r>
              <a:rPr lang="pt-BR" dirty="0" smtClean="0"/>
              <a:t>                &lt;h2&gt;Subtítulo 2&lt;/h2&gt;</a:t>
            </a:r>
          </a:p>
          <a:p>
            <a:r>
              <a:rPr lang="pt-BR" dirty="0" smtClean="0"/>
              <a:t>                &lt;p&gt; </a:t>
            </a:r>
          </a:p>
          <a:p>
            <a:r>
              <a:rPr lang="pt-BR" dirty="0" smtClean="0"/>
              <a:t>                    Informações do parágrafo. Informações do parágrafo. Informações do parágrafo. Informações do parágrafo. </a:t>
            </a:r>
          </a:p>
          <a:p>
            <a:r>
              <a:rPr lang="pt-BR" dirty="0" smtClean="0"/>
              <a:t>                &lt;/p&gt;  </a:t>
            </a:r>
          </a:p>
          <a:p>
            <a:r>
              <a:rPr lang="pt-BR" dirty="0" smtClean="0"/>
              <a:t>            &lt;/article&gt;</a:t>
            </a:r>
          </a:p>
          <a:p>
            <a:r>
              <a:rPr lang="pt-BR" dirty="0" smtClean="0"/>
              <a:t>        &lt;/section&gt;</a:t>
            </a:r>
          </a:p>
          <a:p>
            <a:r>
              <a:rPr lang="pt-BR" dirty="0" smtClean="0"/>
              <a:t>        </a:t>
            </a:r>
          </a:p>
          <a:p>
            <a:r>
              <a:rPr lang="pt-BR" dirty="0" smtClean="0"/>
              <a:t>        &lt;aside class="col-5 col-m-12"&gt;</a:t>
            </a:r>
          </a:p>
          <a:p>
            <a:r>
              <a:rPr lang="pt-BR" dirty="0" smtClean="0"/>
              <a:t>            &lt;p&gt; Outras informações serão colocadas aqui. Outras informações serão colocadas aqui. Outras informações serão colocadas aqui.  &lt;/p&gt;</a:t>
            </a:r>
          </a:p>
          <a:p>
            <a:r>
              <a:rPr lang="pt-BR" dirty="0" smtClean="0"/>
              <a:t>            &lt;p&gt; Outras informações serão colocadas aqui. Outras informações serão colocadas aqui. Outras informações serão colocadas aqui.  &lt;/p&gt;</a:t>
            </a:r>
          </a:p>
          <a:p>
            <a:r>
              <a:rPr lang="pt-BR" dirty="0" smtClean="0"/>
              <a:t>        &lt;/aside&gt;</a:t>
            </a:r>
          </a:p>
          <a:p>
            <a:r>
              <a:rPr lang="pt-BR" dirty="0" smtClean="0"/>
              <a:t>    &lt;/div&gt;</a:t>
            </a:r>
          </a:p>
          <a:p>
            <a:r>
              <a:rPr lang="pt-BR" dirty="0" smtClean="0"/>
              <a:t>&lt;/body&gt;</a:t>
            </a:r>
          </a:p>
          <a:p>
            <a:r>
              <a:rPr lang="pt-BR" dirty="0" smtClean="0"/>
              <a:t>&lt;/html&gt;</a:t>
            </a:r>
          </a:p>
          <a:p>
            <a:endParaRPr lang="pt-BR" dirty="0" smtClean="0"/>
          </a:p>
          <a:p>
            <a:r>
              <a:rPr lang="pt-BR" dirty="0" smtClean="0"/>
              <a:t>Código</a:t>
            </a:r>
            <a:r>
              <a:rPr lang="pt-BR" baseline="0" dirty="0" smtClean="0"/>
              <a:t> CSS:</a:t>
            </a:r>
          </a:p>
          <a:p>
            <a:r>
              <a:rPr lang="pt-BR" baseline="0" dirty="0" smtClean="0"/>
              <a:t>========</a:t>
            </a:r>
          </a:p>
          <a:p>
            <a:endParaRPr lang="pt-BR" baseline="0" dirty="0" smtClean="0"/>
          </a:p>
          <a:p>
            <a:r>
              <a:rPr lang="pt-BR" dirty="0" smtClean="0"/>
              <a:t>/*</a:t>
            </a:r>
          </a:p>
          <a:p>
            <a:r>
              <a:rPr lang="pt-BR" dirty="0" smtClean="0"/>
              <a:t>To change this license header, choose License Headers in Project Properties.</a:t>
            </a:r>
          </a:p>
          <a:p>
            <a:r>
              <a:rPr lang="pt-BR" dirty="0" smtClean="0"/>
              <a:t>To change this template file, choose Tools | Templates</a:t>
            </a:r>
          </a:p>
          <a:p>
            <a:r>
              <a:rPr lang="pt-BR" dirty="0" smtClean="0"/>
              <a:t>and open the template in the editor.</a:t>
            </a:r>
          </a:p>
          <a:p>
            <a:r>
              <a:rPr lang="pt-BR" dirty="0" smtClean="0"/>
              <a:t>*/</a:t>
            </a:r>
          </a:p>
          <a:p>
            <a:r>
              <a:rPr lang="pt-BR" dirty="0" smtClean="0"/>
              <a:t>/* </a:t>
            </a:r>
          </a:p>
          <a:p>
            <a:r>
              <a:rPr lang="pt-BR" dirty="0" smtClean="0"/>
              <a:t>    Created on : 22/02/2016, 10:09:07</a:t>
            </a:r>
          </a:p>
          <a:p>
            <a:r>
              <a:rPr lang="pt-BR" dirty="0" smtClean="0"/>
              <a:t>    Author     : wilton.filho</a:t>
            </a:r>
          </a:p>
          <a:p>
            <a:r>
              <a:rPr lang="pt-BR" dirty="0" smtClean="0"/>
              <a:t>*/</a:t>
            </a:r>
          </a:p>
          <a:p>
            <a:endParaRPr lang="pt-BR" dirty="0" smtClean="0"/>
          </a:p>
          <a:p>
            <a:r>
              <a:rPr lang="pt-BR" dirty="0" smtClean="0"/>
              <a:t>* {</a:t>
            </a:r>
          </a:p>
          <a:p>
            <a:r>
              <a:rPr lang="pt-BR" dirty="0" smtClean="0"/>
              <a:t>    box-sizing: border-box;</a:t>
            </a:r>
          </a:p>
          <a:p>
            <a:r>
              <a:rPr lang="pt-BR" dirty="0" smtClean="0"/>
              <a:t>}</a:t>
            </a:r>
          </a:p>
          <a:p>
            <a:endParaRPr lang="pt-BR" dirty="0" smtClean="0"/>
          </a:p>
          <a:p>
            <a:r>
              <a:rPr lang="pt-BR" dirty="0" smtClean="0"/>
              <a:t>ul.menu {</a:t>
            </a:r>
          </a:p>
          <a:p>
            <a:r>
              <a:rPr lang="pt-BR" dirty="0" smtClean="0"/>
              <a:t>    list-style: none;</a:t>
            </a:r>
          </a:p>
          <a:p>
            <a:r>
              <a:rPr lang="pt-BR" dirty="0" smtClean="0"/>
              <a:t>    margin: 0;</a:t>
            </a:r>
          </a:p>
          <a:p>
            <a:r>
              <a:rPr lang="pt-BR" dirty="0" smtClean="0"/>
              <a:t>    padding: 0;</a:t>
            </a:r>
          </a:p>
          <a:p>
            <a:r>
              <a:rPr lang="pt-BR" dirty="0" smtClean="0"/>
              <a:t>    overflow: auto;</a:t>
            </a:r>
          </a:p>
          <a:p>
            <a:r>
              <a:rPr lang="pt-BR" dirty="0" smtClean="0"/>
              <a:t>}</a:t>
            </a:r>
          </a:p>
          <a:p>
            <a:endParaRPr lang="pt-BR" dirty="0" smtClean="0"/>
          </a:p>
          <a:p>
            <a:r>
              <a:rPr lang="pt-BR" dirty="0" smtClean="0"/>
              <a:t>ul {</a:t>
            </a:r>
          </a:p>
          <a:p>
            <a:r>
              <a:rPr lang="pt-BR" dirty="0" smtClean="0"/>
              <a:t>    border:red 1px solid;</a:t>
            </a:r>
          </a:p>
          <a:p>
            <a:r>
              <a:rPr lang="pt-BR" dirty="0" smtClean="0"/>
              <a:t>}</a:t>
            </a:r>
          </a:p>
          <a:p>
            <a:endParaRPr lang="pt-BR" dirty="0" smtClean="0"/>
          </a:p>
          <a:p>
            <a:r>
              <a:rPr lang="pt-BR" dirty="0" smtClean="0"/>
              <a:t>ul.menu li a {</a:t>
            </a:r>
          </a:p>
          <a:p>
            <a:r>
              <a:rPr lang="pt-BR" dirty="0" smtClean="0"/>
              <a:t>    padding:10px;</a:t>
            </a:r>
          </a:p>
          <a:p>
            <a:r>
              <a:rPr lang="pt-BR" dirty="0" smtClean="0"/>
              <a:t>    text-decoration: none;</a:t>
            </a:r>
          </a:p>
          <a:p>
            <a:r>
              <a:rPr lang="pt-BR" dirty="0" smtClean="0"/>
              <a:t>}</a:t>
            </a:r>
          </a:p>
          <a:p>
            <a:endParaRPr lang="pt-BR" dirty="0" smtClean="0"/>
          </a:p>
          <a:p>
            <a:r>
              <a:rPr lang="pt-BR" dirty="0" smtClean="0"/>
              <a:t>ul.menuV li a {</a:t>
            </a:r>
          </a:p>
          <a:p>
            <a:r>
              <a:rPr lang="pt-BR" dirty="0" smtClean="0"/>
              <a:t>    display: block;</a:t>
            </a:r>
          </a:p>
          <a:p>
            <a:r>
              <a:rPr lang="pt-BR" dirty="0" smtClean="0"/>
              <a:t>}</a:t>
            </a:r>
          </a:p>
          <a:p>
            <a:endParaRPr lang="pt-BR" dirty="0" smtClean="0"/>
          </a:p>
          <a:p>
            <a:r>
              <a:rPr lang="pt-BR" dirty="0" smtClean="0"/>
              <a:t>ul.menuH li {</a:t>
            </a:r>
          </a:p>
          <a:p>
            <a:r>
              <a:rPr lang="pt-BR" dirty="0" smtClean="0"/>
              <a:t>    display: inline;</a:t>
            </a:r>
          </a:p>
          <a:p>
            <a:r>
              <a:rPr lang="pt-BR" dirty="0" smtClean="0"/>
              <a:t>}</a:t>
            </a:r>
          </a:p>
          <a:p>
            <a:endParaRPr lang="pt-BR" dirty="0" smtClean="0"/>
          </a:p>
          <a:p>
            <a:r>
              <a:rPr lang="pt-BR" dirty="0" smtClean="0"/>
              <a:t>ul.menuCor1 a {</a:t>
            </a:r>
          </a:p>
          <a:p>
            <a:r>
              <a:rPr lang="pt-BR" dirty="0" smtClean="0"/>
              <a:t>    background-color: black;</a:t>
            </a:r>
          </a:p>
          <a:p>
            <a:r>
              <a:rPr lang="pt-BR" dirty="0" smtClean="0"/>
              <a:t>    color: white;</a:t>
            </a:r>
          </a:p>
          <a:p>
            <a:r>
              <a:rPr lang="pt-BR" dirty="0" smtClean="0"/>
              <a:t>}</a:t>
            </a:r>
          </a:p>
          <a:p>
            <a:endParaRPr lang="pt-BR" dirty="0" smtClean="0"/>
          </a:p>
          <a:p>
            <a:r>
              <a:rPr lang="pt-BR" dirty="0" smtClean="0"/>
              <a:t>ul.menuCor1 a:hover {</a:t>
            </a:r>
          </a:p>
          <a:p>
            <a:r>
              <a:rPr lang="pt-BR" dirty="0" smtClean="0"/>
              <a:t>    background-color: white;</a:t>
            </a:r>
          </a:p>
          <a:p>
            <a:r>
              <a:rPr lang="pt-BR" dirty="0" smtClean="0"/>
              <a:t>    color: black;</a:t>
            </a:r>
          </a:p>
          <a:p>
            <a:r>
              <a:rPr lang="pt-BR" dirty="0" smtClean="0"/>
              <a:t>}</a:t>
            </a:r>
          </a:p>
          <a:p>
            <a:endParaRPr lang="pt-BR" dirty="0" smtClean="0"/>
          </a:p>
          <a:p>
            <a:r>
              <a:rPr lang="pt-BR" dirty="0" smtClean="0"/>
              <a:t>/* Mobile first*/</a:t>
            </a:r>
          </a:p>
          <a:p>
            <a:r>
              <a:rPr lang="pt-BR" dirty="0" smtClean="0"/>
              <a:t>[class*="col-"] {</a:t>
            </a:r>
          </a:p>
          <a:p>
            <a:r>
              <a:rPr lang="pt-BR" dirty="0" smtClean="0"/>
              <a:t>    width:100%; </a:t>
            </a:r>
          </a:p>
          <a:p>
            <a:r>
              <a:rPr lang="pt-BR" dirty="0" smtClean="0"/>
              <a:t>    float:left;</a:t>
            </a:r>
          </a:p>
          <a:p>
            <a:r>
              <a:rPr lang="pt-BR" dirty="0" smtClean="0"/>
              <a:t>    padding:10px;</a:t>
            </a:r>
          </a:p>
          <a:p>
            <a:r>
              <a:rPr lang="pt-BR" dirty="0" smtClean="0"/>
              <a:t>}</a:t>
            </a:r>
          </a:p>
          <a:p>
            <a:endParaRPr lang="pt-BR" dirty="0" smtClean="0"/>
          </a:p>
          <a:p>
            <a:r>
              <a:rPr lang="pt-BR" dirty="0" smtClean="0"/>
              <a:t>/* Tablet */</a:t>
            </a:r>
          </a:p>
          <a:p>
            <a:r>
              <a:rPr lang="pt-BR" dirty="0" smtClean="0"/>
              <a:t>@media only screen and (min-width: 400px) {</a:t>
            </a:r>
          </a:p>
          <a:p>
            <a:r>
              <a:rPr lang="pt-BR" dirty="0" smtClean="0"/>
              <a:t>    .col-m-1 {width:8.33%}</a:t>
            </a:r>
          </a:p>
          <a:p>
            <a:r>
              <a:rPr lang="pt-BR" dirty="0" smtClean="0"/>
              <a:t>    .col-m-2 {width:16.66%}</a:t>
            </a:r>
          </a:p>
          <a:p>
            <a:r>
              <a:rPr lang="pt-BR" dirty="0" smtClean="0"/>
              <a:t>    .col-m-3 {width: 25%;}</a:t>
            </a:r>
          </a:p>
          <a:p>
            <a:r>
              <a:rPr lang="pt-BR" dirty="0" smtClean="0"/>
              <a:t>    .col-m-4 {width: 33.33%;}</a:t>
            </a:r>
          </a:p>
          <a:p>
            <a:r>
              <a:rPr lang="pt-BR" dirty="0" smtClean="0"/>
              <a:t>    .col-m-5 {width: 41.66%;}</a:t>
            </a:r>
          </a:p>
          <a:p>
            <a:r>
              <a:rPr lang="pt-BR" dirty="0" smtClean="0"/>
              <a:t>    .col-m-6 {width: 50%;}</a:t>
            </a:r>
          </a:p>
          <a:p>
            <a:r>
              <a:rPr lang="pt-BR" dirty="0" smtClean="0"/>
              <a:t>    .col-m-7 {width: 58.33%;}</a:t>
            </a:r>
          </a:p>
          <a:p>
            <a:r>
              <a:rPr lang="pt-BR" dirty="0" smtClean="0"/>
              <a:t>    .col-m-8 {width: 66.66%;}</a:t>
            </a:r>
          </a:p>
          <a:p>
            <a:r>
              <a:rPr lang="pt-BR" dirty="0" smtClean="0"/>
              <a:t>    .col-m-9 {width: 75%;}</a:t>
            </a:r>
          </a:p>
          <a:p>
            <a:r>
              <a:rPr lang="pt-BR" dirty="0" smtClean="0"/>
              <a:t>    .col-m-10 {width: 83.33%;}</a:t>
            </a:r>
          </a:p>
          <a:p>
            <a:r>
              <a:rPr lang="pt-BR" dirty="0" smtClean="0"/>
              <a:t>    .col-m-11 {width: 91.66%;}</a:t>
            </a:r>
          </a:p>
          <a:p>
            <a:r>
              <a:rPr lang="pt-BR" dirty="0" smtClean="0"/>
              <a:t>    .col-m-12 {width: 100%;}        </a:t>
            </a:r>
          </a:p>
          <a:p>
            <a:r>
              <a:rPr lang="pt-BR" dirty="0" smtClean="0"/>
              <a:t>}</a:t>
            </a:r>
          </a:p>
          <a:p>
            <a:endParaRPr lang="pt-BR" dirty="0" smtClean="0"/>
          </a:p>
          <a:p>
            <a:r>
              <a:rPr lang="pt-BR" dirty="0" smtClean="0"/>
              <a:t>/* Desktop */</a:t>
            </a:r>
          </a:p>
          <a:p>
            <a:r>
              <a:rPr lang="pt-BR" dirty="0" smtClean="0"/>
              <a:t>@media only screen and (min-width: 800px) {</a:t>
            </a:r>
          </a:p>
          <a:p>
            <a:r>
              <a:rPr lang="pt-BR" dirty="0" smtClean="0"/>
              <a:t>    .col-1 {width:8.33%}</a:t>
            </a:r>
          </a:p>
          <a:p>
            <a:r>
              <a:rPr lang="pt-BR" dirty="0" smtClean="0"/>
              <a:t>    .col-2 {width:16.66%}</a:t>
            </a:r>
          </a:p>
          <a:p>
            <a:r>
              <a:rPr lang="pt-BR" dirty="0" smtClean="0"/>
              <a:t>    .col-3 {width: 25%;}</a:t>
            </a:r>
          </a:p>
          <a:p>
            <a:r>
              <a:rPr lang="pt-BR" dirty="0" smtClean="0"/>
              <a:t>    .col-4 {width: 33.33%;}</a:t>
            </a:r>
          </a:p>
          <a:p>
            <a:r>
              <a:rPr lang="pt-BR" dirty="0" smtClean="0"/>
              <a:t>    .col-5 {width: 41.66%;}</a:t>
            </a:r>
          </a:p>
          <a:p>
            <a:r>
              <a:rPr lang="pt-BR" dirty="0" smtClean="0"/>
              <a:t>    .col-6 {width: 50%;}</a:t>
            </a:r>
          </a:p>
          <a:p>
            <a:r>
              <a:rPr lang="pt-BR" dirty="0" smtClean="0"/>
              <a:t>    .col-7 {width: 58.33%;}</a:t>
            </a:r>
          </a:p>
          <a:p>
            <a:r>
              <a:rPr lang="pt-BR" dirty="0" smtClean="0"/>
              <a:t>    .col-8 {width: 66.66%;}</a:t>
            </a:r>
          </a:p>
          <a:p>
            <a:r>
              <a:rPr lang="pt-BR" dirty="0" smtClean="0"/>
              <a:t>    .col-9 {width: 75%;}</a:t>
            </a:r>
          </a:p>
          <a:p>
            <a:r>
              <a:rPr lang="pt-BR" dirty="0" smtClean="0"/>
              <a:t>    .col-10 {width: 83.33%;}</a:t>
            </a:r>
          </a:p>
          <a:p>
            <a:r>
              <a:rPr lang="pt-BR" dirty="0" smtClean="0"/>
              <a:t>    .col-11 {width: 91.66%;}</a:t>
            </a:r>
          </a:p>
          <a:p>
            <a:r>
              <a:rPr lang="pt-BR" dirty="0" smtClean="0"/>
              <a:t>    .col-12 {width: 100%;}</a:t>
            </a:r>
          </a:p>
          <a:p>
            <a:r>
              <a:rPr lang="pt-BR" dirty="0" smtClean="0"/>
              <a:t>}</a:t>
            </a:r>
          </a:p>
          <a:p>
            <a:endParaRPr lang="pt-BR" dirty="0" smtClean="0"/>
          </a:p>
          <a:p>
            <a:r>
              <a:rPr lang="pt-BR" dirty="0" smtClean="0"/>
              <a:t>@media only screen and (orientation: landscape) {</a:t>
            </a:r>
          </a:p>
          <a:p>
            <a:r>
              <a:rPr lang="pt-BR" dirty="0" smtClean="0"/>
              <a:t>    body {</a:t>
            </a:r>
          </a:p>
          <a:p>
            <a:r>
              <a:rPr lang="pt-BR" dirty="0" smtClean="0"/>
              <a:t>        background-color:green;</a:t>
            </a:r>
          </a:p>
          <a:p>
            <a:r>
              <a:rPr lang="pt-BR" dirty="0" smtClean="0"/>
              <a:t>    }</a:t>
            </a:r>
          </a:p>
          <a:p>
            <a:r>
              <a:rPr lang="pt-BR" dirty="0" smtClean="0"/>
              <a:t>}</a:t>
            </a:r>
          </a:p>
          <a:p>
            <a:endParaRPr lang="pt-BR" dirty="0" smtClean="0"/>
          </a:p>
          <a:p>
            <a:r>
              <a:rPr lang="pt-BR" dirty="0" smtClean="0"/>
              <a:t>.linha:after {</a:t>
            </a:r>
          </a:p>
          <a:p>
            <a:r>
              <a:rPr lang="pt-BR" dirty="0" smtClean="0"/>
              <a:t>    content:"";</a:t>
            </a:r>
          </a:p>
          <a:p>
            <a:r>
              <a:rPr lang="pt-BR" dirty="0" smtClean="0"/>
              <a:t>    clear:both;</a:t>
            </a:r>
          </a:p>
          <a:p>
            <a:r>
              <a:rPr lang="pt-BR" dirty="0" smtClean="0"/>
              <a:t>    display:block;</a:t>
            </a:r>
          </a:p>
          <a:p>
            <a:r>
              <a:rPr lang="pt-BR" dirty="0" smtClean="0"/>
              <a:t>}</a:t>
            </a:r>
          </a:p>
        </p:txBody>
      </p:sp>
    </p:spTree>
    <p:extLst>
      <p:ext uri="{BB962C8B-B14F-4D97-AF65-F5344CB8AC3E}">
        <p14:creationId xmlns:p14="http://schemas.microsoft.com/office/powerpoint/2010/main" val="1468873739"/>
      </p:ext>
    </p:extLst>
  </p:cSld>
  <p:clrMapOvr>
    <a:masterClrMapping/>
  </p:clrMapOvr>
</p:notes>
</file>

<file path=ppt/notesSlides/notesSlide2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endParaRPr lang="pt-BR" dirty="0"/>
          </a:p>
        </p:txBody>
      </p:sp>
      <p:sp>
        <p:nvSpPr>
          <p:cNvPr id="4" name="Espaço Reservado para Número de Slide 3"/>
          <p:cNvSpPr>
            <a:spLocks noGrp="1"/>
          </p:cNvSpPr>
          <p:nvPr>
            <p:ph type="sldNum" sz="quarter" idx="10"/>
          </p:nvPr>
        </p:nvSpPr>
        <p:spPr/>
        <p:txBody>
          <a:bodyPr/>
          <a:lstStyle/>
          <a:p>
            <a:fld id="{4B48C349-82A0-46EB-8399-361E04CC9D2C}" type="slidenum">
              <a:rPr lang="pt-BR" smtClean="0"/>
              <a:pPr/>
              <a:t>293</a:t>
            </a:fld>
            <a:endParaRPr lang="pt-BR"/>
          </a:p>
        </p:txBody>
      </p:sp>
    </p:spTree>
    <p:extLst>
      <p:ext uri="{BB962C8B-B14F-4D97-AF65-F5344CB8AC3E}">
        <p14:creationId xmlns:p14="http://schemas.microsoft.com/office/powerpoint/2010/main" val="310430034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fontScale="62500" lnSpcReduction="20000"/>
          </a:bodyPr>
          <a:lstStyle/>
          <a:p>
            <a:r>
              <a:rPr lang="en-US" sz="1000" b="1" dirty="0" smtClean="0"/>
              <a:t>http://www.google.com/support/webmasters/bin/answer.py?hl=pt-BR&amp;answer=182072</a:t>
            </a:r>
          </a:p>
          <a:p>
            <a:endParaRPr lang="en-US" sz="1000" b="1" dirty="0" smtClean="0"/>
          </a:p>
          <a:p>
            <a:r>
              <a:rPr lang="en-US" sz="1000" b="1" dirty="0" err="1" smtClean="0"/>
              <a:t>Googlebot</a:t>
            </a:r>
            <a:r>
              <a:rPr lang="en-US" sz="1000" dirty="0" smtClean="0"/>
              <a:t> is the </a:t>
            </a:r>
            <a:r>
              <a:rPr lang="en-US" sz="1000" dirty="0" smtClean="0">
                <a:hlinkClick r:id="rId3" tooltip="Search bot"/>
              </a:rPr>
              <a:t>search </a:t>
            </a:r>
            <a:r>
              <a:rPr lang="en-US" sz="1000" dirty="0" err="1" smtClean="0">
                <a:hlinkClick r:id="rId3" tooltip="Search bot"/>
              </a:rPr>
              <a:t>bot</a:t>
            </a:r>
            <a:r>
              <a:rPr lang="en-US" sz="1000" dirty="0" smtClean="0"/>
              <a:t> software used by </a:t>
            </a:r>
            <a:r>
              <a:rPr lang="en-US" sz="1000" dirty="0" smtClean="0">
                <a:hlinkClick r:id="rId4" tooltip="Google"/>
              </a:rPr>
              <a:t>Google</a:t>
            </a:r>
            <a:r>
              <a:rPr lang="en-US" sz="1000" dirty="0" smtClean="0"/>
              <a:t>, which collects </a:t>
            </a:r>
            <a:r>
              <a:rPr lang="en-US" sz="1000" dirty="0" smtClean="0">
                <a:hlinkClick r:id="rId5" tooltip="Document"/>
              </a:rPr>
              <a:t>documents</a:t>
            </a:r>
            <a:r>
              <a:rPr lang="en-US" sz="1000" dirty="0" smtClean="0"/>
              <a:t> from the </a:t>
            </a:r>
            <a:r>
              <a:rPr lang="en-US" sz="1000" dirty="0" smtClean="0">
                <a:hlinkClick r:id="rId6" tooltip="World Wide &#10;Web"/>
              </a:rPr>
              <a:t>web</a:t>
            </a:r>
            <a:r>
              <a:rPr lang="en-US" sz="1000" dirty="0" smtClean="0"/>
              <a:t> to build a searchable index for the </a:t>
            </a:r>
            <a:r>
              <a:rPr lang="en-US" sz="1000" dirty="0" smtClean="0">
                <a:hlinkClick r:id="rId7" tooltip="Google search"/>
              </a:rPr>
              <a:t>Google search</a:t>
            </a:r>
            <a:r>
              <a:rPr lang="en-US" sz="1000" dirty="0" smtClean="0"/>
              <a:t> engine.</a:t>
            </a:r>
          </a:p>
          <a:p>
            <a:endParaRPr lang="en-US" sz="1000" i="0" dirty="0" smtClean="0"/>
          </a:p>
          <a:p>
            <a:r>
              <a:rPr lang="pt-BR" dirty="0" smtClean="0"/>
              <a:t>Muita gente se pergunta: mas afinal como o Google consegue saber de todos os sites que existem na internet ? Todos os dias centenas de milhares de sites saem e entram no ar na Internet, como é </a:t>
            </a:r>
            <a:r>
              <a:rPr lang="pt-BR" dirty="0" err="1" smtClean="0"/>
              <a:t>possivel</a:t>
            </a:r>
            <a:r>
              <a:rPr lang="pt-BR" dirty="0" smtClean="0"/>
              <a:t> acompanhar isso tudo ? Como o Google </a:t>
            </a:r>
            <a:r>
              <a:rPr lang="pt-BR" dirty="0" err="1" smtClean="0"/>
              <a:t>obtem</a:t>
            </a:r>
            <a:r>
              <a:rPr lang="pt-BR" dirty="0" smtClean="0"/>
              <a:t> as informações do meu site para poder comparar com os outros sites e decidir qual é o melhor e que vai aparecer na frente ? A resposta para estas 3 </a:t>
            </a:r>
            <a:r>
              <a:rPr lang="pt-BR" dirty="0" err="1" smtClean="0"/>
              <a:t>peguntas</a:t>
            </a:r>
            <a:r>
              <a:rPr lang="pt-BR" dirty="0" smtClean="0"/>
              <a:t> é a mesma: </a:t>
            </a:r>
            <a:r>
              <a:rPr lang="pt-BR" b="1" dirty="0" err="1" smtClean="0"/>
              <a:t>Googlebot</a:t>
            </a:r>
            <a:r>
              <a:rPr lang="pt-BR" dirty="0" smtClean="0"/>
              <a:t> </a:t>
            </a:r>
            <a:r>
              <a:rPr lang="pt-BR" b="1" dirty="0" smtClean="0"/>
              <a:t>!!!</a:t>
            </a:r>
          </a:p>
          <a:p>
            <a:endParaRPr lang="pt-BR" b="1" i="0" dirty="0" smtClean="0"/>
          </a:p>
          <a:p>
            <a:r>
              <a:rPr lang="pt-BR" dirty="0" smtClean="0"/>
              <a:t>Antes de explicar o que é o </a:t>
            </a:r>
            <a:r>
              <a:rPr lang="pt-BR" b="1" dirty="0" err="1" smtClean="0"/>
              <a:t>Googlebot</a:t>
            </a:r>
            <a:r>
              <a:rPr lang="pt-BR" dirty="0" smtClean="0"/>
              <a:t> e o que ele faz, um conceito que deve ser entendido é o de </a:t>
            </a:r>
            <a:r>
              <a:rPr lang="pt-BR" b="1" dirty="0" err="1" smtClean="0"/>
              <a:t>Crawler</a:t>
            </a:r>
            <a:r>
              <a:rPr lang="pt-BR" dirty="0" smtClean="0"/>
              <a:t> ou </a:t>
            </a:r>
            <a:r>
              <a:rPr lang="pt-BR" b="1" dirty="0" smtClean="0"/>
              <a:t>Web </a:t>
            </a:r>
            <a:r>
              <a:rPr lang="pt-BR" b="1" dirty="0" err="1" smtClean="0"/>
              <a:t>Crawler</a:t>
            </a:r>
            <a:r>
              <a:rPr lang="pt-BR" dirty="0" smtClean="0"/>
              <a:t>. </a:t>
            </a:r>
            <a:r>
              <a:rPr lang="pt-BR" b="1" dirty="0" err="1" smtClean="0"/>
              <a:t>Crawlers</a:t>
            </a:r>
            <a:r>
              <a:rPr lang="pt-BR" dirty="0" smtClean="0"/>
              <a:t> são programas que são desenvolvidos basicamente para navegar na Internet automaticamente. Eles podem ter muitas funções desde ajudar as search </a:t>
            </a:r>
            <a:r>
              <a:rPr lang="pt-BR" dirty="0" err="1" smtClean="0"/>
              <a:t>engines</a:t>
            </a:r>
            <a:r>
              <a:rPr lang="pt-BR" dirty="0" smtClean="0"/>
              <a:t> entrando e testando os sites ( e </a:t>
            </a:r>
            <a:r>
              <a:rPr lang="pt-BR" dirty="0" err="1" smtClean="0"/>
              <a:t>consequentemente</a:t>
            </a:r>
            <a:r>
              <a:rPr lang="pt-BR" dirty="0" smtClean="0"/>
              <a:t> o trabalho de </a:t>
            </a:r>
            <a:r>
              <a:rPr lang="pt-BR" b="1" dirty="0" smtClean="0">
                <a:hlinkClick r:id="rId8" tooltip="Mundo SEO&#10; - Otimização de Sites e Web Marketing"/>
              </a:rPr>
              <a:t>otimização de sites</a:t>
            </a:r>
            <a:r>
              <a:rPr lang="pt-BR" dirty="0" smtClean="0"/>
              <a:t> realizado ) até navegar pela rede para roubar informações. Nesse sentido, o </a:t>
            </a:r>
            <a:r>
              <a:rPr lang="pt-BR" b="1" dirty="0" err="1" smtClean="0"/>
              <a:t>Googlebot</a:t>
            </a:r>
            <a:r>
              <a:rPr lang="pt-BR" dirty="0" smtClean="0"/>
              <a:t> é que um programa que foi desenvolvido pela Google para rodar a internet </a:t>
            </a:r>
            <a:r>
              <a:rPr lang="pt-BR" dirty="0" err="1" smtClean="0"/>
              <a:t>seguindos</a:t>
            </a:r>
            <a:r>
              <a:rPr lang="pt-BR" dirty="0" smtClean="0"/>
              <a:t> os links entre os sites e lendo tudo o que ele encontra pela frente. Diariamente, milhões de cópias do </a:t>
            </a:r>
            <a:r>
              <a:rPr lang="pt-BR" b="1" dirty="0" err="1" smtClean="0"/>
              <a:t>Googlebot</a:t>
            </a:r>
            <a:r>
              <a:rPr lang="pt-BR" dirty="0" smtClean="0"/>
              <a:t> rodando em toneladas de hardware vasculhando a internet de cabo a rabo procurando por atualizações nos sites ( inclusive no seu site ou blog ! ). Sempre que você entra no Google e faz uma pesquisa são os resultados gerados através do trabalho do </a:t>
            </a:r>
            <a:r>
              <a:rPr lang="pt-BR" b="1" dirty="0" err="1" smtClean="0"/>
              <a:t>Googlebot</a:t>
            </a:r>
            <a:r>
              <a:rPr lang="pt-BR" dirty="0" smtClean="0"/>
              <a:t> que você vê.</a:t>
            </a:r>
          </a:p>
          <a:p>
            <a:endParaRPr lang="pt-BR" i="0" dirty="0" smtClean="0"/>
          </a:p>
          <a:p>
            <a:r>
              <a:rPr lang="pt-BR" b="1" dirty="0" smtClean="0"/>
              <a:t>O Funcionamento do </a:t>
            </a:r>
            <a:r>
              <a:rPr lang="pt-BR" b="1" dirty="0" err="1" smtClean="0"/>
              <a:t>Googlebot</a:t>
            </a:r>
            <a:endParaRPr lang="pt-BR" b="1" dirty="0" smtClean="0"/>
          </a:p>
          <a:p>
            <a:endParaRPr lang="pt-BR" b="1" dirty="0" smtClean="0"/>
          </a:p>
          <a:p>
            <a:r>
              <a:rPr lang="pt-BR" dirty="0" smtClean="0"/>
              <a:t>O </a:t>
            </a:r>
            <a:r>
              <a:rPr lang="pt-BR" dirty="0" err="1" smtClean="0"/>
              <a:t>Googlebot</a:t>
            </a:r>
            <a:r>
              <a:rPr lang="pt-BR" dirty="0" smtClean="0"/>
              <a:t> basicamente atua vasculhando a internet em 3 fases:</a:t>
            </a:r>
          </a:p>
          <a:p>
            <a:endParaRPr lang="pt-BR" dirty="0" smtClean="0"/>
          </a:p>
          <a:p>
            <a:r>
              <a:rPr lang="pt-BR" b="1" dirty="0" smtClean="0"/>
              <a:t>Fase I: Rastreamento:</a:t>
            </a:r>
            <a:r>
              <a:rPr lang="pt-BR" dirty="0" smtClean="0"/>
              <a:t> Nessa fase inicial o </a:t>
            </a:r>
            <a:r>
              <a:rPr lang="pt-BR" dirty="0" err="1" smtClean="0"/>
              <a:t>Googlebot</a:t>
            </a:r>
            <a:r>
              <a:rPr lang="pt-BR" dirty="0" smtClean="0"/>
              <a:t> inicia a sua jornada partindo de algum ponto aleatório da internet (geralmente a partir dos registros de algum grande </a:t>
            </a:r>
            <a:r>
              <a:rPr lang="pt-BR" b="1" dirty="0" smtClean="0"/>
              <a:t>diretório de sites</a:t>
            </a:r>
            <a:r>
              <a:rPr lang="pt-BR" dirty="0" smtClean="0"/>
              <a:t> como o </a:t>
            </a:r>
            <a:r>
              <a:rPr lang="pt-BR" b="1" dirty="0" err="1" smtClean="0">
                <a:hlinkClick r:id="rId9"/>
              </a:rPr>
              <a:t>DMoz</a:t>
            </a:r>
            <a:r>
              <a:rPr lang="pt-BR" dirty="0" smtClean="0"/>
              <a:t> ) e ele vai navegando, seguindo os links, entrando e saindo sempre anotando cada vez que um site é encontrado. Pode ser que os sites encontrados já estejam registrados no índice do Google, nesse caso o </a:t>
            </a:r>
            <a:r>
              <a:rPr lang="pt-BR" dirty="0" err="1" smtClean="0"/>
              <a:t>Googlebot</a:t>
            </a:r>
            <a:r>
              <a:rPr lang="pt-BR" dirty="0" smtClean="0"/>
              <a:t> ao invés de cadastrar os dados do site no índice ele simplesmente dá uma vasculhada para ver se houveram alterações.</a:t>
            </a:r>
          </a:p>
          <a:p>
            <a:endParaRPr lang="pt-BR" b="1" dirty="0" smtClean="0"/>
          </a:p>
          <a:p>
            <a:r>
              <a:rPr lang="pt-BR" b="1" dirty="0" smtClean="0"/>
              <a:t>Fase II: Indexação:</a:t>
            </a:r>
            <a:r>
              <a:rPr lang="pt-BR" dirty="0" smtClean="0"/>
              <a:t> Agora que o </a:t>
            </a:r>
            <a:r>
              <a:rPr lang="pt-BR" b="1" dirty="0" err="1" smtClean="0"/>
              <a:t>Googlebot</a:t>
            </a:r>
            <a:r>
              <a:rPr lang="pt-BR" dirty="0" smtClean="0"/>
              <a:t> já identificou os sites e recolheu as informações sobre eles, chegou a hora de ele processar estas informações. Na fase da indexação os sites anteriormente lidos são agora avaliados segundo uma série de critérios e testes que </a:t>
            </a:r>
            <a:r>
              <a:rPr lang="pt-BR" dirty="0" err="1" smtClean="0"/>
              <a:t>analizam</a:t>
            </a:r>
            <a:r>
              <a:rPr lang="pt-BR" dirty="0" smtClean="0"/>
              <a:t> o nível de </a:t>
            </a:r>
            <a:r>
              <a:rPr lang="pt-BR" b="1" dirty="0" smtClean="0">
                <a:hlinkClick r:id="rId10"/>
              </a:rPr>
              <a:t>SEO</a:t>
            </a:r>
            <a:r>
              <a:rPr lang="pt-BR" dirty="0" smtClean="0"/>
              <a:t> e o </a:t>
            </a:r>
            <a:r>
              <a:rPr lang="pt-BR" dirty="0" err="1" smtClean="0"/>
              <a:t>Googlebot</a:t>
            </a:r>
            <a:r>
              <a:rPr lang="pt-BR" dirty="0" smtClean="0"/>
              <a:t> decide então quais deles são os mais relevantes para cada </a:t>
            </a:r>
            <a:r>
              <a:rPr lang="pt-BR" b="1" dirty="0" err="1" smtClean="0">
                <a:hlinkClick r:id="rId11"/>
              </a:rPr>
              <a:t>keyword</a:t>
            </a:r>
            <a:r>
              <a:rPr lang="pt-BR" dirty="0" smtClean="0"/>
              <a:t>. É nessa fase que são decididos quais são os melhores sites e que eles são separados. Outra curiosidade interessante que é nessa fase também que o </a:t>
            </a:r>
            <a:r>
              <a:rPr lang="pt-BR" dirty="0" err="1" smtClean="0"/>
              <a:t>Googlebot</a:t>
            </a:r>
            <a:r>
              <a:rPr lang="pt-BR" dirty="0" smtClean="0"/>
              <a:t> realiza os testes de</a:t>
            </a:r>
            <a:r>
              <a:rPr lang="pt-BR" b="1" dirty="0" smtClean="0"/>
              <a:t> </a:t>
            </a:r>
            <a:r>
              <a:rPr lang="pt-BR" b="1" dirty="0" err="1" smtClean="0">
                <a:hlinkClick r:id="rId12"/>
              </a:rPr>
              <a:t>black</a:t>
            </a:r>
            <a:r>
              <a:rPr lang="pt-BR" b="1" dirty="0" smtClean="0">
                <a:hlinkClick r:id="rId12"/>
              </a:rPr>
              <a:t> </a:t>
            </a:r>
            <a:r>
              <a:rPr lang="pt-BR" b="1" dirty="0" err="1" smtClean="0">
                <a:hlinkClick r:id="rId12"/>
              </a:rPr>
              <a:t>hat</a:t>
            </a:r>
            <a:r>
              <a:rPr lang="pt-BR" dirty="0" smtClean="0"/>
              <a:t> no seu site. Se alguma irregularidade for encontrada no seu site ao invés de ele ser marcado como sendo um dos melhores ele é marcado com um site “ladrão” e é punido. Entre as punições podemos ter desde a perda de pontos que vão fazer o seu site cair no ranking até a desindexação onde o seu site é literalmente “expulso” do Google não aparecendo mais nos resultados de nenhuma pesquisa.</a:t>
            </a:r>
          </a:p>
          <a:p>
            <a:endParaRPr lang="pt-BR" b="1" dirty="0" smtClean="0"/>
          </a:p>
          <a:p>
            <a:r>
              <a:rPr lang="pt-BR" b="1" dirty="0" smtClean="0"/>
              <a:t>Fase III: Publicação:</a:t>
            </a:r>
            <a:r>
              <a:rPr lang="pt-BR" dirty="0" smtClean="0"/>
              <a:t> Publicar é a terceira e ultima atribuição do </a:t>
            </a:r>
            <a:r>
              <a:rPr lang="pt-BR" dirty="0" err="1" smtClean="0"/>
              <a:t>Googlebot</a:t>
            </a:r>
            <a:r>
              <a:rPr lang="pt-BR" dirty="0" smtClean="0"/>
              <a:t>. Publicação nada mais é que a exibição dos resultados quando você faz alguma pesquisa. Sempre que você escreve alguma </a:t>
            </a:r>
            <a:r>
              <a:rPr lang="pt-BR" dirty="0" err="1" smtClean="0"/>
              <a:t>keyword</a:t>
            </a:r>
            <a:r>
              <a:rPr lang="pt-BR" dirty="0" smtClean="0"/>
              <a:t> na caixa de pesquisa e clica em “Pesquisa Google” ou aperta </a:t>
            </a:r>
            <a:r>
              <a:rPr lang="pt-BR" dirty="0" err="1" smtClean="0"/>
              <a:t>enter</a:t>
            </a:r>
            <a:r>
              <a:rPr lang="pt-BR" dirty="0" smtClean="0"/>
              <a:t>, o </a:t>
            </a:r>
            <a:r>
              <a:rPr lang="pt-BR" dirty="0" err="1" smtClean="0"/>
              <a:t>Googlebot</a:t>
            </a:r>
            <a:r>
              <a:rPr lang="pt-BR" dirty="0" smtClean="0"/>
              <a:t> então visita o </a:t>
            </a:r>
            <a:r>
              <a:rPr lang="pt-BR" dirty="0" err="1" smtClean="0"/>
              <a:t>indice</a:t>
            </a:r>
            <a:r>
              <a:rPr lang="pt-BR" dirty="0" smtClean="0"/>
              <a:t> dos melhores sites que ele montou na Fase II, busca os resultados e monta eles para você</a:t>
            </a:r>
          </a:p>
          <a:p>
            <a:endParaRPr lang="pt-BR" i="0" dirty="0" smtClean="0"/>
          </a:p>
          <a:p>
            <a:endParaRPr lang="pt-BR" i="0" dirty="0"/>
          </a:p>
        </p:txBody>
      </p:sp>
      <p:sp>
        <p:nvSpPr>
          <p:cNvPr id="4" name="Espaço Reservado para Número de Slide 3"/>
          <p:cNvSpPr>
            <a:spLocks noGrp="1"/>
          </p:cNvSpPr>
          <p:nvPr>
            <p:ph type="sldNum" sz="quarter" idx="10"/>
          </p:nvPr>
        </p:nvSpPr>
        <p:spPr/>
        <p:txBody>
          <a:bodyPr/>
          <a:lstStyle/>
          <a:p>
            <a:fld id="{4B48C349-82A0-46EB-8399-361E04CC9D2C}" type="slidenum">
              <a:rPr lang="pt-BR" smtClean="0"/>
              <a:pPr/>
              <a:t>32</a:t>
            </a:fld>
            <a:endParaRPr lang="pt-BR"/>
          </a:p>
        </p:txBody>
      </p:sp>
    </p:spTree>
    <p:extLst>
      <p:ext uri="{BB962C8B-B14F-4D97-AF65-F5344CB8AC3E}">
        <p14:creationId xmlns:p14="http://schemas.microsoft.com/office/powerpoint/2010/main" val="1509598434"/>
      </p:ext>
    </p:extLst>
  </p:cSld>
  <p:clrMapOvr>
    <a:masterClrMapping/>
  </p:clrMapOvr>
</p:notes>
</file>

<file path=ppt/notesSlides/notesSlide2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smtClean="0"/>
              <a:t>http://www.w3schools.com/html/html_responsive.asp</a:t>
            </a:r>
            <a:endParaRPr lang="pt-BR" dirty="0"/>
          </a:p>
        </p:txBody>
      </p:sp>
      <p:sp>
        <p:nvSpPr>
          <p:cNvPr id="4" name="Slide Number Placeholder 3"/>
          <p:cNvSpPr>
            <a:spLocks noGrp="1"/>
          </p:cNvSpPr>
          <p:nvPr>
            <p:ph type="sldNum" sz="quarter" idx="10"/>
          </p:nvPr>
        </p:nvSpPr>
        <p:spPr/>
        <p:txBody>
          <a:bodyPr/>
          <a:lstStyle/>
          <a:p>
            <a:fld id="{4B48C349-82A0-46EB-8399-361E04CC9D2C}" type="slidenum">
              <a:rPr lang="pt-BR" smtClean="0"/>
              <a:pPr/>
              <a:t>294</a:t>
            </a:fld>
            <a:endParaRPr lang="pt-BR"/>
          </a:p>
        </p:txBody>
      </p:sp>
    </p:spTree>
    <p:extLst>
      <p:ext uri="{BB962C8B-B14F-4D97-AF65-F5344CB8AC3E}">
        <p14:creationId xmlns:p14="http://schemas.microsoft.com/office/powerpoint/2010/main" val="1480763208"/>
      </p:ext>
    </p:extLst>
  </p:cSld>
  <p:clrMapOvr>
    <a:masterClrMapping/>
  </p:clrMapOvr>
</p:notes>
</file>

<file path=ppt/notesSlides/notesSlide2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smtClean="0"/>
              <a:t>http://www.w3schools.com/html/html_quiz.asp</a:t>
            </a:r>
            <a:endParaRPr lang="pt-BR"/>
          </a:p>
        </p:txBody>
      </p:sp>
      <p:sp>
        <p:nvSpPr>
          <p:cNvPr id="4" name="Slide Number Placeholder 3"/>
          <p:cNvSpPr>
            <a:spLocks noGrp="1"/>
          </p:cNvSpPr>
          <p:nvPr>
            <p:ph type="sldNum" sz="quarter" idx="10"/>
          </p:nvPr>
        </p:nvSpPr>
        <p:spPr/>
        <p:txBody>
          <a:bodyPr/>
          <a:lstStyle/>
          <a:p>
            <a:fld id="{4B48C349-82A0-46EB-8399-361E04CC9D2C}" type="slidenum">
              <a:rPr lang="pt-BR" smtClean="0"/>
              <a:pPr/>
              <a:t>295</a:t>
            </a:fld>
            <a:endParaRPr lang="pt-BR"/>
          </a:p>
        </p:txBody>
      </p:sp>
    </p:spTree>
    <p:extLst>
      <p:ext uri="{BB962C8B-B14F-4D97-AF65-F5344CB8AC3E}">
        <p14:creationId xmlns:p14="http://schemas.microsoft.com/office/powerpoint/2010/main" val="74181696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endParaRPr lang="pt-BR" dirty="0"/>
          </a:p>
        </p:txBody>
      </p:sp>
      <p:sp>
        <p:nvSpPr>
          <p:cNvPr id="4" name="Espaço Reservado para Número de Slide 3"/>
          <p:cNvSpPr>
            <a:spLocks noGrp="1"/>
          </p:cNvSpPr>
          <p:nvPr>
            <p:ph type="sldNum" sz="quarter" idx="10"/>
          </p:nvPr>
        </p:nvSpPr>
        <p:spPr/>
        <p:txBody>
          <a:bodyPr/>
          <a:lstStyle/>
          <a:p>
            <a:fld id="{4B48C349-82A0-46EB-8399-361E04CC9D2C}" type="slidenum">
              <a:rPr lang="pt-BR" smtClean="0"/>
              <a:pPr/>
              <a:t>33</a:t>
            </a:fld>
            <a:endParaRPr lang="pt-BR"/>
          </a:p>
        </p:txBody>
      </p:sp>
    </p:spTree>
    <p:extLst>
      <p:ext uri="{BB962C8B-B14F-4D97-AF65-F5344CB8AC3E}">
        <p14:creationId xmlns:p14="http://schemas.microsoft.com/office/powerpoint/2010/main" val="5898738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r>
              <a:rPr lang="pt-BR" dirty="0" smtClean="0"/>
              <a:t>O tipo mais comum de versão alternativa são os </a:t>
            </a:r>
            <a:r>
              <a:rPr lang="pt-BR" dirty="0" err="1" smtClean="0">
                <a:hlinkClick r:id="rId3"/>
              </a:rPr>
              <a:t>feeds</a:t>
            </a:r>
            <a:r>
              <a:rPr lang="pt-BR" dirty="0" smtClean="0">
                <a:hlinkClick r:id="rId3"/>
              </a:rPr>
              <a:t> RSS e ATOM</a:t>
            </a:r>
            <a:r>
              <a:rPr lang="pt-BR" dirty="0" smtClean="0"/>
              <a:t>.</a:t>
            </a:r>
          </a:p>
          <a:p>
            <a:r>
              <a:rPr lang="pt-BR" dirty="0" smtClean="0"/>
              <a:t>&lt;link </a:t>
            </a:r>
            <a:r>
              <a:rPr lang="pt-BR" dirty="0" err="1" smtClean="0"/>
              <a:t>rel</a:t>
            </a:r>
            <a:r>
              <a:rPr lang="pt-BR" dirty="0" smtClean="0"/>
              <a:t>="</a:t>
            </a:r>
            <a:r>
              <a:rPr lang="pt-BR" dirty="0" err="1" smtClean="0"/>
              <a:t>alternate</a:t>
            </a:r>
            <a:r>
              <a:rPr lang="pt-BR" dirty="0" smtClean="0"/>
              <a:t>" </a:t>
            </a:r>
            <a:r>
              <a:rPr lang="pt-BR" dirty="0" err="1" smtClean="0"/>
              <a:t>type</a:t>
            </a:r>
            <a:r>
              <a:rPr lang="pt-BR" dirty="0" smtClean="0"/>
              <a:t>="application/</a:t>
            </a:r>
            <a:r>
              <a:rPr lang="pt-BR" dirty="0" err="1" smtClean="0"/>
              <a:t>rss</a:t>
            </a:r>
            <a:r>
              <a:rPr lang="pt-BR" dirty="0" smtClean="0"/>
              <a:t>+</a:t>
            </a:r>
            <a:r>
              <a:rPr lang="pt-BR" dirty="0" err="1" smtClean="0"/>
              <a:t>xml</a:t>
            </a:r>
            <a:r>
              <a:rPr lang="pt-BR" dirty="0" smtClean="0"/>
              <a:t>" </a:t>
            </a:r>
            <a:r>
              <a:rPr lang="pt-BR" dirty="0" err="1" smtClean="0"/>
              <a:t>href</a:t>
            </a:r>
            <a:r>
              <a:rPr lang="pt-BR" dirty="0" smtClean="0"/>
              <a:t>="/</a:t>
            </a:r>
            <a:r>
              <a:rPr lang="pt-BR" dirty="0" err="1" smtClean="0"/>
              <a:t>feed</a:t>
            </a:r>
            <a:r>
              <a:rPr lang="pt-BR" dirty="0" smtClean="0"/>
              <a:t>"&gt;</a:t>
            </a:r>
          </a:p>
          <a:p>
            <a:endParaRPr lang="pt-BR" dirty="0" smtClean="0"/>
          </a:p>
          <a:p>
            <a:r>
              <a:rPr lang="pt-BR" dirty="0" smtClean="0"/>
              <a:t>Além de </a:t>
            </a:r>
            <a:r>
              <a:rPr lang="pt-BR" dirty="0" err="1" smtClean="0"/>
              <a:t>feeds</a:t>
            </a:r>
            <a:r>
              <a:rPr lang="pt-BR" dirty="0" smtClean="0"/>
              <a:t>, podemos ter outros tipos de versões alternativas. Um PDF, por exemplo:</a:t>
            </a:r>
          </a:p>
          <a:p>
            <a:r>
              <a:rPr lang="pt-BR" dirty="0" smtClean="0"/>
              <a:t>&lt;link </a:t>
            </a:r>
            <a:r>
              <a:rPr lang="pt-BR" dirty="0" err="1" smtClean="0"/>
              <a:t>rel</a:t>
            </a:r>
            <a:r>
              <a:rPr lang="pt-BR" dirty="0" smtClean="0"/>
              <a:t>="</a:t>
            </a:r>
            <a:r>
              <a:rPr lang="pt-BR" dirty="0" err="1" smtClean="0"/>
              <a:t>alternate</a:t>
            </a:r>
            <a:r>
              <a:rPr lang="pt-BR" dirty="0" smtClean="0"/>
              <a:t>" </a:t>
            </a:r>
            <a:r>
              <a:rPr lang="pt-BR" dirty="0" err="1" smtClean="0"/>
              <a:t>type</a:t>
            </a:r>
            <a:r>
              <a:rPr lang="pt-BR" dirty="0" smtClean="0"/>
              <a:t>="application/</a:t>
            </a:r>
            <a:r>
              <a:rPr lang="pt-BR" dirty="0" err="1" smtClean="0"/>
              <a:t>pdf</a:t>
            </a:r>
            <a:r>
              <a:rPr lang="pt-BR" dirty="0" smtClean="0"/>
              <a:t>" media="</a:t>
            </a:r>
            <a:r>
              <a:rPr lang="pt-BR" dirty="0" err="1" smtClean="0"/>
              <a:t>print</a:t>
            </a:r>
            <a:r>
              <a:rPr lang="pt-BR" dirty="0" smtClean="0"/>
              <a:t>" </a:t>
            </a:r>
            <a:r>
              <a:rPr lang="pt-BR" dirty="0" err="1" smtClean="0"/>
              <a:t>href</a:t>
            </a:r>
            <a:r>
              <a:rPr lang="pt-BR" dirty="0" smtClean="0"/>
              <a:t>="arquivo.pdf"&gt;</a:t>
            </a:r>
          </a:p>
          <a:p>
            <a:r>
              <a:rPr lang="pt-BR" dirty="0" smtClean="0"/>
              <a:t>Aqui entra em cena o atributo media, que define que este documento só fará sentido como uma versão alternativa, caso esta mídia esteja sendo usada. No nosso caso, </a:t>
            </a:r>
            <a:r>
              <a:rPr lang="pt-BR" dirty="0" err="1" smtClean="0"/>
              <a:t>print</a:t>
            </a:r>
            <a:r>
              <a:rPr lang="pt-BR" dirty="0" smtClean="0"/>
              <a:t>, ou seja, impressão.</a:t>
            </a:r>
          </a:p>
          <a:p>
            <a:endParaRPr lang="pt-BR" dirty="0" smtClean="0"/>
          </a:p>
          <a:p>
            <a:r>
              <a:rPr lang="pt-BR" dirty="0" smtClean="0"/>
              <a:t>Podemos usar o elemento LINK para aplicar uma folha de estilos CSS a um documento HTML. Exemplo:</a:t>
            </a:r>
          </a:p>
          <a:p>
            <a:r>
              <a:rPr lang="pt-BR" dirty="0" smtClean="0"/>
              <a:t>&lt;link </a:t>
            </a:r>
            <a:r>
              <a:rPr lang="pt-BR" dirty="0" err="1" smtClean="0"/>
              <a:t>rel</a:t>
            </a:r>
            <a:r>
              <a:rPr lang="pt-BR" dirty="0" smtClean="0"/>
              <a:t>="</a:t>
            </a:r>
            <a:r>
              <a:rPr lang="pt-BR" dirty="0" err="1" smtClean="0"/>
              <a:t>stylesheet</a:t>
            </a:r>
            <a:r>
              <a:rPr lang="pt-BR" dirty="0" smtClean="0"/>
              <a:t>" </a:t>
            </a:r>
            <a:r>
              <a:rPr lang="pt-BR" dirty="0" err="1" smtClean="0"/>
              <a:t>type</a:t>
            </a:r>
            <a:r>
              <a:rPr lang="pt-BR" dirty="0" smtClean="0"/>
              <a:t>="</a:t>
            </a:r>
            <a:r>
              <a:rPr lang="pt-BR" dirty="0" err="1" smtClean="0"/>
              <a:t>text</a:t>
            </a:r>
            <a:r>
              <a:rPr lang="pt-BR" dirty="0" smtClean="0"/>
              <a:t>/</a:t>
            </a:r>
            <a:r>
              <a:rPr lang="pt-BR" dirty="0" err="1" smtClean="0"/>
              <a:t>css</a:t>
            </a:r>
            <a:r>
              <a:rPr lang="pt-BR" dirty="0" smtClean="0"/>
              <a:t>" </a:t>
            </a:r>
            <a:r>
              <a:rPr lang="pt-BR" dirty="0" err="1" smtClean="0"/>
              <a:t>href</a:t>
            </a:r>
            <a:r>
              <a:rPr lang="pt-BR" dirty="0" smtClean="0"/>
              <a:t>="estilo.</a:t>
            </a:r>
            <a:r>
              <a:rPr lang="pt-BR" dirty="0" err="1" smtClean="0"/>
              <a:t>css</a:t>
            </a:r>
            <a:r>
              <a:rPr lang="pt-BR" dirty="0" smtClean="0"/>
              <a:t>" media="screen"&gt;</a:t>
            </a:r>
          </a:p>
          <a:p>
            <a:r>
              <a:rPr lang="pt-BR" dirty="0" smtClean="0"/>
              <a:t>Este link diz que o documento referenciado é uma folha de estilos para o nosso documento, do tipo </a:t>
            </a:r>
            <a:r>
              <a:rPr lang="pt-BR" dirty="0" err="1" smtClean="0"/>
              <a:t>text</a:t>
            </a:r>
            <a:r>
              <a:rPr lang="pt-BR" dirty="0" smtClean="0"/>
              <a:t>/</a:t>
            </a:r>
            <a:r>
              <a:rPr lang="pt-BR" dirty="0" err="1" smtClean="0"/>
              <a:t>css</a:t>
            </a:r>
            <a:r>
              <a:rPr lang="pt-BR" dirty="0" smtClean="0"/>
              <a:t> e que deve ser aplicado apenas quando a media </a:t>
            </a:r>
            <a:r>
              <a:rPr lang="pt-BR" i="1" dirty="0" smtClean="0"/>
              <a:t>screen</a:t>
            </a:r>
            <a:r>
              <a:rPr lang="pt-BR" dirty="0" smtClean="0"/>
              <a:t> (ou seja, tela) esteja sendo usada.</a:t>
            </a:r>
          </a:p>
          <a:p>
            <a:endParaRPr lang="pt-BR" dirty="0"/>
          </a:p>
        </p:txBody>
      </p:sp>
      <p:sp>
        <p:nvSpPr>
          <p:cNvPr id="4" name="Espaço Reservado para Número de Slide 3"/>
          <p:cNvSpPr>
            <a:spLocks noGrp="1"/>
          </p:cNvSpPr>
          <p:nvPr>
            <p:ph type="sldNum" sz="quarter" idx="10"/>
          </p:nvPr>
        </p:nvSpPr>
        <p:spPr/>
        <p:txBody>
          <a:bodyPr/>
          <a:lstStyle/>
          <a:p>
            <a:fld id="{4B48C349-82A0-46EB-8399-361E04CC9D2C}" type="slidenum">
              <a:rPr lang="pt-BR" smtClean="0"/>
              <a:pPr/>
              <a:t>34</a:t>
            </a:fld>
            <a:endParaRPr lang="pt-BR"/>
          </a:p>
        </p:txBody>
      </p:sp>
    </p:spTree>
    <p:extLst>
      <p:ext uri="{BB962C8B-B14F-4D97-AF65-F5344CB8AC3E}">
        <p14:creationId xmlns:p14="http://schemas.microsoft.com/office/powerpoint/2010/main" val="318269486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r>
              <a:rPr lang="pt-BR" dirty="0" smtClean="0"/>
              <a:t>O tipo mais comum de versão alternativa são os </a:t>
            </a:r>
            <a:r>
              <a:rPr lang="pt-BR" dirty="0" err="1" smtClean="0">
                <a:hlinkClick r:id="rId3"/>
              </a:rPr>
              <a:t>feeds</a:t>
            </a:r>
            <a:r>
              <a:rPr lang="pt-BR" dirty="0" smtClean="0">
                <a:hlinkClick r:id="rId3"/>
              </a:rPr>
              <a:t> RSS e ATOM</a:t>
            </a:r>
            <a:r>
              <a:rPr lang="pt-BR" dirty="0" smtClean="0"/>
              <a:t>.</a:t>
            </a:r>
          </a:p>
          <a:p>
            <a:r>
              <a:rPr lang="pt-BR" dirty="0" smtClean="0"/>
              <a:t>&lt;link </a:t>
            </a:r>
            <a:r>
              <a:rPr lang="pt-BR" dirty="0" err="1" smtClean="0"/>
              <a:t>rel</a:t>
            </a:r>
            <a:r>
              <a:rPr lang="pt-BR" dirty="0" smtClean="0"/>
              <a:t>="</a:t>
            </a:r>
            <a:r>
              <a:rPr lang="pt-BR" dirty="0" err="1" smtClean="0"/>
              <a:t>alternate</a:t>
            </a:r>
            <a:r>
              <a:rPr lang="pt-BR" dirty="0" smtClean="0"/>
              <a:t>" </a:t>
            </a:r>
            <a:r>
              <a:rPr lang="pt-BR" dirty="0" err="1" smtClean="0"/>
              <a:t>type</a:t>
            </a:r>
            <a:r>
              <a:rPr lang="pt-BR" dirty="0" smtClean="0"/>
              <a:t>="application/</a:t>
            </a:r>
            <a:r>
              <a:rPr lang="pt-BR" dirty="0" err="1" smtClean="0"/>
              <a:t>rss</a:t>
            </a:r>
            <a:r>
              <a:rPr lang="pt-BR" dirty="0" smtClean="0"/>
              <a:t>+</a:t>
            </a:r>
            <a:r>
              <a:rPr lang="pt-BR" dirty="0" err="1" smtClean="0"/>
              <a:t>xml</a:t>
            </a:r>
            <a:r>
              <a:rPr lang="pt-BR" dirty="0" smtClean="0"/>
              <a:t>" </a:t>
            </a:r>
            <a:r>
              <a:rPr lang="pt-BR" dirty="0" err="1" smtClean="0"/>
              <a:t>href</a:t>
            </a:r>
            <a:r>
              <a:rPr lang="pt-BR" dirty="0" smtClean="0"/>
              <a:t>="/</a:t>
            </a:r>
            <a:r>
              <a:rPr lang="pt-BR" dirty="0" err="1" smtClean="0"/>
              <a:t>feed</a:t>
            </a:r>
            <a:r>
              <a:rPr lang="pt-BR" dirty="0" smtClean="0"/>
              <a:t>"&gt;</a:t>
            </a:r>
          </a:p>
          <a:p>
            <a:endParaRPr lang="pt-BR" dirty="0" smtClean="0"/>
          </a:p>
          <a:p>
            <a:r>
              <a:rPr lang="pt-BR" dirty="0" smtClean="0"/>
              <a:t>Além de </a:t>
            </a:r>
            <a:r>
              <a:rPr lang="pt-BR" dirty="0" err="1" smtClean="0"/>
              <a:t>feeds</a:t>
            </a:r>
            <a:r>
              <a:rPr lang="pt-BR" dirty="0" smtClean="0"/>
              <a:t>, podemos ter outros tipos de versões alternativas. Um PDF, por exemplo:</a:t>
            </a:r>
          </a:p>
          <a:p>
            <a:r>
              <a:rPr lang="pt-BR" dirty="0" smtClean="0"/>
              <a:t>&lt;link </a:t>
            </a:r>
            <a:r>
              <a:rPr lang="pt-BR" dirty="0" err="1" smtClean="0"/>
              <a:t>rel</a:t>
            </a:r>
            <a:r>
              <a:rPr lang="pt-BR" dirty="0" smtClean="0"/>
              <a:t>="</a:t>
            </a:r>
            <a:r>
              <a:rPr lang="pt-BR" dirty="0" err="1" smtClean="0"/>
              <a:t>alternate</a:t>
            </a:r>
            <a:r>
              <a:rPr lang="pt-BR" dirty="0" smtClean="0"/>
              <a:t>" </a:t>
            </a:r>
            <a:r>
              <a:rPr lang="pt-BR" dirty="0" err="1" smtClean="0"/>
              <a:t>type</a:t>
            </a:r>
            <a:r>
              <a:rPr lang="pt-BR" dirty="0" smtClean="0"/>
              <a:t>="application/</a:t>
            </a:r>
            <a:r>
              <a:rPr lang="pt-BR" dirty="0" err="1" smtClean="0"/>
              <a:t>pdf</a:t>
            </a:r>
            <a:r>
              <a:rPr lang="pt-BR" dirty="0" smtClean="0"/>
              <a:t>" media="</a:t>
            </a:r>
            <a:r>
              <a:rPr lang="pt-BR" dirty="0" err="1" smtClean="0"/>
              <a:t>print</a:t>
            </a:r>
            <a:r>
              <a:rPr lang="pt-BR" dirty="0" smtClean="0"/>
              <a:t>" </a:t>
            </a:r>
            <a:r>
              <a:rPr lang="pt-BR" dirty="0" err="1" smtClean="0"/>
              <a:t>href</a:t>
            </a:r>
            <a:r>
              <a:rPr lang="pt-BR" dirty="0" smtClean="0"/>
              <a:t>="arquivo.pdf"&gt;</a:t>
            </a:r>
          </a:p>
          <a:p>
            <a:r>
              <a:rPr lang="pt-BR" dirty="0" smtClean="0"/>
              <a:t>Aqui entra em cena o atributo media, que define que este documento só fará sentido como uma versão alternativa, caso esta mídia esteja sendo usada. No nosso caso, </a:t>
            </a:r>
            <a:r>
              <a:rPr lang="pt-BR" dirty="0" err="1" smtClean="0"/>
              <a:t>print</a:t>
            </a:r>
            <a:r>
              <a:rPr lang="pt-BR" dirty="0" smtClean="0"/>
              <a:t>, ou seja, impressão.</a:t>
            </a:r>
          </a:p>
          <a:p>
            <a:endParaRPr lang="pt-BR" dirty="0" smtClean="0"/>
          </a:p>
          <a:p>
            <a:r>
              <a:rPr lang="pt-BR" dirty="0" smtClean="0"/>
              <a:t>Podemos usar o elemento LINK para aplicar uma folha de estilos CSS a um documento HTML. Exemplo:</a:t>
            </a:r>
          </a:p>
          <a:p>
            <a:r>
              <a:rPr lang="pt-BR" dirty="0" smtClean="0"/>
              <a:t>&lt;link </a:t>
            </a:r>
            <a:r>
              <a:rPr lang="pt-BR" dirty="0" err="1" smtClean="0"/>
              <a:t>rel</a:t>
            </a:r>
            <a:r>
              <a:rPr lang="pt-BR" dirty="0" smtClean="0"/>
              <a:t>="</a:t>
            </a:r>
            <a:r>
              <a:rPr lang="pt-BR" dirty="0" err="1" smtClean="0"/>
              <a:t>stylesheet</a:t>
            </a:r>
            <a:r>
              <a:rPr lang="pt-BR" dirty="0" smtClean="0"/>
              <a:t>" </a:t>
            </a:r>
            <a:r>
              <a:rPr lang="pt-BR" dirty="0" err="1" smtClean="0"/>
              <a:t>type</a:t>
            </a:r>
            <a:r>
              <a:rPr lang="pt-BR" dirty="0" smtClean="0"/>
              <a:t>="</a:t>
            </a:r>
            <a:r>
              <a:rPr lang="pt-BR" dirty="0" err="1" smtClean="0"/>
              <a:t>text</a:t>
            </a:r>
            <a:r>
              <a:rPr lang="pt-BR" dirty="0" smtClean="0"/>
              <a:t>/</a:t>
            </a:r>
            <a:r>
              <a:rPr lang="pt-BR" dirty="0" err="1" smtClean="0"/>
              <a:t>css</a:t>
            </a:r>
            <a:r>
              <a:rPr lang="pt-BR" dirty="0" smtClean="0"/>
              <a:t>" </a:t>
            </a:r>
            <a:r>
              <a:rPr lang="pt-BR" dirty="0" err="1" smtClean="0"/>
              <a:t>href</a:t>
            </a:r>
            <a:r>
              <a:rPr lang="pt-BR" dirty="0" smtClean="0"/>
              <a:t>="estilo.</a:t>
            </a:r>
            <a:r>
              <a:rPr lang="pt-BR" dirty="0" err="1" smtClean="0"/>
              <a:t>css</a:t>
            </a:r>
            <a:r>
              <a:rPr lang="pt-BR" dirty="0" smtClean="0"/>
              <a:t>" media="screen"&gt;</a:t>
            </a:r>
          </a:p>
          <a:p>
            <a:r>
              <a:rPr lang="pt-BR" dirty="0" smtClean="0"/>
              <a:t>Este link diz que o documento referenciado é uma folha de estilos para o nosso documento, do tipo </a:t>
            </a:r>
            <a:r>
              <a:rPr lang="pt-BR" dirty="0" err="1" smtClean="0"/>
              <a:t>text</a:t>
            </a:r>
            <a:r>
              <a:rPr lang="pt-BR" dirty="0" smtClean="0"/>
              <a:t>/</a:t>
            </a:r>
            <a:r>
              <a:rPr lang="pt-BR" dirty="0" err="1" smtClean="0"/>
              <a:t>css</a:t>
            </a:r>
            <a:r>
              <a:rPr lang="pt-BR" dirty="0" smtClean="0"/>
              <a:t> e que deve ser aplicado apenas quando a media </a:t>
            </a:r>
            <a:r>
              <a:rPr lang="pt-BR" i="1" dirty="0" smtClean="0"/>
              <a:t>screen</a:t>
            </a:r>
            <a:r>
              <a:rPr lang="pt-BR" dirty="0" smtClean="0"/>
              <a:t> (ou seja, tela) esteja sendo usada.</a:t>
            </a:r>
          </a:p>
          <a:p>
            <a:endParaRPr lang="pt-BR" dirty="0"/>
          </a:p>
        </p:txBody>
      </p:sp>
      <p:sp>
        <p:nvSpPr>
          <p:cNvPr id="4" name="Espaço Reservado para Número de Slide 3"/>
          <p:cNvSpPr>
            <a:spLocks noGrp="1"/>
          </p:cNvSpPr>
          <p:nvPr>
            <p:ph type="sldNum" sz="quarter" idx="10"/>
          </p:nvPr>
        </p:nvSpPr>
        <p:spPr/>
        <p:txBody>
          <a:bodyPr/>
          <a:lstStyle/>
          <a:p>
            <a:fld id="{4B48C349-82A0-46EB-8399-361E04CC9D2C}" type="slidenum">
              <a:rPr lang="pt-BR" smtClean="0"/>
              <a:pPr/>
              <a:t>35</a:t>
            </a:fld>
            <a:endParaRPr lang="pt-BR"/>
          </a:p>
        </p:txBody>
      </p:sp>
    </p:spTree>
    <p:extLst>
      <p:ext uri="{BB962C8B-B14F-4D97-AF65-F5344CB8AC3E}">
        <p14:creationId xmlns:p14="http://schemas.microsoft.com/office/powerpoint/2010/main" val="282125003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r>
              <a:rPr lang="pt-BR" b="1" dirty="0" smtClean="0"/>
              <a:t>OBS</a:t>
            </a:r>
            <a:r>
              <a:rPr lang="pt-BR" dirty="0" smtClean="0"/>
              <a:t>: O</a:t>
            </a:r>
            <a:r>
              <a:rPr lang="pt-BR" baseline="0" dirty="0" smtClean="0"/>
              <a:t> parâmetro </a:t>
            </a:r>
            <a:r>
              <a:rPr lang="pt-BR" baseline="0" dirty="0" err="1" smtClean="0"/>
              <a:t>bgproperties</a:t>
            </a:r>
            <a:r>
              <a:rPr lang="pt-BR" baseline="0" dirty="0" smtClean="0"/>
              <a:t> é utilizado para definir uma marca </a:t>
            </a:r>
            <a:r>
              <a:rPr lang="pt-BR" baseline="0" dirty="0" err="1" smtClean="0"/>
              <a:t>d´agua</a:t>
            </a:r>
            <a:r>
              <a:rPr lang="pt-BR" baseline="0" dirty="0" smtClean="0"/>
              <a:t>, ou seja, deixar o fundo da página estático enquanto a barra de rolagem vertical é utilizada.</a:t>
            </a:r>
          </a:p>
          <a:p>
            <a:endParaRPr lang="pt-BR" baseline="0" dirty="0" smtClean="0"/>
          </a:p>
          <a:p>
            <a:r>
              <a:rPr lang="pt-BR" baseline="0" dirty="0" smtClean="0"/>
              <a:t>Utilização: &lt;</a:t>
            </a:r>
            <a:r>
              <a:rPr lang="pt-BR" baseline="0" dirty="0" err="1" smtClean="0"/>
              <a:t>body</a:t>
            </a:r>
            <a:r>
              <a:rPr lang="pt-BR" baseline="0" dirty="0" smtClean="0"/>
              <a:t> background=“image.jpg” </a:t>
            </a:r>
            <a:r>
              <a:rPr lang="pt-BR" baseline="0" dirty="0" err="1" smtClean="0"/>
              <a:t>bgproperties</a:t>
            </a:r>
            <a:r>
              <a:rPr lang="pt-BR" baseline="0" dirty="0" smtClean="0"/>
              <a:t>=</a:t>
            </a:r>
            <a:r>
              <a:rPr lang="pt-BR" baseline="0" dirty="0" err="1" smtClean="0"/>
              <a:t>fixed</a:t>
            </a:r>
            <a:r>
              <a:rPr lang="pt-BR" baseline="0" dirty="0" smtClean="0"/>
              <a:t>&gt; Deixa o fundo fixo, porém não funciona no FIREFOX. Para resolver este problema é necessário</a:t>
            </a:r>
          </a:p>
          <a:p>
            <a:r>
              <a:rPr lang="pt-BR" baseline="0" dirty="0" smtClean="0"/>
              <a:t>a utilização de um estilo CSS como mostrado abaixo:</a:t>
            </a:r>
          </a:p>
          <a:p>
            <a:endParaRPr lang="pt-BR" baseline="0" dirty="0" smtClean="0"/>
          </a:p>
          <a:p>
            <a:r>
              <a:rPr lang="pt-BR" baseline="0" dirty="0" err="1" smtClean="0"/>
              <a:t>body</a:t>
            </a:r>
            <a:r>
              <a:rPr lang="pt-BR" baseline="0" dirty="0" smtClean="0"/>
              <a:t> {</a:t>
            </a:r>
            <a:r>
              <a:rPr lang="pt-BR" baseline="0" dirty="0" err="1" smtClean="0"/>
              <a:t>background-attachment</a:t>
            </a:r>
            <a:r>
              <a:rPr lang="pt-BR" baseline="0" dirty="0" smtClean="0"/>
              <a:t>: </a:t>
            </a:r>
            <a:r>
              <a:rPr lang="pt-BR" baseline="0" dirty="0" err="1" smtClean="0"/>
              <a:t>fixed</a:t>
            </a:r>
            <a:r>
              <a:rPr lang="pt-BR" baseline="0" dirty="0" smtClean="0"/>
              <a:t>}</a:t>
            </a:r>
          </a:p>
          <a:p>
            <a:endParaRPr lang="pt-BR" baseline="0" dirty="0" smtClean="0"/>
          </a:p>
          <a:p>
            <a:r>
              <a:rPr lang="pt-BR" baseline="0" dirty="0" err="1" smtClean="0"/>
              <a:t>text</a:t>
            </a:r>
            <a:r>
              <a:rPr lang="pt-BR" baseline="0" dirty="0" smtClean="0"/>
              <a:t>: cor do texto</a:t>
            </a:r>
          </a:p>
          <a:p>
            <a:r>
              <a:rPr lang="pt-BR" baseline="0" dirty="0" smtClean="0"/>
              <a:t>background: imagem de fundo</a:t>
            </a:r>
          </a:p>
          <a:p>
            <a:r>
              <a:rPr lang="pt-BR" baseline="0" dirty="0" err="1" smtClean="0"/>
              <a:t>bgcolor</a:t>
            </a:r>
            <a:r>
              <a:rPr lang="pt-BR" baseline="0" dirty="0" smtClean="0"/>
              <a:t>: cor de fundo</a:t>
            </a:r>
          </a:p>
          <a:p>
            <a:r>
              <a:rPr lang="pt-BR" baseline="0" dirty="0" smtClean="0"/>
              <a:t>Link: cor dos links</a:t>
            </a:r>
          </a:p>
          <a:p>
            <a:r>
              <a:rPr lang="pt-BR" baseline="0" dirty="0" err="1" smtClean="0"/>
              <a:t>Vlink</a:t>
            </a:r>
            <a:r>
              <a:rPr lang="pt-BR" baseline="0" dirty="0" smtClean="0"/>
              <a:t>: cor dos links visitados</a:t>
            </a:r>
          </a:p>
          <a:p>
            <a:r>
              <a:rPr lang="pt-BR" baseline="0" dirty="0" err="1" smtClean="0"/>
              <a:t>dir</a:t>
            </a:r>
            <a:r>
              <a:rPr lang="pt-BR" baseline="0" dirty="0" smtClean="0"/>
              <a:t>: direção do texto (</a:t>
            </a:r>
            <a:r>
              <a:rPr lang="pt-BR" baseline="0" dirty="0" err="1" smtClean="0"/>
              <a:t>rtl</a:t>
            </a:r>
            <a:r>
              <a:rPr lang="pt-BR" baseline="0" dirty="0" smtClean="0"/>
              <a:t> ou </a:t>
            </a:r>
            <a:r>
              <a:rPr lang="pt-BR" baseline="0" dirty="0" err="1" smtClean="0"/>
              <a:t>ltr</a:t>
            </a:r>
            <a:r>
              <a:rPr lang="pt-BR" baseline="0" dirty="0" smtClean="0"/>
              <a:t>)</a:t>
            </a:r>
          </a:p>
          <a:p>
            <a:endParaRPr lang="pt-BR" baseline="0" dirty="0" smtClean="0"/>
          </a:p>
        </p:txBody>
      </p:sp>
      <p:sp>
        <p:nvSpPr>
          <p:cNvPr id="4" name="Espaço Reservado para Número de Slide 3"/>
          <p:cNvSpPr>
            <a:spLocks noGrp="1"/>
          </p:cNvSpPr>
          <p:nvPr>
            <p:ph type="sldNum" sz="quarter" idx="10"/>
          </p:nvPr>
        </p:nvSpPr>
        <p:spPr/>
        <p:txBody>
          <a:bodyPr/>
          <a:lstStyle/>
          <a:p>
            <a:fld id="{4B48C349-82A0-46EB-8399-361E04CC9D2C}" type="slidenum">
              <a:rPr lang="pt-BR" smtClean="0"/>
              <a:pPr/>
              <a:t>38</a:t>
            </a:fld>
            <a:endParaRPr lang="pt-BR"/>
          </a:p>
        </p:txBody>
      </p:sp>
    </p:spTree>
    <p:extLst>
      <p:ext uri="{BB962C8B-B14F-4D97-AF65-F5344CB8AC3E}">
        <p14:creationId xmlns:p14="http://schemas.microsoft.com/office/powerpoint/2010/main" val="350596064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r>
              <a:rPr lang="en-US" b="1" baseline="0" dirty="0" err="1" smtClean="0"/>
              <a:t>Exemplo</a:t>
            </a:r>
            <a:r>
              <a:rPr lang="en-US" b="1" baseline="0" dirty="0" smtClean="0"/>
              <a:t>:</a:t>
            </a:r>
          </a:p>
          <a:p>
            <a:endParaRPr lang="en-US" baseline="0" dirty="0" smtClean="0"/>
          </a:p>
          <a:p>
            <a:r>
              <a:rPr lang="en-US" baseline="0" dirty="0" smtClean="0"/>
              <a:t>&lt;html&gt;</a:t>
            </a:r>
          </a:p>
          <a:p>
            <a:r>
              <a:rPr lang="en-US" baseline="0" dirty="0" smtClean="0"/>
              <a:t>&lt;body&gt;</a:t>
            </a:r>
          </a:p>
          <a:p>
            <a:endParaRPr lang="en-US" baseline="0" dirty="0" smtClean="0"/>
          </a:p>
          <a:p>
            <a:r>
              <a:rPr lang="en-US" baseline="0" dirty="0" smtClean="0"/>
              <a:t>&lt;p&gt;My favorite color is &lt;del cite="why_deleted.htm"&gt;blue&lt;/del&gt; &lt;ins&gt;red&lt;/ins&gt;!&lt;/p&gt;</a:t>
            </a:r>
          </a:p>
          <a:p>
            <a:endParaRPr lang="en-US" baseline="0" dirty="0" smtClean="0"/>
          </a:p>
          <a:p>
            <a:r>
              <a:rPr lang="en-US" baseline="0" dirty="0" smtClean="0"/>
              <a:t>&lt;p&gt;&lt;b&gt;Note:&lt;/b&gt; The cite attribute is not supported by any of the major browsers.&lt;/p&gt;</a:t>
            </a:r>
          </a:p>
          <a:p>
            <a:endParaRPr lang="en-US" baseline="0" dirty="0" smtClean="0"/>
          </a:p>
          <a:p>
            <a:r>
              <a:rPr lang="en-US" baseline="0" dirty="0" smtClean="0"/>
              <a:t>&lt;/body&gt;</a:t>
            </a:r>
          </a:p>
          <a:p>
            <a:r>
              <a:rPr lang="en-US" baseline="0" dirty="0" smtClean="0"/>
              <a:t>&lt;/html&gt;</a:t>
            </a:r>
          </a:p>
          <a:p>
            <a:endParaRPr lang="en-US" baseline="0" dirty="0" smtClean="0"/>
          </a:p>
          <a:p>
            <a:r>
              <a:rPr lang="en-US" baseline="0" dirty="0" err="1" smtClean="0"/>
              <a:t>Atributo</a:t>
            </a:r>
            <a:r>
              <a:rPr lang="en-US" baseline="0" dirty="0" smtClean="0"/>
              <a:t> cite: </a:t>
            </a:r>
            <a:r>
              <a:rPr lang="en-US" baseline="0" dirty="0" err="1" smtClean="0"/>
              <a:t>pode</a:t>
            </a:r>
            <a:r>
              <a:rPr lang="en-US" baseline="0" dirty="0" smtClean="0"/>
              <a:t> ser </a:t>
            </a:r>
            <a:r>
              <a:rPr lang="en-US" baseline="0" dirty="0" err="1" smtClean="0"/>
              <a:t>utilizado</a:t>
            </a:r>
            <a:r>
              <a:rPr lang="en-US" baseline="0" dirty="0" smtClean="0"/>
              <a:t> </a:t>
            </a:r>
            <a:r>
              <a:rPr lang="en-US" baseline="0" dirty="0" err="1" smtClean="0"/>
              <a:t>para</a:t>
            </a:r>
            <a:r>
              <a:rPr lang="en-US" baseline="0" dirty="0" smtClean="0"/>
              <a:t> </a:t>
            </a:r>
            <a:r>
              <a:rPr lang="en-US" baseline="0" dirty="0" err="1" smtClean="0"/>
              <a:t>referenciar</a:t>
            </a:r>
            <a:r>
              <a:rPr lang="en-US" baseline="0" dirty="0" smtClean="0"/>
              <a:t> </a:t>
            </a:r>
            <a:r>
              <a:rPr lang="en-US" baseline="0" dirty="0" err="1" smtClean="0"/>
              <a:t>uma</a:t>
            </a:r>
            <a:r>
              <a:rPr lang="en-US" baseline="0" dirty="0" smtClean="0"/>
              <a:t> </a:t>
            </a:r>
            <a:r>
              <a:rPr lang="en-US" baseline="0" dirty="0" err="1" smtClean="0"/>
              <a:t>página</a:t>
            </a:r>
            <a:r>
              <a:rPr lang="en-US" baseline="0" dirty="0" smtClean="0"/>
              <a:t> </a:t>
            </a:r>
            <a:r>
              <a:rPr lang="en-US" baseline="0" dirty="0" err="1" smtClean="0"/>
              <a:t>ou</a:t>
            </a:r>
            <a:r>
              <a:rPr lang="en-US" baseline="0" dirty="0" smtClean="0"/>
              <a:t> </a:t>
            </a:r>
            <a:r>
              <a:rPr lang="en-US" baseline="0" dirty="0" err="1" smtClean="0"/>
              <a:t>âncora</a:t>
            </a:r>
            <a:r>
              <a:rPr lang="en-US" baseline="0" dirty="0" smtClean="0"/>
              <a:t> com </a:t>
            </a:r>
            <a:r>
              <a:rPr lang="en-US" baseline="0" dirty="0" err="1" smtClean="0"/>
              <a:t>explicações</a:t>
            </a:r>
            <a:r>
              <a:rPr lang="en-US" baseline="0" dirty="0" smtClean="0"/>
              <a:t> do </a:t>
            </a:r>
            <a:r>
              <a:rPr lang="en-US" baseline="0" dirty="0" err="1" smtClean="0"/>
              <a:t>porque</a:t>
            </a:r>
            <a:r>
              <a:rPr lang="en-US" baseline="0" dirty="0" smtClean="0"/>
              <a:t> a </a:t>
            </a:r>
            <a:r>
              <a:rPr lang="en-US" baseline="0" dirty="0" err="1" smtClean="0"/>
              <a:t>palavra</a:t>
            </a:r>
            <a:r>
              <a:rPr lang="en-US" baseline="0" dirty="0" smtClean="0"/>
              <a:t> </a:t>
            </a:r>
            <a:r>
              <a:rPr lang="en-US" baseline="0" dirty="0" err="1" smtClean="0"/>
              <a:t>foi</a:t>
            </a:r>
            <a:r>
              <a:rPr lang="en-US" baseline="0" dirty="0" smtClean="0"/>
              <a:t> </a:t>
            </a:r>
            <a:r>
              <a:rPr lang="en-US" baseline="0" dirty="0" err="1" smtClean="0"/>
              <a:t>removida</a:t>
            </a:r>
            <a:r>
              <a:rPr lang="en-US" baseline="0" dirty="0" smtClean="0"/>
              <a:t>.</a:t>
            </a:r>
            <a:endParaRPr lang="pt-BR" baseline="0" dirty="0" smtClean="0"/>
          </a:p>
        </p:txBody>
      </p:sp>
      <p:sp>
        <p:nvSpPr>
          <p:cNvPr id="4" name="Espaço Reservado para Número de Slide 3"/>
          <p:cNvSpPr>
            <a:spLocks noGrp="1"/>
          </p:cNvSpPr>
          <p:nvPr>
            <p:ph type="sldNum" sz="quarter" idx="10"/>
          </p:nvPr>
        </p:nvSpPr>
        <p:spPr/>
        <p:txBody>
          <a:bodyPr/>
          <a:lstStyle/>
          <a:p>
            <a:fld id="{4B48C349-82A0-46EB-8399-361E04CC9D2C}" type="slidenum">
              <a:rPr lang="pt-BR" smtClean="0"/>
              <a:pPr/>
              <a:t>41</a:t>
            </a:fld>
            <a:endParaRPr lang="pt-BR"/>
          </a:p>
        </p:txBody>
      </p:sp>
    </p:spTree>
    <p:extLst>
      <p:ext uri="{BB962C8B-B14F-4D97-AF65-F5344CB8AC3E}">
        <p14:creationId xmlns:p14="http://schemas.microsoft.com/office/powerpoint/2010/main" val="31993816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r>
              <a:rPr lang="pt-BR" dirty="0" smtClean="0"/>
              <a:t>http://www.w3schools.com/html/html5_intro.asp</a:t>
            </a:r>
            <a:endParaRPr lang="pt-BR" dirty="0"/>
          </a:p>
        </p:txBody>
      </p:sp>
      <p:sp>
        <p:nvSpPr>
          <p:cNvPr id="4" name="Espaço Reservado para Número de Slide 3"/>
          <p:cNvSpPr>
            <a:spLocks noGrp="1"/>
          </p:cNvSpPr>
          <p:nvPr>
            <p:ph type="sldNum" sz="quarter" idx="10"/>
          </p:nvPr>
        </p:nvSpPr>
        <p:spPr/>
        <p:txBody>
          <a:bodyPr/>
          <a:lstStyle/>
          <a:p>
            <a:fld id="{4B48C349-82A0-46EB-8399-361E04CC9D2C}" type="slidenum">
              <a:rPr lang="pt-BR" smtClean="0"/>
              <a:pPr/>
              <a:t>3</a:t>
            </a:fld>
            <a:endParaRPr lang="pt-BR"/>
          </a:p>
        </p:txBody>
      </p:sp>
    </p:spTree>
    <p:extLst>
      <p:ext uri="{BB962C8B-B14F-4D97-AF65-F5344CB8AC3E}">
        <p14:creationId xmlns:p14="http://schemas.microsoft.com/office/powerpoint/2010/main" val="245216694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r>
              <a:rPr lang="en-US" b="1" baseline="0" dirty="0" err="1" smtClean="0"/>
              <a:t>Exemplo</a:t>
            </a:r>
            <a:r>
              <a:rPr lang="en-US" b="1" baseline="0" dirty="0" smtClean="0"/>
              <a:t>:</a:t>
            </a:r>
          </a:p>
          <a:p>
            <a:endParaRPr lang="en-US" baseline="0" dirty="0" smtClean="0"/>
          </a:p>
          <a:p>
            <a:r>
              <a:rPr lang="en-US" baseline="0" dirty="0" smtClean="0"/>
              <a:t>&lt;html&gt;</a:t>
            </a:r>
          </a:p>
          <a:p>
            <a:r>
              <a:rPr lang="en-US" baseline="0" dirty="0" smtClean="0"/>
              <a:t>&lt;body&gt;</a:t>
            </a:r>
          </a:p>
          <a:p>
            <a:endParaRPr lang="en-US" baseline="0" dirty="0" smtClean="0"/>
          </a:p>
          <a:p>
            <a:r>
              <a:rPr lang="en-US" baseline="0" dirty="0" smtClean="0"/>
              <a:t>&lt;p&gt;My favorite color is &lt;del cite="why_deleted.htm"&gt;blue&lt;/del&gt; &lt;ins&gt;red&lt;/ins&gt;!&lt;/p&gt;</a:t>
            </a:r>
          </a:p>
          <a:p>
            <a:endParaRPr lang="en-US" baseline="0" dirty="0" smtClean="0"/>
          </a:p>
          <a:p>
            <a:r>
              <a:rPr lang="en-US" baseline="0" dirty="0" smtClean="0"/>
              <a:t>&lt;p&gt;&lt;b&gt;Note:&lt;/b&gt; The cite attribute is not supported by any of the major browsers.&lt;/p&gt;</a:t>
            </a:r>
          </a:p>
          <a:p>
            <a:endParaRPr lang="en-US" baseline="0" dirty="0" smtClean="0"/>
          </a:p>
          <a:p>
            <a:r>
              <a:rPr lang="en-US" baseline="0" dirty="0" smtClean="0"/>
              <a:t>&lt;/body&gt;</a:t>
            </a:r>
          </a:p>
          <a:p>
            <a:r>
              <a:rPr lang="en-US" baseline="0" dirty="0" smtClean="0"/>
              <a:t>&lt;/html&gt;</a:t>
            </a:r>
            <a:endParaRPr lang="pt-BR" baseline="0" dirty="0" smtClean="0"/>
          </a:p>
        </p:txBody>
      </p:sp>
      <p:sp>
        <p:nvSpPr>
          <p:cNvPr id="4" name="Espaço Reservado para Número de Slide 3"/>
          <p:cNvSpPr>
            <a:spLocks noGrp="1"/>
          </p:cNvSpPr>
          <p:nvPr>
            <p:ph type="sldNum" sz="quarter" idx="10"/>
          </p:nvPr>
        </p:nvSpPr>
        <p:spPr/>
        <p:txBody>
          <a:bodyPr/>
          <a:lstStyle/>
          <a:p>
            <a:fld id="{4B48C349-82A0-46EB-8399-361E04CC9D2C}" type="slidenum">
              <a:rPr lang="pt-BR" smtClean="0"/>
              <a:pPr/>
              <a:t>43</a:t>
            </a:fld>
            <a:endParaRPr lang="pt-BR"/>
          </a:p>
        </p:txBody>
      </p:sp>
    </p:spTree>
    <p:extLst>
      <p:ext uri="{BB962C8B-B14F-4D97-AF65-F5344CB8AC3E}">
        <p14:creationId xmlns:p14="http://schemas.microsoft.com/office/powerpoint/2010/main" val="275688045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r>
              <a:rPr lang="pt-BR" baseline="0" dirty="0" smtClean="0"/>
              <a:t>Ao invés de &lt;s&gt; e &lt;</a:t>
            </a:r>
            <a:r>
              <a:rPr lang="pt-BR" baseline="0" dirty="0" err="1" smtClean="0"/>
              <a:t>strike</a:t>
            </a:r>
            <a:r>
              <a:rPr lang="pt-BR" baseline="0" dirty="0" smtClean="0"/>
              <a:t>&gt; utilize &lt;</a:t>
            </a:r>
            <a:r>
              <a:rPr lang="pt-BR" baseline="0" dirty="0" err="1" smtClean="0"/>
              <a:t>del</a:t>
            </a:r>
            <a:r>
              <a:rPr lang="pt-BR" baseline="0" dirty="0" smtClean="0"/>
              <a:t>&gt;</a:t>
            </a:r>
          </a:p>
          <a:p>
            <a:endParaRPr lang="pt-BR" baseline="0" dirty="0" smtClean="0"/>
          </a:p>
          <a:p>
            <a:r>
              <a:rPr lang="pt-BR" baseline="0" dirty="0" err="1" smtClean="0"/>
              <a:t>Tag</a:t>
            </a:r>
            <a:r>
              <a:rPr lang="pt-BR" baseline="0" dirty="0" smtClean="0"/>
              <a:t> &lt;p&gt;: Possui uma série de parâmetros</a:t>
            </a:r>
          </a:p>
          <a:p>
            <a:pPr lvl="1">
              <a:buFont typeface="Arial" pitchFamily="34" charset="0"/>
              <a:buChar char="•"/>
            </a:pPr>
            <a:r>
              <a:rPr lang="pt-BR" baseline="0" dirty="0" smtClean="0"/>
              <a:t> </a:t>
            </a:r>
            <a:r>
              <a:rPr lang="pt-BR" baseline="0" dirty="0" err="1" smtClean="0"/>
              <a:t>align</a:t>
            </a:r>
            <a:r>
              <a:rPr lang="pt-BR" baseline="0" dirty="0" smtClean="0"/>
              <a:t>, </a:t>
            </a:r>
            <a:r>
              <a:rPr lang="pt-BR" baseline="0" dirty="0" err="1" smtClean="0"/>
              <a:t>class</a:t>
            </a:r>
            <a:r>
              <a:rPr lang="pt-BR" baseline="0" dirty="0" smtClean="0"/>
              <a:t>, </a:t>
            </a:r>
            <a:r>
              <a:rPr lang="pt-BR" baseline="0" dirty="0" err="1" smtClean="0"/>
              <a:t>dir</a:t>
            </a:r>
            <a:r>
              <a:rPr lang="pt-BR" baseline="0" dirty="0" smtClean="0"/>
              <a:t>, id, </a:t>
            </a:r>
            <a:r>
              <a:rPr lang="pt-BR" baseline="0" dirty="0" err="1" smtClean="0"/>
              <a:t>lang</a:t>
            </a:r>
            <a:r>
              <a:rPr lang="pt-BR" baseline="0" dirty="0" smtClean="0"/>
              <a:t>, </a:t>
            </a:r>
            <a:r>
              <a:rPr lang="pt-BR" baseline="0" dirty="0" err="1" smtClean="0"/>
              <a:t>onClick</a:t>
            </a:r>
            <a:r>
              <a:rPr lang="pt-BR" baseline="0" dirty="0" smtClean="0"/>
              <a:t>, </a:t>
            </a:r>
            <a:r>
              <a:rPr lang="pt-BR" baseline="0" dirty="0" err="1" smtClean="0"/>
              <a:t>onDblClick</a:t>
            </a:r>
            <a:r>
              <a:rPr lang="pt-BR" baseline="0" dirty="0" smtClean="0"/>
              <a:t>, </a:t>
            </a:r>
            <a:r>
              <a:rPr lang="pt-BR" baseline="0" dirty="0" err="1" smtClean="0"/>
              <a:t>on</a:t>
            </a:r>
            <a:r>
              <a:rPr lang="pt-BR" baseline="0" dirty="0" smtClean="0"/>
              <a:t>..., style, </a:t>
            </a:r>
            <a:r>
              <a:rPr lang="pt-BR" baseline="0" dirty="0" err="1" smtClean="0"/>
              <a:t>title</a:t>
            </a:r>
            <a:endParaRPr lang="pt-BR" baseline="0" dirty="0" smtClean="0"/>
          </a:p>
          <a:p>
            <a:endParaRPr lang="pt-BR" baseline="0" dirty="0" smtClean="0"/>
          </a:p>
        </p:txBody>
      </p:sp>
      <p:sp>
        <p:nvSpPr>
          <p:cNvPr id="4" name="Espaço Reservado para Número de Slide 3"/>
          <p:cNvSpPr>
            <a:spLocks noGrp="1"/>
          </p:cNvSpPr>
          <p:nvPr>
            <p:ph type="sldNum" sz="quarter" idx="10"/>
          </p:nvPr>
        </p:nvSpPr>
        <p:spPr/>
        <p:txBody>
          <a:bodyPr/>
          <a:lstStyle/>
          <a:p>
            <a:fld id="{4B48C349-82A0-46EB-8399-361E04CC9D2C}" type="slidenum">
              <a:rPr lang="pt-BR" smtClean="0"/>
              <a:pPr/>
              <a:t>45</a:t>
            </a:fld>
            <a:endParaRPr lang="pt-BR"/>
          </a:p>
        </p:txBody>
      </p:sp>
    </p:spTree>
    <p:extLst>
      <p:ext uri="{BB962C8B-B14F-4D97-AF65-F5344CB8AC3E}">
        <p14:creationId xmlns:p14="http://schemas.microsoft.com/office/powerpoint/2010/main" val="255245651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r>
              <a:rPr lang="en-US" b="1" baseline="0" dirty="0" err="1" smtClean="0"/>
              <a:t>Exemplo</a:t>
            </a:r>
            <a:r>
              <a:rPr lang="en-US" b="1" baseline="0" dirty="0" smtClean="0"/>
              <a:t>:</a:t>
            </a:r>
          </a:p>
          <a:p>
            <a:endParaRPr lang="en-US" baseline="0" dirty="0" smtClean="0"/>
          </a:p>
          <a:p>
            <a:r>
              <a:rPr lang="en-US" baseline="0" dirty="0" smtClean="0"/>
              <a:t>&lt;html&gt;</a:t>
            </a:r>
          </a:p>
          <a:p>
            <a:r>
              <a:rPr lang="en-US" baseline="0" dirty="0" smtClean="0"/>
              <a:t>&lt;body&gt;</a:t>
            </a:r>
          </a:p>
          <a:p>
            <a:endParaRPr lang="pt-BR" baseline="0" dirty="0" smtClean="0"/>
          </a:p>
          <a:p>
            <a:r>
              <a:rPr lang="pt-BR" baseline="0" dirty="0" smtClean="0"/>
              <a:t> &lt;</a:t>
            </a:r>
            <a:r>
              <a:rPr lang="pt-BR" baseline="0" dirty="0" err="1" smtClean="0"/>
              <a:t>br</a:t>
            </a:r>
            <a:r>
              <a:rPr lang="pt-BR" baseline="0" dirty="0" smtClean="0"/>
              <a:t>&gt; Este é o meu texto ...</a:t>
            </a:r>
            <a:endParaRPr lang="en-US" baseline="0" dirty="0" smtClean="0"/>
          </a:p>
          <a:p>
            <a:r>
              <a:rPr lang="en-US" baseline="0" dirty="0" smtClean="0"/>
              <a:t> &lt;</a:t>
            </a:r>
            <a:r>
              <a:rPr lang="en-US" baseline="0" dirty="0" err="1" smtClean="0"/>
              <a:t>img</a:t>
            </a:r>
            <a:r>
              <a:rPr lang="en-US" baseline="0" dirty="0" smtClean="0"/>
              <a:t> </a:t>
            </a:r>
            <a:r>
              <a:rPr lang="en-US" baseline="0" dirty="0" err="1" smtClean="0"/>
              <a:t>src</a:t>
            </a:r>
            <a:r>
              <a:rPr lang="en-US" baseline="0" dirty="0" smtClean="0"/>
              <a:t>="teste.jpg" align="left"&gt;</a:t>
            </a:r>
          </a:p>
          <a:p>
            <a:r>
              <a:rPr lang="pt-BR" baseline="0" dirty="0" smtClean="0"/>
              <a:t>    Aqui continua o texto logo ao lado da imagem</a:t>
            </a:r>
          </a:p>
          <a:p>
            <a:r>
              <a:rPr lang="pt-BR" baseline="0" dirty="0" smtClean="0"/>
              <a:t>    Aqui continua o texto logo ao lado da imagem</a:t>
            </a:r>
          </a:p>
          <a:p>
            <a:r>
              <a:rPr lang="pt-BR" baseline="0" dirty="0" smtClean="0"/>
              <a:t>    Aqui continua o texto logo ao lado da imagem</a:t>
            </a:r>
          </a:p>
          <a:p>
            <a:r>
              <a:rPr lang="pt-BR" baseline="0" dirty="0" smtClean="0"/>
              <a:t>    Aqui continua o texto logo ao lado da imagem</a:t>
            </a:r>
          </a:p>
          <a:p>
            <a:r>
              <a:rPr lang="pt-BR" baseline="0" dirty="0" smtClean="0"/>
              <a:t>    &lt;</a:t>
            </a:r>
            <a:r>
              <a:rPr lang="pt-BR" baseline="0" dirty="0" err="1" smtClean="0"/>
              <a:t>br</a:t>
            </a:r>
            <a:r>
              <a:rPr lang="pt-BR" baseline="0" dirty="0" smtClean="0"/>
              <a:t> </a:t>
            </a:r>
            <a:r>
              <a:rPr lang="pt-BR" baseline="0" dirty="0" err="1" smtClean="0"/>
              <a:t>clear</a:t>
            </a:r>
            <a:r>
              <a:rPr lang="pt-BR" baseline="0" dirty="0" smtClean="0"/>
              <a:t>=“</a:t>
            </a:r>
            <a:r>
              <a:rPr lang="pt-BR" baseline="0" dirty="0" err="1" smtClean="0"/>
              <a:t>left</a:t>
            </a:r>
            <a:r>
              <a:rPr lang="pt-BR" baseline="0" dirty="0" smtClean="0"/>
              <a:t>”&gt; Aqui continua o texto logo ao lado da imagem</a:t>
            </a:r>
          </a:p>
          <a:p>
            <a:r>
              <a:rPr lang="pt-BR" baseline="0" dirty="0" smtClean="0"/>
              <a:t>    Aqui continua o texto logo ao lado da imagem</a:t>
            </a:r>
            <a:endParaRPr lang="en-US" baseline="0" dirty="0" smtClean="0"/>
          </a:p>
          <a:p>
            <a:endParaRPr lang="en-US" baseline="0" dirty="0" smtClean="0"/>
          </a:p>
          <a:p>
            <a:r>
              <a:rPr lang="en-US" baseline="0" dirty="0" smtClean="0"/>
              <a:t>&lt;/body&gt;</a:t>
            </a:r>
          </a:p>
          <a:p>
            <a:endParaRPr lang="en-US" baseline="0" dirty="0" smtClean="0"/>
          </a:p>
          <a:p>
            <a:r>
              <a:rPr lang="en-US" baseline="0" dirty="0" smtClean="0"/>
              <a:t>&lt;/html&gt;</a:t>
            </a:r>
            <a:endParaRPr lang="pt-BR" baseline="0" dirty="0" smtClean="0"/>
          </a:p>
        </p:txBody>
      </p:sp>
      <p:sp>
        <p:nvSpPr>
          <p:cNvPr id="4" name="Espaço Reservado para Número de Slide 3"/>
          <p:cNvSpPr>
            <a:spLocks noGrp="1"/>
          </p:cNvSpPr>
          <p:nvPr>
            <p:ph type="sldNum" sz="quarter" idx="10"/>
          </p:nvPr>
        </p:nvSpPr>
        <p:spPr/>
        <p:txBody>
          <a:bodyPr/>
          <a:lstStyle/>
          <a:p>
            <a:fld id="{4B48C349-82A0-46EB-8399-361E04CC9D2C}" type="slidenum">
              <a:rPr lang="pt-BR" smtClean="0"/>
              <a:pPr/>
              <a:t>47</a:t>
            </a:fld>
            <a:endParaRPr lang="pt-BR"/>
          </a:p>
        </p:txBody>
      </p:sp>
    </p:spTree>
    <p:extLst>
      <p:ext uri="{BB962C8B-B14F-4D97-AF65-F5344CB8AC3E}">
        <p14:creationId xmlns:p14="http://schemas.microsoft.com/office/powerpoint/2010/main" val="2863787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endParaRPr lang="pt-BR" baseline="0" dirty="0" smtClean="0"/>
          </a:p>
        </p:txBody>
      </p:sp>
      <p:sp>
        <p:nvSpPr>
          <p:cNvPr id="4" name="Espaço Reservado para Número de Slide 3"/>
          <p:cNvSpPr>
            <a:spLocks noGrp="1"/>
          </p:cNvSpPr>
          <p:nvPr>
            <p:ph type="sldNum" sz="quarter" idx="10"/>
          </p:nvPr>
        </p:nvSpPr>
        <p:spPr/>
        <p:txBody>
          <a:bodyPr/>
          <a:lstStyle/>
          <a:p>
            <a:fld id="{4B48C349-82A0-46EB-8399-361E04CC9D2C}" type="slidenum">
              <a:rPr lang="pt-BR" smtClean="0"/>
              <a:pPr/>
              <a:t>49</a:t>
            </a:fld>
            <a:endParaRPr lang="pt-BR"/>
          </a:p>
        </p:txBody>
      </p:sp>
    </p:spTree>
    <p:extLst>
      <p:ext uri="{BB962C8B-B14F-4D97-AF65-F5344CB8AC3E}">
        <p14:creationId xmlns:p14="http://schemas.microsoft.com/office/powerpoint/2010/main" val="374958190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endParaRPr lang="pt-BR" baseline="0" dirty="0" smtClean="0"/>
          </a:p>
        </p:txBody>
      </p:sp>
      <p:sp>
        <p:nvSpPr>
          <p:cNvPr id="4" name="Espaço Reservado para Número de Slide 3"/>
          <p:cNvSpPr>
            <a:spLocks noGrp="1"/>
          </p:cNvSpPr>
          <p:nvPr>
            <p:ph type="sldNum" sz="quarter" idx="10"/>
          </p:nvPr>
        </p:nvSpPr>
        <p:spPr/>
        <p:txBody>
          <a:bodyPr/>
          <a:lstStyle/>
          <a:p>
            <a:fld id="{4B48C349-82A0-46EB-8399-361E04CC9D2C}" type="slidenum">
              <a:rPr lang="pt-BR" smtClean="0"/>
              <a:pPr/>
              <a:t>51</a:t>
            </a:fld>
            <a:endParaRPr lang="pt-BR"/>
          </a:p>
        </p:txBody>
      </p:sp>
    </p:spTree>
    <p:extLst>
      <p:ext uri="{BB962C8B-B14F-4D97-AF65-F5344CB8AC3E}">
        <p14:creationId xmlns:p14="http://schemas.microsoft.com/office/powerpoint/2010/main" val="405735800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endParaRPr lang="pt-BR" baseline="0" dirty="0" smtClean="0"/>
          </a:p>
        </p:txBody>
      </p:sp>
      <p:sp>
        <p:nvSpPr>
          <p:cNvPr id="4" name="Espaço Reservado para Número de Slide 3"/>
          <p:cNvSpPr>
            <a:spLocks noGrp="1"/>
          </p:cNvSpPr>
          <p:nvPr>
            <p:ph type="sldNum" sz="quarter" idx="10"/>
          </p:nvPr>
        </p:nvSpPr>
        <p:spPr/>
        <p:txBody>
          <a:bodyPr/>
          <a:lstStyle/>
          <a:p>
            <a:fld id="{4B48C349-82A0-46EB-8399-361E04CC9D2C}" type="slidenum">
              <a:rPr lang="pt-BR" smtClean="0"/>
              <a:pPr/>
              <a:t>54</a:t>
            </a:fld>
            <a:endParaRPr lang="pt-BR"/>
          </a:p>
        </p:txBody>
      </p:sp>
    </p:spTree>
    <p:extLst>
      <p:ext uri="{BB962C8B-B14F-4D97-AF65-F5344CB8AC3E}">
        <p14:creationId xmlns:p14="http://schemas.microsoft.com/office/powerpoint/2010/main" val="207498464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fontScale="55000" lnSpcReduction="20000"/>
          </a:bodyPr>
          <a:lstStyle/>
          <a:p>
            <a:r>
              <a:rPr lang="pt-BR" sz="1200" i="0" kern="1200" dirty="0" err="1" smtClean="0">
                <a:solidFill>
                  <a:schemeClr val="tx1"/>
                </a:solidFill>
                <a:latin typeface="+mn-lt"/>
                <a:ea typeface="+mn-ea"/>
                <a:cs typeface="+mn-cs"/>
              </a:rPr>
              <a:t>Acronimo</a:t>
            </a:r>
            <a:r>
              <a:rPr lang="pt-BR" sz="1200" i="0" kern="1200" dirty="0" smtClean="0">
                <a:solidFill>
                  <a:schemeClr val="tx1"/>
                </a:solidFill>
                <a:latin typeface="+mn-lt"/>
                <a:ea typeface="+mn-ea"/>
                <a:cs typeface="+mn-cs"/>
              </a:rPr>
              <a:t>: </a:t>
            </a:r>
            <a:r>
              <a:rPr lang="pt-BR" dirty="0" smtClean="0"/>
              <a:t>Palavra formada com as iniciais de outras (ex.: </a:t>
            </a:r>
            <a:r>
              <a:rPr lang="pt-BR" i="1" dirty="0" smtClean="0"/>
              <a:t>RADAR, OVNI</a:t>
            </a:r>
            <a:r>
              <a:rPr lang="pt-BR" dirty="0" smtClean="0"/>
              <a:t>, etc.).</a:t>
            </a:r>
          </a:p>
          <a:p>
            <a:r>
              <a:rPr lang="pt-BR" sz="1200" i="0" kern="1200" dirty="0" smtClean="0">
                <a:solidFill>
                  <a:schemeClr val="tx1"/>
                </a:solidFill>
                <a:latin typeface="+mn-lt"/>
                <a:ea typeface="+mn-ea"/>
                <a:cs typeface="+mn-cs"/>
              </a:rPr>
              <a:t>Abreviação:</a:t>
            </a:r>
            <a:r>
              <a:rPr lang="pt-BR" sz="1200" i="0" kern="1200" baseline="0" dirty="0" smtClean="0">
                <a:solidFill>
                  <a:schemeClr val="tx1"/>
                </a:solidFill>
                <a:latin typeface="+mn-lt"/>
                <a:ea typeface="+mn-ea"/>
                <a:cs typeface="+mn-cs"/>
              </a:rPr>
              <a:t> </a:t>
            </a:r>
            <a:r>
              <a:rPr lang="pt-BR" dirty="0" smtClean="0"/>
              <a:t>Modo de escrever uma palavra com menos letras que as requeridas pelos sons e articulações que tem.</a:t>
            </a:r>
            <a:endParaRPr lang="pt-BR" sz="1200" i="0" kern="1200" dirty="0" smtClean="0">
              <a:solidFill>
                <a:schemeClr val="tx1"/>
              </a:solidFill>
              <a:latin typeface="+mn-lt"/>
              <a:ea typeface="+mn-ea"/>
              <a:cs typeface="+mn-cs"/>
            </a:endParaRPr>
          </a:p>
          <a:p>
            <a:endParaRPr lang="pt-BR" sz="1200" i="1" kern="1200" dirty="0" smtClean="0">
              <a:solidFill>
                <a:schemeClr val="tx1"/>
              </a:solidFill>
              <a:latin typeface="+mn-lt"/>
              <a:ea typeface="+mn-ea"/>
              <a:cs typeface="+mn-cs"/>
            </a:endParaRPr>
          </a:p>
          <a:p>
            <a:endParaRPr lang="pt-BR" sz="1200" i="1" kern="1200" dirty="0" smtClean="0">
              <a:solidFill>
                <a:schemeClr val="tx1"/>
              </a:solidFill>
              <a:latin typeface="+mn-lt"/>
              <a:ea typeface="+mn-ea"/>
              <a:cs typeface="+mn-cs"/>
            </a:endParaRPr>
          </a:p>
          <a:p>
            <a:r>
              <a:rPr lang="pt-BR" sz="1200" i="1" kern="1200" dirty="0" err="1" smtClean="0">
                <a:solidFill>
                  <a:schemeClr val="tx1"/>
                </a:solidFill>
                <a:latin typeface="+mn-lt"/>
                <a:ea typeface="+mn-ea"/>
                <a:cs typeface="+mn-cs"/>
              </a:rPr>
              <a:t>Acronym</a:t>
            </a:r>
            <a:r>
              <a:rPr lang="pt-BR" sz="1200" i="1" kern="1200" dirty="0" smtClean="0">
                <a:solidFill>
                  <a:schemeClr val="tx1"/>
                </a:solidFill>
                <a:latin typeface="+mn-lt"/>
                <a:ea typeface="+mn-ea"/>
                <a:cs typeface="+mn-cs"/>
              </a:rPr>
              <a:t> </a:t>
            </a:r>
            <a:r>
              <a:rPr lang="pt-BR" sz="1200" kern="1200" dirty="0" smtClean="0">
                <a:solidFill>
                  <a:schemeClr val="tx1"/>
                </a:solidFill>
                <a:latin typeface="+mn-lt"/>
                <a:ea typeface="+mn-ea"/>
                <a:cs typeface="+mn-cs"/>
              </a:rPr>
              <a:t>é uma </a:t>
            </a:r>
            <a:r>
              <a:rPr lang="pt-BR" sz="1200" i="1" kern="1200" dirty="0" smtClean="0">
                <a:solidFill>
                  <a:schemeClr val="tx1"/>
                </a:solidFill>
                <a:latin typeface="+mn-lt"/>
                <a:ea typeface="+mn-ea"/>
                <a:cs typeface="+mn-cs"/>
              </a:rPr>
              <a:t>sigla </a:t>
            </a:r>
            <a:r>
              <a:rPr lang="pt-BR" sz="1200" kern="1200" dirty="0" smtClean="0">
                <a:solidFill>
                  <a:schemeClr val="tx1"/>
                </a:solidFill>
                <a:latin typeface="+mn-lt"/>
                <a:ea typeface="+mn-ea"/>
                <a:cs typeface="+mn-cs"/>
              </a:rPr>
              <a:t>e, como tal, pronunciamos como se fosse uma palavra, e não letra por letra. Exemplos:</a:t>
            </a:r>
            <a:endParaRPr lang="pt-BR" dirty="0" smtClean="0"/>
          </a:p>
          <a:p>
            <a:pPr lvl="1">
              <a:buFont typeface="Arial" pitchFamily="34" charset="0"/>
              <a:buChar char="•"/>
            </a:pPr>
            <a:r>
              <a:rPr lang="pt-BR" sz="1200" kern="1200" dirty="0" smtClean="0">
                <a:solidFill>
                  <a:schemeClr val="tx1"/>
                </a:solidFill>
                <a:latin typeface="+mn-lt"/>
                <a:ea typeface="+mn-ea"/>
                <a:cs typeface="+mn-cs"/>
              </a:rPr>
              <a:t> NATO = North </a:t>
            </a:r>
            <a:r>
              <a:rPr lang="pt-BR" sz="1200" kern="1200" dirty="0" err="1" smtClean="0">
                <a:solidFill>
                  <a:schemeClr val="tx1"/>
                </a:solidFill>
                <a:latin typeface="+mn-lt"/>
                <a:ea typeface="+mn-ea"/>
                <a:cs typeface="+mn-cs"/>
              </a:rPr>
              <a:t>Atlantic</a:t>
            </a:r>
            <a:r>
              <a:rPr lang="pt-BR" sz="1200" kern="1200" dirty="0" smtClean="0">
                <a:solidFill>
                  <a:schemeClr val="tx1"/>
                </a:solidFill>
                <a:latin typeface="+mn-lt"/>
                <a:ea typeface="+mn-ea"/>
                <a:cs typeface="+mn-cs"/>
              </a:rPr>
              <a:t> </a:t>
            </a:r>
            <a:r>
              <a:rPr lang="pt-BR" sz="1200" kern="1200" dirty="0" err="1" smtClean="0">
                <a:solidFill>
                  <a:schemeClr val="tx1"/>
                </a:solidFill>
                <a:latin typeface="+mn-lt"/>
                <a:ea typeface="+mn-ea"/>
                <a:cs typeface="+mn-cs"/>
              </a:rPr>
              <a:t>Treaty</a:t>
            </a:r>
            <a:r>
              <a:rPr lang="pt-BR" sz="1200" kern="1200" dirty="0" smtClean="0">
                <a:solidFill>
                  <a:schemeClr val="tx1"/>
                </a:solidFill>
                <a:latin typeface="+mn-lt"/>
                <a:ea typeface="+mn-ea"/>
                <a:cs typeface="+mn-cs"/>
              </a:rPr>
              <a:t> </a:t>
            </a:r>
            <a:r>
              <a:rPr lang="pt-BR" sz="1200" kern="1200" dirty="0" err="1" smtClean="0">
                <a:solidFill>
                  <a:schemeClr val="tx1"/>
                </a:solidFill>
                <a:latin typeface="+mn-lt"/>
                <a:ea typeface="+mn-ea"/>
                <a:cs typeface="+mn-cs"/>
              </a:rPr>
              <a:t>Organization</a:t>
            </a:r>
            <a:r>
              <a:rPr lang="pt-BR" sz="1200" kern="1200" dirty="0" smtClean="0">
                <a:solidFill>
                  <a:schemeClr val="tx1"/>
                </a:solidFill>
                <a:latin typeface="+mn-lt"/>
                <a:ea typeface="+mn-ea"/>
                <a:cs typeface="+mn-cs"/>
              </a:rPr>
              <a:t> (em português - OTAN - Organização do Tratado do Atlântico Norte);</a:t>
            </a:r>
            <a:endParaRPr lang="pt-BR" dirty="0" smtClean="0"/>
          </a:p>
          <a:p>
            <a:pPr lvl="1">
              <a:buFont typeface="Arial" pitchFamily="34" charset="0"/>
              <a:buChar char="•"/>
            </a:pPr>
            <a:r>
              <a:rPr lang="pt-BR" sz="1200" kern="1200" dirty="0" smtClean="0">
                <a:solidFill>
                  <a:schemeClr val="tx1"/>
                </a:solidFill>
                <a:latin typeface="+mn-lt"/>
                <a:ea typeface="+mn-ea"/>
                <a:cs typeface="+mn-cs"/>
              </a:rPr>
              <a:t> NASA = </a:t>
            </a:r>
            <a:r>
              <a:rPr lang="pt-BR" sz="1200" kern="1200" dirty="0" err="1" smtClean="0">
                <a:solidFill>
                  <a:schemeClr val="tx1"/>
                </a:solidFill>
                <a:latin typeface="+mn-lt"/>
                <a:ea typeface="+mn-ea"/>
                <a:cs typeface="+mn-cs"/>
              </a:rPr>
              <a:t>National</a:t>
            </a:r>
            <a:r>
              <a:rPr lang="pt-BR" sz="1200" kern="1200" dirty="0" smtClean="0">
                <a:solidFill>
                  <a:schemeClr val="tx1"/>
                </a:solidFill>
                <a:latin typeface="+mn-lt"/>
                <a:ea typeface="+mn-ea"/>
                <a:cs typeface="+mn-cs"/>
              </a:rPr>
              <a:t> </a:t>
            </a:r>
            <a:r>
              <a:rPr lang="pt-BR" sz="1200" kern="1200" dirty="0" err="1" smtClean="0">
                <a:solidFill>
                  <a:schemeClr val="tx1"/>
                </a:solidFill>
                <a:latin typeface="+mn-lt"/>
                <a:ea typeface="+mn-ea"/>
                <a:cs typeface="+mn-cs"/>
              </a:rPr>
              <a:t>Aeronautics</a:t>
            </a:r>
            <a:r>
              <a:rPr lang="pt-BR" sz="1200" kern="1200" dirty="0" smtClean="0">
                <a:solidFill>
                  <a:schemeClr val="tx1"/>
                </a:solidFill>
                <a:latin typeface="+mn-lt"/>
                <a:ea typeface="+mn-ea"/>
                <a:cs typeface="+mn-cs"/>
              </a:rPr>
              <a:t> </a:t>
            </a:r>
            <a:r>
              <a:rPr lang="pt-BR" sz="1200" kern="1200" dirty="0" err="1" smtClean="0">
                <a:solidFill>
                  <a:schemeClr val="tx1"/>
                </a:solidFill>
                <a:latin typeface="+mn-lt"/>
                <a:ea typeface="+mn-ea"/>
                <a:cs typeface="+mn-cs"/>
              </a:rPr>
              <a:t>and</a:t>
            </a:r>
            <a:r>
              <a:rPr lang="pt-BR" sz="1200" kern="1200" dirty="0" smtClean="0">
                <a:solidFill>
                  <a:schemeClr val="tx1"/>
                </a:solidFill>
                <a:latin typeface="+mn-lt"/>
                <a:ea typeface="+mn-ea"/>
                <a:cs typeface="+mn-cs"/>
              </a:rPr>
              <a:t> </a:t>
            </a:r>
            <a:r>
              <a:rPr lang="pt-BR" sz="1200" kern="1200" dirty="0" err="1" smtClean="0">
                <a:solidFill>
                  <a:schemeClr val="tx1"/>
                </a:solidFill>
                <a:latin typeface="+mn-lt"/>
                <a:ea typeface="+mn-ea"/>
                <a:cs typeface="+mn-cs"/>
              </a:rPr>
              <a:t>Space</a:t>
            </a:r>
            <a:r>
              <a:rPr lang="pt-BR" sz="1200" kern="1200" dirty="0" smtClean="0">
                <a:solidFill>
                  <a:schemeClr val="tx1"/>
                </a:solidFill>
                <a:latin typeface="+mn-lt"/>
                <a:ea typeface="+mn-ea"/>
                <a:cs typeface="+mn-cs"/>
              </a:rPr>
              <a:t> </a:t>
            </a:r>
            <a:r>
              <a:rPr lang="pt-BR" sz="1200" kern="1200" dirty="0" err="1" smtClean="0">
                <a:solidFill>
                  <a:schemeClr val="tx1"/>
                </a:solidFill>
                <a:latin typeface="+mn-lt"/>
                <a:ea typeface="+mn-ea"/>
                <a:cs typeface="+mn-cs"/>
              </a:rPr>
              <a:t>Administration</a:t>
            </a:r>
            <a:endParaRPr lang="pt-BR" dirty="0" smtClean="0"/>
          </a:p>
          <a:p>
            <a:endParaRPr lang="pt-BR" baseline="0" dirty="0" smtClean="0"/>
          </a:p>
          <a:p>
            <a:r>
              <a:rPr lang="pt-BR" sz="1200" i="1" kern="1200" dirty="0" err="1" smtClean="0">
                <a:solidFill>
                  <a:schemeClr val="tx1"/>
                </a:solidFill>
                <a:latin typeface="+mn-lt"/>
                <a:ea typeface="+mn-ea"/>
                <a:cs typeface="+mn-cs"/>
              </a:rPr>
              <a:t>Abbreviation</a:t>
            </a:r>
            <a:r>
              <a:rPr lang="pt-BR" sz="1200" i="1" kern="1200" dirty="0" smtClean="0">
                <a:solidFill>
                  <a:schemeClr val="tx1"/>
                </a:solidFill>
                <a:latin typeface="+mn-lt"/>
                <a:ea typeface="+mn-ea"/>
                <a:cs typeface="+mn-cs"/>
              </a:rPr>
              <a:t> </a:t>
            </a:r>
            <a:r>
              <a:rPr lang="pt-BR" sz="1200" kern="1200" dirty="0" smtClean="0">
                <a:solidFill>
                  <a:schemeClr val="tx1"/>
                </a:solidFill>
                <a:latin typeface="+mn-lt"/>
                <a:ea typeface="+mn-ea"/>
                <a:cs typeface="+mn-cs"/>
              </a:rPr>
              <a:t>é uma abreviação, ou seja, uma forma curta de alguma palavra ou expressão. Normalmente pronunciamos a abreviação de duas formas:</a:t>
            </a:r>
            <a:endParaRPr lang="pt-BR" dirty="0" smtClean="0"/>
          </a:p>
          <a:p>
            <a:r>
              <a:rPr lang="pt-BR" sz="1200" kern="1200" dirty="0" smtClean="0">
                <a:solidFill>
                  <a:schemeClr val="tx1"/>
                </a:solidFill>
                <a:latin typeface="+mn-lt"/>
                <a:ea typeface="+mn-ea"/>
                <a:cs typeface="+mn-cs"/>
              </a:rPr>
              <a:t>   1) como se fosse a palavra completa, por exemplo, "</a:t>
            </a:r>
            <a:r>
              <a:rPr lang="pt-BR" sz="1200" kern="1200" dirty="0" err="1" smtClean="0">
                <a:solidFill>
                  <a:schemeClr val="tx1"/>
                </a:solidFill>
                <a:latin typeface="+mn-lt"/>
                <a:ea typeface="+mn-ea"/>
                <a:cs typeface="+mn-cs"/>
              </a:rPr>
              <a:t>dr.</a:t>
            </a:r>
            <a:r>
              <a:rPr lang="pt-BR" sz="1200" kern="1200" dirty="0" smtClean="0">
                <a:solidFill>
                  <a:schemeClr val="tx1"/>
                </a:solidFill>
                <a:latin typeface="+mn-lt"/>
                <a:ea typeface="+mn-ea"/>
                <a:cs typeface="+mn-cs"/>
              </a:rPr>
              <a:t>", para "</a:t>
            </a:r>
            <a:r>
              <a:rPr lang="pt-BR" sz="1200" kern="1200" dirty="0" err="1" smtClean="0">
                <a:solidFill>
                  <a:schemeClr val="tx1"/>
                </a:solidFill>
                <a:latin typeface="+mn-lt"/>
                <a:ea typeface="+mn-ea"/>
                <a:cs typeface="+mn-cs"/>
              </a:rPr>
              <a:t>doctor</a:t>
            </a:r>
            <a:r>
              <a:rPr lang="pt-BR" sz="1200" kern="1200" dirty="0" smtClean="0">
                <a:solidFill>
                  <a:schemeClr val="tx1"/>
                </a:solidFill>
                <a:latin typeface="+mn-lt"/>
                <a:ea typeface="+mn-ea"/>
                <a:cs typeface="+mn-cs"/>
              </a:rPr>
              <a:t>". Não falamos como se fossem letras separadas - </a:t>
            </a:r>
            <a:r>
              <a:rPr lang="pt-BR" sz="1200" i="1" kern="1200" dirty="0" smtClean="0">
                <a:solidFill>
                  <a:schemeClr val="tx1"/>
                </a:solidFill>
                <a:latin typeface="+mn-lt"/>
                <a:ea typeface="+mn-ea"/>
                <a:cs typeface="+mn-cs"/>
              </a:rPr>
              <a:t>dê-erre. </a:t>
            </a:r>
            <a:r>
              <a:rPr lang="pt-BR" sz="1200" kern="1200" dirty="0" smtClean="0">
                <a:solidFill>
                  <a:schemeClr val="tx1"/>
                </a:solidFill>
                <a:latin typeface="+mn-lt"/>
                <a:ea typeface="+mn-ea"/>
                <a:cs typeface="+mn-cs"/>
              </a:rPr>
              <a:t>Outros exemplos: "</a:t>
            </a:r>
            <a:r>
              <a:rPr lang="pt-BR" sz="1200" kern="1200" dirty="0" err="1" smtClean="0">
                <a:solidFill>
                  <a:schemeClr val="tx1"/>
                </a:solidFill>
                <a:latin typeface="+mn-lt"/>
                <a:ea typeface="+mn-ea"/>
                <a:cs typeface="+mn-cs"/>
              </a:rPr>
              <a:t>st</a:t>
            </a:r>
            <a:r>
              <a:rPr lang="pt-BR" sz="1200" kern="1200" dirty="0" smtClean="0">
                <a:solidFill>
                  <a:schemeClr val="tx1"/>
                </a:solidFill>
                <a:latin typeface="+mn-lt"/>
                <a:ea typeface="+mn-ea"/>
                <a:cs typeface="+mn-cs"/>
              </a:rPr>
              <a:t>" para "</a:t>
            </a:r>
            <a:r>
              <a:rPr lang="pt-BR" sz="1200" kern="1200" dirty="0" err="1" smtClean="0">
                <a:solidFill>
                  <a:schemeClr val="tx1"/>
                </a:solidFill>
                <a:latin typeface="+mn-lt"/>
                <a:ea typeface="+mn-ea"/>
                <a:cs typeface="+mn-cs"/>
              </a:rPr>
              <a:t>street</a:t>
            </a:r>
            <a:r>
              <a:rPr lang="pt-BR" sz="1200" kern="1200" dirty="0" smtClean="0">
                <a:solidFill>
                  <a:schemeClr val="tx1"/>
                </a:solidFill>
                <a:latin typeface="+mn-lt"/>
                <a:ea typeface="+mn-ea"/>
                <a:cs typeface="+mn-cs"/>
              </a:rPr>
              <a:t>" - rua; "</a:t>
            </a:r>
            <a:r>
              <a:rPr lang="pt-BR" sz="1200" kern="1200" dirty="0" err="1" smtClean="0">
                <a:solidFill>
                  <a:schemeClr val="tx1"/>
                </a:solidFill>
                <a:latin typeface="+mn-lt"/>
                <a:ea typeface="+mn-ea"/>
                <a:cs typeface="+mn-cs"/>
              </a:rPr>
              <a:t>rd</a:t>
            </a:r>
            <a:r>
              <a:rPr lang="pt-BR" sz="1200" kern="1200" dirty="0" smtClean="0">
                <a:solidFill>
                  <a:schemeClr val="tx1"/>
                </a:solidFill>
                <a:latin typeface="+mn-lt"/>
                <a:ea typeface="+mn-ea"/>
                <a:cs typeface="+mn-cs"/>
              </a:rPr>
              <a:t>" para "</a:t>
            </a:r>
            <a:r>
              <a:rPr lang="pt-BR" sz="1200" kern="1200" dirty="0" err="1" smtClean="0">
                <a:solidFill>
                  <a:schemeClr val="tx1"/>
                </a:solidFill>
                <a:latin typeface="+mn-lt"/>
                <a:ea typeface="+mn-ea"/>
                <a:cs typeface="+mn-cs"/>
              </a:rPr>
              <a:t>road</a:t>
            </a:r>
            <a:r>
              <a:rPr lang="pt-BR" sz="1200" kern="1200" dirty="0" smtClean="0">
                <a:solidFill>
                  <a:schemeClr val="tx1"/>
                </a:solidFill>
                <a:latin typeface="+mn-lt"/>
                <a:ea typeface="+mn-ea"/>
                <a:cs typeface="+mn-cs"/>
              </a:rPr>
              <a:t>" - estrada/via. </a:t>
            </a:r>
            <a:endParaRPr lang="pt-BR" dirty="0" smtClean="0"/>
          </a:p>
          <a:p>
            <a:r>
              <a:rPr lang="pt-BR" sz="1200" kern="1200" dirty="0" smtClean="0">
                <a:solidFill>
                  <a:schemeClr val="tx1"/>
                </a:solidFill>
                <a:latin typeface="+mn-lt"/>
                <a:ea typeface="+mn-ea"/>
                <a:cs typeface="+mn-cs"/>
              </a:rPr>
              <a:t>   2) letra por letra. Estamos cercados de abreviações em inglês e muitas vezes nem nos damos conta que são originalmente em inglês porque as pronunciamos em português. Exemplos:  HBO, ESPN, BBC, CNN e assim vai. Só por curiosidade, tais siglas significam: </a:t>
            </a:r>
            <a:r>
              <a:rPr lang="pt-BR" sz="1200" i="1" kern="1200" dirty="0" smtClean="0">
                <a:solidFill>
                  <a:schemeClr val="tx1"/>
                </a:solidFill>
                <a:latin typeface="+mn-lt"/>
                <a:ea typeface="+mn-ea"/>
                <a:cs typeface="+mn-cs"/>
              </a:rPr>
              <a:t>Home Box Office; </a:t>
            </a:r>
            <a:r>
              <a:rPr lang="pt-BR" sz="1200" i="1" kern="1200" dirty="0" err="1" smtClean="0">
                <a:solidFill>
                  <a:schemeClr val="tx1"/>
                </a:solidFill>
                <a:latin typeface="+mn-lt"/>
                <a:ea typeface="+mn-ea"/>
                <a:cs typeface="+mn-cs"/>
              </a:rPr>
              <a:t>Entertainment</a:t>
            </a:r>
            <a:r>
              <a:rPr lang="pt-BR" sz="1200" i="1" kern="1200" dirty="0" smtClean="0">
                <a:solidFill>
                  <a:schemeClr val="tx1"/>
                </a:solidFill>
                <a:latin typeface="+mn-lt"/>
                <a:ea typeface="+mn-ea"/>
                <a:cs typeface="+mn-cs"/>
              </a:rPr>
              <a:t> </a:t>
            </a:r>
            <a:r>
              <a:rPr lang="pt-BR" sz="1200" i="1" kern="1200" dirty="0" err="1" smtClean="0">
                <a:solidFill>
                  <a:schemeClr val="tx1"/>
                </a:solidFill>
                <a:latin typeface="+mn-lt"/>
                <a:ea typeface="+mn-ea"/>
                <a:cs typeface="+mn-cs"/>
              </a:rPr>
              <a:t>and</a:t>
            </a:r>
            <a:r>
              <a:rPr lang="pt-BR" sz="1200" i="1" kern="1200" dirty="0" smtClean="0">
                <a:solidFill>
                  <a:schemeClr val="tx1"/>
                </a:solidFill>
                <a:latin typeface="+mn-lt"/>
                <a:ea typeface="+mn-ea"/>
                <a:cs typeface="+mn-cs"/>
              </a:rPr>
              <a:t> </a:t>
            </a:r>
            <a:r>
              <a:rPr lang="pt-BR" sz="1200" i="1" kern="1200" dirty="0" err="1" smtClean="0">
                <a:solidFill>
                  <a:schemeClr val="tx1"/>
                </a:solidFill>
                <a:latin typeface="+mn-lt"/>
                <a:ea typeface="+mn-ea"/>
                <a:cs typeface="+mn-cs"/>
              </a:rPr>
              <a:t>Sports</a:t>
            </a:r>
            <a:r>
              <a:rPr lang="pt-BR" sz="1200" i="1" kern="1200" dirty="0" smtClean="0">
                <a:solidFill>
                  <a:schemeClr val="tx1"/>
                </a:solidFill>
                <a:latin typeface="+mn-lt"/>
                <a:ea typeface="+mn-ea"/>
                <a:cs typeface="+mn-cs"/>
              </a:rPr>
              <a:t> Programming Network; </a:t>
            </a:r>
            <a:r>
              <a:rPr lang="pt-BR" sz="1200" i="1" kern="1200" dirty="0" err="1" smtClean="0">
                <a:solidFill>
                  <a:schemeClr val="tx1"/>
                </a:solidFill>
                <a:latin typeface="+mn-lt"/>
                <a:ea typeface="+mn-ea"/>
                <a:cs typeface="+mn-cs"/>
              </a:rPr>
              <a:t>British</a:t>
            </a:r>
            <a:r>
              <a:rPr lang="pt-BR" sz="1200" i="1" kern="1200" dirty="0" smtClean="0">
                <a:solidFill>
                  <a:schemeClr val="tx1"/>
                </a:solidFill>
                <a:latin typeface="+mn-lt"/>
                <a:ea typeface="+mn-ea"/>
                <a:cs typeface="+mn-cs"/>
              </a:rPr>
              <a:t> Broadcasting </a:t>
            </a:r>
            <a:r>
              <a:rPr lang="pt-BR" sz="1200" i="1" kern="1200" dirty="0" err="1" smtClean="0">
                <a:solidFill>
                  <a:schemeClr val="tx1"/>
                </a:solidFill>
                <a:latin typeface="+mn-lt"/>
                <a:ea typeface="+mn-ea"/>
                <a:cs typeface="+mn-cs"/>
              </a:rPr>
              <a:t>Corporation</a:t>
            </a:r>
            <a:r>
              <a:rPr lang="pt-BR" sz="1200" i="1" kern="1200" dirty="0" smtClean="0">
                <a:solidFill>
                  <a:schemeClr val="tx1"/>
                </a:solidFill>
                <a:latin typeface="+mn-lt"/>
                <a:ea typeface="+mn-ea"/>
                <a:cs typeface="+mn-cs"/>
              </a:rPr>
              <a:t>; </a:t>
            </a:r>
            <a:r>
              <a:rPr lang="pt-BR" sz="1200" i="1" kern="1200" dirty="0" err="1" smtClean="0">
                <a:solidFill>
                  <a:schemeClr val="tx1"/>
                </a:solidFill>
                <a:latin typeface="+mn-lt"/>
                <a:ea typeface="+mn-ea"/>
                <a:cs typeface="+mn-cs"/>
              </a:rPr>
              <a:t>Cable</a:t>
            </a:r>
            <a:r>
              <a:rPr lang="pt-BR" sz="1200" i="1" kern="1200" dirty="0" smtClean="0">
                <a:solidFill>
                  <a:schemeClr val="tx1"/>
                </a:solidFill>
                <a:latin typeface="+mn-lt"/>
                <a:ea typeface="+mn-ea"/>
                <a:cs typeface="+mn-cs"/>
              </a:rPr>
              <a:t> </a:t>
            </a:r>
            <a:r>
              <a:rPr lang="pt-BR" sz="1200" i="1" kern="1200" dirty="0" err="1" smtClean="0">
                <a:solidFill>
                  <a:schemeClr val="tx1"/>
                </a:solidFill>
                <a:latin typeface="+mn-lt"/>
                <a:ea typeface="+mn-ea"/>
                <a:cs typeface="+mn-cs"/>
              </a:rPr>
              <a:t>News</a:t>
            </a:r>
            <a:r>
              <a:rPr lang="pt-BR" sz="1200" i="1" kern="1200" dirty="0" smtClean="0">
                <a:solidFill>
                  <a:schemeClr val="tx1"/>
                </a:solidFill>
                <a:latin typeface="+mn-lt"/>
                <a:ea typeface="+mn-ea"/>
                <a:cs typeface="+mn-cs"/>
              </a:rPr>
              <a:t> Network</a:t>
            </a:r>
            <a:r>
              <a:rPr lang="pt-BR" sz="1200" kern="1200" dirty="0" smtClean="0">
                <a:solidFill>
                  <a:schemeClr val="tx1"/>
                </a:solidFill>
                <a:latin typeface="+mn-lt"/>
                <a:ea typeface="+mn-ea"/>
                <a:cs typeface="+mn-cs"/>
              </a:rPr>
              <a:t>. </a:t>
            </a:r>
            <a:endParaRPr lang="pt-BR" dirty="0" smtClean="0"/>
          </a:p>
          <a:p>
            <a:endParaRPr lang="pt-BR" baseline="0" dirty="0" smtClean="0"/>
          </a:p>
          <a:p>
            <a:endParaRPr lang="en-US" dirty="0" smtClean="0"/>
          </a:p>
          <a:p>
            <a:r>
              <a:rPr lang="en-US" dirty="0" smtClean="0"/>
              <a:t>The &lt;acronym&gt; tag is not supported in IE 5.5 or earlier versions.</a:t>
            </a:r>
          </a:p>
          <a:p>
            <a:endParaRPr lang="en-US" baseline="0" dirty="0" smtClean="0"/>
          </a:p>
          <a:p>
            <a:r>
              <a:rPr lang="en-US" baseline="0" dirty="0" err="1" smtClean="0"/>
              <a:t>Obs</a:t>
            </a:r>
            <a:r>
              <a:rPr lang="en-US" baseline="0" dirty="0" smtClean="0"/>
              <a:t>:</a:t>
            </a:r>
          </a:p>
          <a:p>
            <a:endParaRPr lang="en-US" baseline="0" dirty="0" smtClean="0"/>
          </a:p>
          <a:p>
            <a:pPr>
              <a:buFont typeface="Arial" pitchFamily="34" charset="0"/>
              <a:buChar char="•"/>
            </a:pPr>
            <a:r>
              <a:rPr lang="en-US" baseline="0" dirty="0" smtClean="0"/>
              <a:t> </a:t>
            </a:r>
            <a:r>
              <a:rPr lang="en-US" baseline="0" dirty="0" err="1" smtClean="0"/>
              <a:t>Elementos</a:t>
            </a:r>
            <a:r>
              <a:rPr lang="en-US" baseline="0" dirty="0" smtClean="0"/>
              <a:t> de </a:t>
            </a:r>
            <a:r>
              <a:rPr lang="en-US" baseline="0" dirty="0" err="1" smtClean="0"/>
              <a:t>frase</a:t>
            </a:r>
            <a:r>
              <a:rPr lang="en-US" baseline="0" dirty="0" smtClean="0"/>
              <a:t> </a:t>
            </a:r>
            <a:r>
              <a:rPr lang="en-US" baseline="0" dirty="0" err="1" smtClean="0"/>
              <a:t>ou</a:t>
            </a:r>
            <a:r>
              <a:rPr lang="en-US" baseline="0" dirty="0" smtClean="0"/>
              <a:t> de </a:t>
            </a:r>
            <a:r>
              <a:rPr lang="en-US" baseline="0" dirty="0" err="1" smtClean="0"/>
              <a:t>expressão</a:t>
            </a:r>
            <a:r>
              <a:rPr lang="en-US" baseline="0" dirty="0" smtClean="0"/>
              <a:t>: </a:t>
            </a:r>
            <a:r>
              <a:rPr lang="pt-BR" dirty="0" smtClean="0"/>
              <a:t>EM, STRONG, DFN, CODE, SAMP, KBD, VAR, CITE, ABBR, ACRONYM. Diz a especificação ainda: Elementos de expressão adicionam uma informação estrutural a um fragmento de texto e a </a:t>
            </a:r>
            <a:r>
              <a:rPr lang="pt-BR" dirty="0" err="1" smtClean="0"/>
              <a:t>renderização</a:t>
            </a:r>
            <a:r>
              <a:rPr lang="pt-BR" dirty="0" smtClean="0"/>
              <a:t> de cada um deles depende do agente de usuário. Em geral um navegador </a:t>
            </a:r>
            <a:r>
              <a:rPr lang="pt-BR" dirty="0" err="1" smtClean="0"/>
              <a:t>renderiza</a:t>
            </a:r>
            <a:r>
              <a:rPr lang="pt-BR" dirty="0" smtClean="0"/>
              <a:t> o elemento </a:t>
            </a:r>
            <a:r>
              <a:rPr lang="pt-BR" dirty="0" err="1" smtClean="0"/>
              <a:t>strong</a:t>
            </a:r>
            <a:r>
              <a:rPr lang="pt-BR" dirty="0" smtClean="0"/>
              <a:t> em negrito e o elemento em </a:t>
            </a:r>
            <a:r>
              <a:rPr lang="pt-BR" dirty="0" err="1" smtClean="0"/>
              <a:t>em</a:t>
            </a:r>
            <a:r>
              <a:rPr lang="pt-BR" dirty="0" smtClean="0"/>
              <a:t> itálico. </a:t>
            </a:r>
          </a:p>
          <a:p>
            <a:pPr>
              <a:buFont typeface="Arial" pitchFamily="34" charset="0"/>
              <a:buChar char="•"/>
            </a:pPr>
            <a:endParaRPr lang="en-US" baseline="0" dirty="0" smtClean="0"/>
          </a:p>
          <a:p>
            <a:pPr>
              <a:buFont typeface="Arial" pitchFamily="34" charset="0"/>
              <a:buChar char="•"/>
            </a:pPr>
            <a:r>
              <a:rPr lang="en-US" baseline="0" dirty="0" smtClean="0"/>
              <a:t> E</a:t>
            </a:r>
            <a:r>
              <a:rPr lang="pt-BR" dirty="0" err="1" smtClean="0"/>
              <a:t>lementos</a:t>
            </a:r>
            <a:r>
              <a:rPr lang="pt-BR" dirty="0" smtClean="0"/>
              <a:t> para estilização de fontes: TT, I, B, BIG, SMALL, STRIKE, S, U. Diz a especificação ainda: A </a:t>
            </a:r>
            <a:r>
              <a:rPr lang="pt-BR" dirty="0" err="1" smtClean="0"/>
              <a:t>renderização</a:t>
            </a:r>
            <a:r>
              <a:rPr lang="pt-BR" dirty="0" smtClean="0"/>
              <a:t> dos fragmentos de texto marcados com elementos para estilização de fontes depende do agente de usuário.</a:t>
            </a:r>
          </a:p>
          <a:p>
            <a:pPr>
              <a:buFont typeface="Arial" pitchFamily="34" charset="0"/>
              <a:buChar char="•"/>
            </a:pPr>
            <a:endParaRPr lang="pt-BR" baseline="0" dirty="0" smtClean="0"/>
          </a:p>
          <a:p>
            <a:pPr>
              <a:buFont typeface="Arial" pitchFamily="34" charset="0"/>
              <a:buNone/>
            </a:pPr>
            <a:r>
              <a:rPr lang="pt-BR" dirty="0" smtClean="0"/>
              <a:t>As </a:t>
            </a:r>
            <a:r>
              <a:rPr lang="pt-BR" dirty="0" err="1" smtClean="0"/>
              <a:t>tags</a:t>
            </a:r>
            <a:r>
              <a:rPr lang="pt-BR" dirty="0" smtClean="0"/>
              <a:t> &lt;b&gt; e &lt;i&gt; cumprem finalidade unicamente de apresentação. Elas não tem qualquer efeito sobre tecnologias </a:t>
            </a:r>
            <a:r>
              <a:rPr lang="pt-BR" dirty="0" err="1" smtClean="0"/>
              <a:t>assistivas</a:t>
            </a:r>
            <a:r>
              <a:rPr lang="pt-BR" dirty="0" smtClean="0"/>
              <a:t>. Foram criadas à época antiga de marcar documentos web e basicamente calcados em estruturação para mídia tipográfica, não imputando qualquer relevância ao texto com elas marcado e nada significam para leitores de tela ou mecanismos de busca por exemplo. Não estão em desuso, são previstas no XHTML 1.1, podem e devem ser usadas se a sua intenção é a de </a:t>
            </a:r>
            <a:r>
              <a:rPr lang="pt-BR" i="1" dirty="0" smtClean="0"/>
              <a:t>contemplar somente mídia visual</a:t>
            </a:r>
            <a:r>
              <a:rPr lang="pt-BR" dirty="0" smtClean="0"/>
              <a:t>.</a:t>
            </a:r>
            <a:br>
              <a:rPr lang="pt-BR" dirty="0" smtClean="0"/>
            </a:br>
            <a:r>
              <a:rPr lang="pt-BR" dirty="0" smtClean="0"/>
              <a:t>As </a:t>
            </a:r>
            <a:r>
              <a:rPr lang="pt-BR" dirty="0" err="1" smtClean="0">
                <a:hlinkClick r:id="rId3" tooltip="Leia o&#10; que diz o W3C"/>
              </a:rPr>
              <a:t>tags</a:t>
            </a:r>
            <a:r>
              <a:rPr lang="pt-BR" dirty="0" smtClean="0">
                <a:hlinkClick r:id="rId3" tooltip="Leia o&#10; que diz o W3C"/>
              </a:rPr>
              <a:t> &lt;</a:t>
            </a:r>
            <a:r>
              <a:rPr lang="pt-BR" dirty="0" err="1" smtClean="0">
                <a:hlinkClick r:id="rId3" tooltip="Leia o&#10; que diz o W3C"/>
              </a:rPr>
              <a:t>strong</a:t>
            </a:r>
            <a:r>
              <a:rPr lang="pt-BR" dirty="0" smtClean="0">
                <a:hlinkClick r:id="rId3" tooltip="Leia o&#10; que diz o W3C"/>
              </a:rPr>
              <a:t>&gt; e &lt;em&gt;</a:t>
            </a:r>
            <a:r>
              <a:rPr lang="pt-BR" dirty="0" smtClean="0"/>
              <a:t>, estas sim, são interpretadas por todas as tecnologias </a:t>
            </a:r>
            <a:r>
              <a:rPr lang="pt-BR" dirty="0" err="1" smtClean="0"/>
              <a:t>assistivas</a:t>
            </a:r>
            <a:r>
              <a:rPr lang="pt-BR" dirty="0" smtClean="0"/>
              <a:t> e devem ser usadas em substituição a &lt;b&gt; e &lt;i&gt; se a sua intenção é a de contemplar estas tecnologias. </a:t>
            </a:r>
            <a:endParaRPr lang="en-US" baseline="0" dirty="0" smtClean="0"/>
          </a:p>
          <a:p>
            <a:endParaRPr lang="en-US" baseline="0" dirty="0" smtClean="0"/>
          </a:p>
          <a:p>
            <a:r>
              <a:rPr lang="pt-BR" dirty="0" smtClean="0"/>
              <a:t>Convém notar que deve-se definir um termo a ser usado várias vezes em um documento, na primeira vez que ele aparece no fluxo do texto e somente aí usa-se o elemento DFN. Não é correto sair marcando &lt;</a:t>
            </a:r>
            <a:r>
              <a:rPr lang="pt-BR" dirty="0" err="1" smtClean="0"/>
              <a:t>dfn</a:t>
            </a:r>
            <a:r>
              <a:rPr lang="pt-BR" dirty="0" smtClean="0"/>
              <a:t>&gt;</a:t>
            </a:r>
            <a:r>
              <a:rPr lang="pt-BR" dirty="0" err="1" smtClean="0"/>
              <a:t>ceviana</a:t>
            </a:r>
            <a:r>
              <a:rPr lang="pt-BR" dirty="0" smtClean="0"/>
              <a:t>&lt;/</a:t>
            </a:r>
            <a:r>
              <a:rPr lang="pt-BR" dirty="0" err="1" smtClean="0"/>
              <a:t>dfn</a:t>
            </a:r>
            <a:r>
              <a:rPr lang="pt-BR" dirty="0" smtClean="0"/>
              <a:t>&gt; toda vez que aparecer o termo no documento. </a:t>
            </a:r>
            <a:endParaRPr lang="en-US" baseline="0" dirty="0" smtClean="0"/>
          </a:p>
          <a:p>
            <a:endParaRPr lang="en-US" baseline="0" dirty="0" smtClean="0"/>
          </a:p>
          <a:p>
            <a:r>
              <a:rPr lang="pt-BR" dirty="0" smtClean="0"/>
              <a:t>Nota: Porções de textos marcados com DFN são </a:t>
            </a:r>
            <a:r>
              <a:rPr lang="pt-BR" dirty="0" err="1" smtClean="0"/>
              <a:t>renderizados</a:t>
            </a:r>
            <a:r>
              <a:rPr lang="pt-BR" dirty="0" smtClean="0"/>
              <a:t> em itálico. </a:t>
            </a:r>
            <a:endParaRPr lang="en-US" baseline="0" dirty="0" smtClean="0"/>
          </a:p>
          <a:p>
            <a:endParaRPr lang="en-US" baseline="0" dirty="0" smtClean="0"/>
          </a:p>
          <a:p>
            <a:r>
              <a:rPr lang="en-US" dirty="0" smtClean="0"/>
              <a:t>By marking up abbreviations you can give useful information to browsers, spellcheckers, screen readers, translation systems and search-engines.</a:t>
            </a:r>
            <a:endParaRPr lang="en-US" baseline="0" dirty="0" smtClean="0"/>
          </a:p>
          <a:p>
            <a:endParaRPr lang="en-US" baseline="0" dirty="0" smtClean="0"/>
          </a:p>
          <a:p>
            <a:r>
              <a:rPr lang="en-US" baseline="0" dirty="0" err="1" smtClean="0"/>
              <a:t>Exemplos</a:t>
            </a:r>
            <a:r>
              <a:rPr lang="en-US" baseline="0" dirty="0" smtClean="0"/>
              <a:t>:</a:t>
            </a:r>
          </a:p>
          <a:p>
            <a:endParaRPr lang="en-US" dirty="0" smtClean="0"/>
          </a:p>
          <a:p>
            <a:pPr lvl="1">
              <a:buFont typeface="Arial" pitchFamily="34" charset="0"/>
              <a:buChar char="•"/>
            </a:pPr>
            <a:r>
              <a:rPr lang="en-US" baseline="0" dirty="0" smtClean="0"/>
              <a:t> </a:t>
            </a:r>
            <a:r>
              <a:rPr lang="en-US" dirty="0" smtClean="0"/>
              <a:t>Can I get this &lt;acronym title=“As Soon As Possible"&gt;ASAP&lt;/acronym&gt;?</a:t>
            </a:r>
          </a:p>
          <a:p>
            <a:pPr lvl="1">
              <a:buFont typeface="Arial" pitchFamily="34" charset="0"/>
              <a:buChar char="•"/>
            </a:pPr>
            <a:r>
              <a:rPr lang="pt-BR" dirty="0" smtClean="0"/>
              <a:t> &lt;p&gt;Se você não sabe qual é o número do CNPJ digite: </a:t>
            </a:r>
            <a:r>
              <a:rPr lang="pt-BR" b="1" dirty="0" smtClean="0"/>
              <a:t>&lt;</a:t>
            </a:r>
            <a:r>
              <a:rPr lang="pt-BR" b="1" dirty="0" err="1" smtClean="0"/>
              <a:t>kbd</a:t>
            </a:r>
            <a:r>
              <a:rPr lang="pt-BR" b="1" dirty="0" smtClean="0"/>
              <a:t>&gt;</a:t>
            </a:r>
            <a:r>
              <a:rPr lang="pt-BR" dirty="0" smtClean="0"/>
              <a:t>desconhecido</a:t>
            </a:r>
            <a:r>
              <a:rPr lang="pt-BR" b="1" dirty="0" smtClean="0"/>
              <a:t>&lt;/</a:t>
            </a:r>
            <a:r>
              <a:rPr lang="pt-BR" b="1" dirty="0" err="1" smtClean="0"/>
              <a:t>kbd</a:t>
            </a:r>
            <a:r>
              <a:rPr lang="pt-BR" b="1" dirty="0" smtClean="0"/>
              <a:t>&gt;</a:t>
            </a:r>
            <a:r>
              <a:rPr lang="pt-BR" dirty="0" smtClean="0"/>
              <a:t>&lt;/p&gt;</a:t>
            </a:r>
          </a:p>
          <a:p>
            <a:pPr lvl="1">
              <a:buFont typeface="Arial" pitchFamily="34" charset="0"/>
              <a:buChar char="•"/>
            </a:pPr>
            <a:r>
              <a:rPr lang="en-US" dirty="0" smtClean="0"/>
              <a:t> The &lt;</a:t>
            </a:r>
            <a:r>
              <a:rPr lang="en-US" dirty="0" err="1" smtClean="0"/>
              <a:t>abbr</a:t>
            </a:r>
            <a:r>
              <a:rPr lang="en-US" dirty="0" smtClean="0"/>
              <a:t> title="World Health Organization"&gt;WHO&lt;/</a:t>
            </a:r>
            <a:r>
              <a:rPr lang="en-US" dirty="0" err="1" smtClean="0"/>
              <a:t>abbr</a:t>
            </a:r>
            <a:r>
              <a:rPr lang="en-US" dirty="0" smtClean="0"/>
              <a:t>&gt; was founded in 1948.</a:t>
            </a:r>
          </a:p>
          <a:p>
            <a:pPr lvl="1">
              <a:buFont typeface="Arial" pitchFamily="34" charset="0"/>
              <a:buChar char="•"/>
            </a:pPr>
            <a:endParaRPr lang="pt-BR" baseline="0" dirty="0" smtClean="0"/>
          </a:p>
        </p:txBody>
      </p:sp>
      <p:sp>
        <p:nvSpPr>
          <p:cNvPr id="4" name="Espaço Reservado para Número de Slide 3"/>
          <p:cNvSpPr>
            <a:spLocks noGrp="1"/>
          </p:cNvSpPr>
          <p:nvPr>
            <p:ph type="sldNum" sz="quarter" idx="10"/>
          </p:nvPr>
        </p:nvSpPr>
        <p:spPr/>
        <p:txBody>
          <a:bodyPr/>
          <a:lstStyle/>
          <a:p>
            <a:fld id="{4B48C349-82A0-46EB-8399-361E04CC9D2C}" type="slidenum">
              <a:rPr lang="pt-BR" smtClean="0"/>
              <a:pPr/>
              <a:t>56</a:t>
            </a:fld>
            <a:endParaRPr lang="pt-BR"/>
          </a:p>
        </p:txBody>
      </p:sp>
    </p:spTree>
    <p:extLst>
      <p:ext uri="{BB962C8B-B14F-4D97-AF65-F5344CB8AC3E}">
        <p14:creationId xmlns:p14="http://schemas.microsoft.com/office/powerpoint/2010/main" val="262699166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fontScale="92500" lnSpcReduction="20000"/>
          </a:bodyPr>
          <a:lstStyle/>
          <a:p>
            <a:pPr>
              <a:buFont typeface="Arial" pitchFamily="34" charset="0"/>
              <a:buChar char="•"/>
            </a:pPr>
            <a:r>
              <a:rPr lang="en-US" baseline="0" dirty="0" smtClean="0"/>
              <a:t> </a:t>
            </a:r>
            <a:r>
              <a:rPr lang="en-US" baseline="0" dirty="0" err="1" smtClean="0"/>
              <a:t>Elementos</a:t>
            </a:r>
            <a:r>
              <a:rPr lang="en-US" baseline="0" dirty="0" smtClean="0"/>
              <a:t> de </a:t>
            </a:r>
            <a:r>
              <a:rPr lang="en-US" baseline="0" dirty="0" err="1" smtClean="0"/>
              <a:t>frase</a:t>
            </a:r>
            <a:r>
              <a:rPr lang="en-US" baseline="0" dirty="0" smtClean="0"/>
              <a:t> </a:t>
            </a:r>
            <a:r>
              <a:rPr lang="en-US" baseline="0" dirty="0" err="1" smtClean="0"/>
              <a:t>ou</a:t>
            </a:r>
            <a:r>
              <a:rPr lang="en-US" baseline="0" dirty="0" smtClean="0"/>
              <a:t> de </a:t>
            </a:r>
            <a:r>
              <a:rPr lang="en-US" baseline="0" dirty="0" err="1" smtClean="0"/>
              <a:t>expressão</a:t>
            </a:r>
            <a:r>
              <a:rPr lang="en-US" baseline="0" dirty="0" smtClean="0"/>
              <a:t>: </a:t>
            </a:r>
            <a:r>
              <a:rPr lang="pt-BR" dirty="0" smtClean="0"/>
              <a:t>EM, STRONG, DFN, CODE, SAMP, KBD, VAR, CITE, ABBR, ACRONYM. Diz a especificação ainda: Elementos de expressão adicionam uma informação estrutural a um fragmento de texto e a </a:t>
            </a:r>
            <a:r>
              <a:rPr lang="pt-BR" dirty="0" err="1" smtClean="0"/>
              <a:t>renderização</a:t>
            </a:r>
            <a:r>
              <a:rPr lang="pt-BR" dirty="0" smtClean="0"/>
              <a:t> de cada um deles depende do agente de usuário. Em geral um navegador </a:t>
            </a:r>
            <a:r>
              <a:rPr lang="pt-BR" dirty="0" err="1" smtClean="0"/>
              <a:t>renderiza</a:t>
            </a:r>
            <a:r>
              <a:rPr lang="pt-BR" dirty="0" smtClean="0"/>
              <a:t> o elemento </a:t>
            </a:r>
            <a:r>
              <a:rPr lang="pt-BR" dirty="0" err="1" smtClean="0"/>
              <a:t>strong</a:t>
            </a:r>
            <a:r>
              <a:rPr lang="pt-BR" dirty="0" smtClean="0"/>
              <a:t> em negrito e o elemento em </a:t>
            </a:r>
            <a:r>
              <a:rPr lang="pt-BR" dirty="0" err="1" smtClean="0"/>
              <a:t>em</a:t>
            </a:r>
            <a:r>
              <a:rPr lang="pt-BR" dirty="0" smtClean="0"/>
              <a:t> itálico. </a:t>
            </a:r>
          </a:p>
          <a:p>
            <a:pPr>
              <a:buFont typeface="Arial" pitchFamily="34" charset="0"/>
              <a:buChar char="•"/>
            </a:pPr>
            <a:endParaRPr lang="en-US" baseline="0" dirty="0" smtClean="0"/>
          </a:p>
          <a:p>
            <a:pPr>
              <a:buFont typeface="Arial" pitchFamily="34" charset="0"/>
              <a:buChar char="•"/>
            </a:pPr>
            <a:r>
              <a:rPr lang="en-US" baseline="0" dirty="0" smtClean="0"/>
              <a:t> E</a:t>
            </a:r>
            <a:r>
              <a:rPr lang="pt-BR" dirty="0" err="1" smtClean="0"/>
              <a:t>lementos</a:t>
            </a:r>
            <a:r>
              <a:rPr lang="pt-BR" dirty="0" smtClean="0"/>
              <a:t> para estilização de fontes: TT, I, B, BIG, SMALL, STRIKE, S, U. Diz a especificação ainda: A </a:t>
            </a:r>
            <a:r>
              <a:rPr lang="pt-BR" dirty="0" err="1" smtClean="0"/>
              <a:t>renderização</a:t>
            </a:r>
            <a:r>
              <a:rPr lang="pt-BR" dirty="0" smtClean="0"/>
              <a:t> dos fragmentos de texto marcados com elementos para estilização de fontes depende do agente de usuário.</a:t>
            </a:r>
          </a:p>
          <a:p>
            <a:pPr>
              <a:buFont typeface="Arial" pitchFamily="34" charset="0"/>
              <a:buChar char="•"/>
            </a:pPr>
            <a:endParaRPr lang="pt-BR" baseline="0" dirty="0" smtClean="0"/>
          </a:p>
          <a:p>
            <a:pPr>
              <a:buFont typeface="Arial" pitchFamily="34" charset="0"/>
              <a:buNone/>
            </a:pPr>
            <a:r>
              <a:rPr lang="pt-BR" dirty="0" smtClean="0"/>
              <a:t>As </a:t>
            </a:r>
            <a:r>
              <a:rPr lang="pt-BR" dirty="0" err="1" smtClean="0"/>
              <a:t>tags</a:t>
            </a:r>
            <a:r>
              <a:rPr lang="pt-BR" dirty="0" smtClean="0"/>
              <a:t> &lt;b&gt; e &lt;i&gt; cumprem finalidade unicamente de apresentação. Elas não tem qualquer efeito sobre tecnologias </a:t>
            </a:r>
            <a:r>
              <a:rPr lang="pt-BR" dirty="0" err="1" smtClean="0"/>
              <a:t>assistivas</a:t>
            </a:r>
            <a:r>
              <a:rPr lang="pt-BR" dirty="0" smtClean="0"/>
              <a:t>. Foram criadas à época antiga de marcar documentos web e basicamente calcados em estruturação para mídia tipográfica, não imputando qualquer relevância ao texto com elas marcado e nada significam para leitores de tela ou mecanismos de busca por exemplo. Não estão em desuso, são previstas no XHTML 1.1, podem e devem ser usadas se a sua intenção é a de </a:t>
            </a:r>
            <a:r>
              <a:rPr lang="pt-BR" i="1" dirty="0" smtClean="0"/>
              <a:t>contemplar somente mídia visual</a:t>
            </a:r>
            <a:r>
              <a:rPr lang="pt-BR" dirty="0" smtClean="0"/>
              <a:t>.</a:t>
            </a:r>
          </a:p>
          <a:p>
            <a:pPr>
              <a:buFont typeface="Arial" pitchFamily="34" charset="0"/>
              <a:buNone/>
            </a:pPr>
            <a:r>
              <a:rPr lang="pt-BR" dirty="0" smtClean="0"/>
              <a:t/>
            </a:r>
            <a:br>
              <a:rPr lang="pt-BR" dirty="0" smtClean="0"/>
            </a:br>
            <a:r>
              <a:rPr lang="pt-BR" dirty="0" smtClean="0"/>
              <a:t>As </a:t>
            </a:r>
            <a:r>
              <a:rPr lang="pt-BR" dirty="0" err="1" smtClean="0">
                <a:hlinkClick r:id="rId3" tooltip="Leia o&#10; que diz o W3C"/>
              </a:rPr>
              <a:t>tags</a:t>
            </a:r>
            <a:r>
              <a:rPr lang="pt-BR" dirty="0" smtClean="0">
                <a:hlinkClick r:id="rId3" tooltip="Leia o&#10; que diz o W3C"/>
              </a:rPr>
              <a:t> &lt;</a:t>
            </a:r>
            <a:r>
              <a:rPr lang="pt-BR" dirty="0" err="1" smtClean="0">
                <a:hlinkClick r:id="rId3" tooltip="Leia o&#10; que diz o W3C"/>
              </a:rPr>
              <a:t>strong</a:t>
            </a:r>
            <a:r>
              <a:rPr lang="pt-BR" dirty="0" smtClean="0">
                <a:hlinkClick r:id="rId3" tooltip="Leia o&#10; que diz o W3C"/>
              </a:rPr>
              <a:t>&gt; e &lt;em&gt;</a:t>
            </a:r>
            <a:r>
              <a:rPr lang="pt-BR" dirty="0" smtClean="0"/>
              <a:t>, estas sim, são interpretadas por todas as tecnologias </a:t>
            </a:r>
            <a:r>
              <a:rPr lang="pt-BR" dirty="0" err="1" smtClean="0"/>
              <a:t>assistivas</a:t>
            </a:r>
            <a:r>
              <a:rPr lang="pt-BR" dirty="0" smtClean="0"/>
              <a:t> e devem ser usadas em substituição a &lt;b&gt; e &lt;i&gt; se a sua intenção é a de contemplar estas tecnologias. </a:t>
            </a:r>
            <a:endParaRPr lang="en-US" baseline="0" dirty="0" smtClean="0"/>
          </a:p>
          <a:p>
            <a:endParaRPr lang="en-US" baseline="0" dirty="0" smtClean="0"/>
          </a:p>
          <a:p>
            <a:r>
              <a:rPr lang="en-US" dirty="0" smtClean="0"/>
              <a:t>These are Physical Style elements that indicate a sequence of characters that have a horizontal line striking through the middle. The HTML 2 specification had </a:t>
            </a:r>
            <a:r>
              <a:rPr lang="en-US" i="1" dirty="0" smtClean="0"/>
              <a:t>STRIKE</a:t>
            </a:r>
            <a:r>
              <a:rPr lang="en-US" dirty="0" smtClean="0"/>
              <a:t> as a proposed element which did not reach the final specification, but HTML 3 revised the syntax to </a:t>
            </a:r>
            <a:r>
              <a:rPr lang="en-US" i="1" dirty="0" smtClean="0"/>
              <a:t>S</a:t>
            </a:r>
            <a:r>
              <a:rPr lang="en-US" dirty="0" smtClean="0"/>
              <a:t>. The HTML 3.2 recommendation reverted to the earlier syntax, and HTML 4.0 includes BOTH usages. Many browsers support one or the other, or even both. </a:t>
            </a:r>
          </a:p>
          <a:p>
            <a:endParaRPr lang="en-US" baseline="0" dirty="0" smtClean="0"/>
          </a:p>
          <a:p>
            <a:r>
              <a:rPr lang="en-US" baseline="0" dirty="0" smtClean="0"/>
              <a:t>&lt;s&gt;, &lt;strike&gt;, &lt;u&gt; </a:t>
            </a:r>
            <a:r>
              <a:rPr lang="en-US" baseline="0" dirty="0" err="1" smtClean="0"/>
              <a:t>não</a:t>
            </a:r>
            <a:r>
              <a:rPr lang="en-US" baseline="0" dirty="0" smtClean="0"/>
              <a:t> </a:t>
            </a:r>
            <a:r>
              <a:rPr lang="en-US" baseline="0" dirty="0" err="1" smtClean="0"/>
              <a:t>são</a:t>
            </a:r>
            <a:r>
              <a:rPr lang="en-US" baseline="0" dirty="0" smtClean="0"/>
              <a:t> </a:t>
            </a:r>
            <a:r>
              <a:rPr lang="en-US" baseline="0" dirty="0" err="1" smtClean="0"/>
              <a:t>mais</a:t>
            </a:r>
            <a:r>
              <a:rPr lang="en-US" baseline="0" dirty="0" smtClean="0"/>
              <a:t> </a:t>
            </a:r>
            <a:r>
              <a:rPr lang="en-US" baseline="0" dirty="0" err="1" smtClean="0"/>
              <a:t>utilizados</a:t>
            </a:r>
            <a:r>
              <a:rPr lang="en-US" baseline="0" dirty="0" smtClean="0"/>
              <a:t>.</a:t>
            </a:r>
            <a:endParaRPr lang="pt-BR" baseline="0" dirty="0" smtClean="0"/>
          </a:p>
        </p:txBody>
      </p:sp>
      <p:sp>
        <p:nvSpPr>
          <p:cNvPr id="4" name="Espaço Reservado para Número de Slide 3"/>
          <p:cNvSpPr>
            <a:spLocks noGrp="1"/>
          </p:cNvSpPr>
          <p:nvPr>
            <p:ph type="sldNum" sz="quarter" idx="10"/>
          </p:nvPr>
        </p:nvSpPr>
        <p:spPr/>
        <p:txBody>
          <a:bodyPr/>
          <a:lstStyle/>
          <a:p>
            <a:fld id="{4B48C349-82A0-46EB-8399-361E04CC9D2C}" type="slidenum">
              <a:rPr lang="pt-BR" smtClean="0"/>
              <a:pPr/>
              <a:t>58</a:t>
            </a:fld>
            <a:endParaRPr lang="pt-BR"/>
          </a:p>
        </p:txBody>
      </p:sp>
    </p:spTree>
    <p:extLst>
      <p:ext uri="{BB962C8B-B14F-4D97-AF65-F5344CB8AC3E}">
        <p14:creationId xmlns:p14="http://schemas.microsoft.com/office/powerpoint/2010/main" val="284794330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r>
              <a:rPr lang="pt-BR" baseline="0" dirty="0" smtClean="0"/>
              <a:t>T</a:t>
            </a:r>
            <a:r>
              <a:rPr lang="en-US" dirty="0" smtClean="0"/>
              <a:t>he cite attribute is not supported by any of the major browsers. However, search engines may use it to get more information about the quotation.</a:t>
            </a:r>
          </a:p>
          <a:p>
            <a:endParaRPr lang="pt-BR" baseline="0" dirty="0" smtClean="0"/>
          </a:p>
          <a:p>
            <a:r>
              <a:rPr lang="pt-BR" baseline="0" dirty="0" smtClean="0"/>
              <a:t>Há ainda o short </a:t>
            </a:r>
            <a:r>
              <a:rPr lang="pt-BR" baseline="0" dirty="0" err="1" smtClean="0"/>
              <a:t>quotation</a:t>
            </a:r>
            <a:r>
              <a:rPr lang="pt-BR" baseline="0" dirty="0" smtClean="0"/>
              <a:t> - &lt;q&gt;...&lt;/q&gt;</a:t>
            </a:r>
            <a:endParaRPr lang="en-US" baseline="0" dirty="0" smtClean="0"/>
          </a:p>
        </p:txBody>
      </p:sp>
      <p:sp>
        <p:nvSpPr>
          <p:cNvPr id="4" name="Espaço Reservado para Número de Slide 3"/>
          <p:cNvSpPr>
            <a:spLocks noGrp="1"/>
          </p:cNvSpPr>
          <p:nvPr>
            <p:ph type="sldNum" sz="quarter" idx="10"/>
          </p:nvPr>
        </p:nvSpPr>
        <p:spPr/>
        <p:txBody>
          <a:bodyPr/>
          <a:lstStyle/>
          <a:p>
            <a:fld id="{4B48C349-82A0-46EB-8399-361E04CC9D2C}" type="slidenum">
              <a:rPr lang="pt-BR" smtClean="0"/>
              <a:pPr/>
              <a:t>60</a:t>
            </a:fld>
            <a:endParaRPr lang="pt-BR"/>
          </a:p>
        </p:txBody>
      </p:sp>
    </p:spTree>
    <p:extLst>
      <p:ext uri="{BB962C8B-B14F-4D97-AF65-F5344CB8AC3E}">
        <p14:creationId xmlns:p14="http://schemas.microsoft.com/office/powerpoint/2010/main" val="263848386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r>
              <a:rPr lang="en-US" baseline="0" dirty="0" smtClean="0"/>
              <a:t>Para </a:t>
            </a:r>
            <a:r>
              <a:rPr lang="en-US" baseline="0" dirty="0" err="1" smtClean="0"/>
              <a:t>inserir</a:t>
            </a:r>
            <a:r>
              <a:rPr lang="en-US" baseline="0" dirty="0" smtClean="0"/>
              <a:t> </a:t>
            </a:r>
            <a:r>
              <a:rPr lang="en-US" baseline="0" dirty="0" err="1" smtClean="0"/>
              <a:t>certos</a:t>
            </a:r>
            <a:r>
              <a:rPr lang="en-US" baseline="0" dirty="0" smtClean="0"/>
              <a:t> </a:t>
            </a:r>
            <a:r>
              <a:rPr lang="en-US" baseline="0" dirty="0" err="1" smtClean="0"/>
              <a:t>símbolos</a:t>
            </a:r>
            <a:r>
              <a:rPr lang="en-US" baseline="0" dirty="0" smtClean="0"/>
              <a:t> </a:t>
            </a:r>
            <a:r>
              <a:rPr lang="en-US" baseline="0" dirty="0" err="1" smtClean="0"/>
              <a:t>na</a:t>
            </a:r>
            <a:r>
              <a:rPr lang="en-US" baseline="0" dirty="0" smtClean="0"/>
              <a:t> </a:t>
            </a:r>
            <a:r>
              <a:rPr lang="en-US" baseline="0" dirty="0" err="1" smtClean="0"/>
              <a:t>tela</a:t>
            </a:r>
            <a:r>
              <a:rPr lang="en-US" baseline="0" dirty="0" smtClean="0"/>
              <a:t> do </a:t>
            </a:r>
            <a:r>
              <a:rPr lang="en-US" baseline="0" dirty="0" err="1" smtClean="0"/>
              <a:t>navegador</a:t>
            </a:r>
            <a:r>
              <a:rPr lang="en-US" baseline="0" dirty="0" smtClean="0"/>
              <a:t> é </a:t>
            </a:r>
            <a:r>
              <a:rPr lang="en-US" baseline="0" dirty="0" err="1" smtClean="0"/>
              <a:t>necessário</a:t>
            </a:r>
            <a:r>
              <a:rPr lang="en-US" baseline="0" dirty="0" smtClean="0"/>
              <a:t> a </a:t>
            </a:r>
            <a:r>
              <a:rPr lang="en-US" baseline="0" dirty="0" err="1" smtClean="0"/>
              <a:t>utilização</a:t>
            </a:r>
            <a:r>
              <a:rPr lang="en-US" baseline="0" dirty="0" smtClean="0"/>
              <a:t> de </a:t>
            </a:r>
            <a:r>
              <a:rPr lang="en-US" baseline="0" dirty="0" err="1" smtClean="0"/>
              <a:t>caracteres</a:t>
            </a:r>
            <a:r>
              <a:rPr lang="en-US" baseline="0" dirty="0" smtClean="0"/>
              <a:t> </a:t>
            </a:r>
            <a:r>
              <a:rPr lang="en-US" baseline="0" dirty="0" err="1" smtClean="0"/>
              <a:t>especiais</a:t>
            </a:r>
            <a:r>
              <a:rPr lang="en-US" baseline="0" dirty="0" smtClean="0"/>
              <a:t>.</a:t>
            </a:r>
          </a:p>
          <a:p>
            <a:endParaRPr lang="en-US" baseline="0" dirty="0" smtClean="0"/>
          </a:p>
          <a:p>
            <a:r>
              <a:rPr lang="en-US" baseline="0" dirty="0" err="1" smtClean="0"/>
              <a:t>Por</a:t>
            </a:r>
            <a:r>
              <a:rPr lang="en-US" baseline="0" dirty="0" smtClean="0"/>
              <a:t> </a:t>
            </a:r>
            <a:r>
              <a:rPr lang="en-US" baseline="0" dirty="0" err="1" smtClean="0"/>
              <a:t>exemplo</a:t>
            </a:r>
            <a:r>
              <a:rPr lang="en-US" baseline="0" dirty="0" smtClean="0"/>
              <a:t>, </a:t>
            </a:r>
            <a:r>
              <a:rPr lang="en-US" baseline="0" dirty="0" err="1" smtClean="0"/>
              <a:t>para</a:t>
            </a:r>
            <a:r>
              <a:rPr lang="en-US" baseline="0" dirty="0" smtClean="0"/>
              <a:t> </a:t>
            </a:r>
            <a:r>
              <a:rPr lang="en-US" baseline="0" dirty="0" err="1" smtClean="0"/>
              <a:t>inserir</a:t>
            </a:r>
            <a:r>
              <a:rPr lang="en-US" baseline="0" dirty="0" smtClean="0"/>
              <a:t> &lt;</a:t>
            </a:r>
            <a:r>
              <a:rPr lang="en-US" baseline="0" dirty="0" err="1" smtClean="0"/>
              <a:t>br</a:t>
            </a:r>
            <a:r>
              <a:rPr lang="en-US" baseline="0" dirty="0" smtClean="0"/>
              <a:t>&gt; </a:t>
            </a:r>
            <a:r>
              <a:rPr lang="en-US" baseline="0" dirty="0" err="1" smtClean="0"/>
              <a:t>poderíamos</a:t>
            </a:r>
            <a:r>
              <a:rPr lang="en-US" baseline="0" dirty="0" smtClean="0"/>
              <a:t> </a:t>
            </a:r>
            <a:r>
              <a:rPr lang="en-US" baseline="0" dirty="0" err="1" smtClean="0"/>
              <a:t>fazer</a:t>
            </a:r>
            <a:r>
              <a:rPr lang="en-US" baseline="0" dirty="0" smtClean="0"/>
              <a:t> &amp;</a:t>
            </a:r>
            <a:r>
              <a:rPr lang="en-US" baseline="0" dirty="0" err="1" smtClean="0"/>
              <a:t>lt;br&amp;gt</a:t>
            </a:r>
            <a:r>
              <a:rPr lang="en-US" baseline="0" dirty="0" smtClean="0"/>
              <a:t>;</a:t>
            </a:r>
          </a:p>
          <a:p>
            <a:endParaRPr lang="en-US" baseline="0" dirty="0" smtClean="0"/>
          </a:p>
          <a:p>
            <a:r>
              <a:rPr lang="en-US" baseline="0" dirty="0" err="1" smtClean="0"/>
              <a:t>Ver</a:t>
            </a:r>
            <a:r>
              <a:rPr lang="en-US" baseline="0" dirty="0" smtClean="0"/>
              <a:t> </a:t>
            </a:r>
            <a:r>
              <a:rPr lang="en-US" baseline="0" dirty="0" err="1" smtClean="0"/>
              <a:t>documento</a:t>
            </a:r>
            <a:r>
              <a:rPr lang="en-US" baseline="0" dirty="0" smtClean="0"/>
              <a:t> </a:t>
            </a:r>
            <a:r>
              <a:rPr lang="en-US" baseline="0" dirty="0" err="1" smtClean="0"/>
              <a:t>em</a:t>
            </a:r>
            <a:r>
              <a:rPr lang="en-US" baseline="0" dirty="0" smtClean="0"/>
              <a:t> </a:t>
            </a:r>
            <a:r>
              <a:rPr lang="en-US" baseline="0" dirty="0" err="1" smtClean="0"/>
              <a:t>anexo</a:t>
            </a:r>
            <a:r>
              <a:rPr lang="en-US" baseline="0" dirty="0" smtClean="0"/>
              <a:t>: </a:t>
            </a:r>
            <a:r>
              <a:rPr lang="en-US" baseline="0" dirty="0" err="1" smtClean="0"/>
              <a:t>Simbolos</a:t>
            </a:r>
            <a:r>
              <a:rPr lang="en-US" baseline="0" dirty="0" smtClean="0"/>
              <a:t> </a:t>
            </a:r>
            <a:r>
              <a:rPr lang="en-US" baseline="0" dirty="0" err="1" smtClean="0"/>
              <a:t>especiais</a:t>
            </a:r>
            <a:endParaRPr lang="en-US" baseline="0" dirty="0" smtClean="0"/>
          </a:p>
        </p:txBody>
      </p:sp>
      <p:sp>
        <p:nvSpPr>
          <p:cNvPr id="4" name="Espaço Reservado para Número de Slide 3"/>
          <p:cNvSpPr>
            <a:spLocks noGrp="1"/>
          </p:cNvSpPr>
          <p:nvPr>
            <p:ph type="sldNum" sz="quarter" idx="10"/>
          </p:nvPr>
        </p:nvSpPr>
        <p:spPr/>
        <p:txBody>
          <a:bodyPr/>
          <a:lstStyle/>
          <a:p>
            <a:fld id="{4B48C349-82A0-46EB-8399-361E04CC9D2C}" type="slidenum">
              <a:rPr lang="pt-BR" smtClean="0"/>
              <a:pPr/>
              <a:t>62</a:t>
            </a:fld>
            <a:endParaRPr lang="pt-BR"/>
          </a:p>
        </p:txBody>
      </p:sp>
    </p:spTree>
    <p:extLst>
      <p:ext uri="{BB962C8B-B14F-4D97-AF65-F5344CB8AC3E}">
        <p14:creationId xmlns:p14="http://schemas.microsoft.com/office/powerpoint/2010/main" val="37084559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r>
              <a:rPr lang="pt-BR" dirty="0" smtClean="0"/>
              <a:t>Documentos HTML podem ser interpretados por </a:t>
            </a:r>
            <a:r>
              <a:rPr lang="pt-BR" dirty="0" smtClean="0">
                <a:hlinkClick r:id="rId3" tooltip="Navegador"/>
              </a:rPr>
              <a:t>navegadores</a:t>
            </a:r>
            <a:r>
              <a:rPr lang="pt-BR" dirty="0" smtClean="0"/>
              <a:t>.</a:t>
            </a:r>
          </a:p>
          <a:p>
            <a:endParaRPr lang="pt-BR" dirty="0" smtClean="0"/>
          </a:p>
          <a:p>
            <a:r>
              <a:rPr lang="pt-BR" dirty="0" smtClean="0"/>
              <a:t>http://www.w3schools.com/html/html5_intro.asp</a:t>
            </a:r>
          </a:p>
          <a:p>
            <a:endParaRPr lang="pt-BR" dirty="0"/>
          </a:p>
        </p:txBody>
      </p:sp>
      <p:sp>
        <p:nvSpPr>
          <p:cNvPr id="4" name="Espaço Reservado para Número de Slide 3"/>
          <p:cNvSpPr>
            <a:spLocks noGrp="1"/>
          </p:cNvSpPr>
          <p:nvPr>
            <p:ph type="sldNum" sz="quarter" idx="10"/>
          </p:nvPr>
        </p:nvSpPr>
        <p:spPr/>
        <p:txBody>
          <a:bodyPr/>
          <a:lstStyle/>
          <a:p>
            <a:fld id="{4B48C349-82A0-46EB-8399-361E04CC9D2C}" type="slidenum">
              <a:rPr lang="pt-BR" smtClean="0"/>
              <a:pPr/>
              <a:t>4</a:t>
            </a:fld>
            <a:endParaRPr lang="pt-BR"/>
          </a:p>
        </p:txBody>
      </p:sp>
    </p:spTree>
    <p:extLst>
      <p:ext uri="{BB962C8B-B14F-4D97-AF65-F5344CB8AC3E}">
        <p14:creationId xmlns:p14="http://schemas.microsoft.com/office/powerpoint/2010/main" val="105870182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r>
              <a:rPr lang="pt-BR" dirty="0" smtClean="0"/>
              <a:t>O tipo mais comum de versão alternativa são os </a:t>
            </a:r>
            <a:r>
              <a:rPr lang="pt-BR" dirty="0" err="1" smtClean="0">
                <a:hlinkClick r:id="rId3"/>
              </a:rPr>
              <a:t>feeds</a:t>
            </a:r>
            <a:r>
              <a:rPr lang="pt-BR" dirty="0" smtClean="0">
                <a:hlinkClick r:id="rId3"/>
              </a:rPr>
              <a:t> RSS e ATOM</a:t>
            </a:r>
            <a:r>
              <a:rPr lang="pt-BR" dirty="0" smtClean="0"/>
              <a:t>.</a:t>
            </a:r>
          </a:p>
          <a:p>
            <a:r>
              <a:rPr lang="pt-BR" dirty="0" smtClean="0"/>
              <a:t>&lt;link </a:t>
            </a:r>
            <a:r>
              <a:rPr lang="pt-BR" dirty="0" err="1" smtClean="0"/>
              <a:t>rel</a:t>
            </a:r>
            <a:r>
              <a:rPr lang="pt-BR" dirty="0" smtClean="0"/>
              <a:t>="</a:t>
            </a:r>
            <a:r>
              <a:rPr lang="pt-BR" dirty="0" err="1" smtClean="0"/>
              <a:t>alternate</a:t>
            </a:r>
            <a:r>
              <a:rPr lang="pt-BR" dirty="0" smtClean="0"/>
              <a:t>" </a:t>
            </a:r>
            <a:r>
              <a:rPr lang="pt-BR" dirty="0" err="1" smtClean="0"/>
              <a:t>type</a:t>
            </a:r>
            <a:r>
              <a:rPr lang="pt-BR" dirty="0" smtClean="0"/>
              <a:t>="application/</a:t>
            </a:r>
            <a:r>
              <a:rPr lang="pt-BR" dirty="0" err="1" smtClean="0"/>
              <a:t>rss</a:t>
            </a:r>
            <a:r>
              <a:rPr lang="pt-BR" dirty="0" smtClean="0"/>
              <a:t>+</a:t>
            </a:r>
            <a:r>
              <a:rPr lang="pt-BR" dirty="0" err="1" smtClean="0"/>
              <a:t>xml</a:t>
            </a:r>
            <a:r>
              <a:rPr lang="pt-BR" dirty="0" smtClean="0"/>
              <a:t>" </a:t>
            </a:r>
            <a:r>
              <a:rPr lang="pt-BR" dirty="0" err="1" smtClean="0"/>
              <a:t>href</a:t>
            </a:r>
            <a:r>
              <a:rPr lang="pt-BR" dirty="0" smtClean="0"/>
              <a:t>="/</a:t>
            </a:r>
            <a:r>
              <a:rPr lang="pt-BR" dirty="0" err="1" smtClean="0"/>
              <a:t>feed</a:t>
            </a:r>
            <a:r>
              <a:rPr lang="pt-BR" dirty="0" smtClean="0"/>
              <a:t>"&gt;</a:t>
            </a:r>
          </a:p>
          <a:p>
            <a:endParaRPr lang="pt-BR" dirty="0" smtClean="0"/>
          </a:p>
          <a:p>
            <a:r>
              <a:rPr lang="pt-BR" dirty="0" smtClean="0"/>
              <a:t>Além de </a:t>
            </a:r>
            <a:r>
              <a:rPr lang="pt-BR" dirty="0" err="1" smtClean="0"/>
              <a:t>feeds</a:t>
            </a:r>
            <a:r>
              <a:rPr lang="pt-BR" dirty="0" smtClean="0"/>
              <a:t>, podemos ter outros tipos de versões alternativas. Um PDF, por exemplo:</a:t>
            </a:r>
          </a:p>
          <a:p>
            <a:r>
              <a:rPr lang="pt-BR" dirty="0" smtClean="0"/>
              <a:t>&lt;link </a:t>
            </a:r>
            <a:r>
              <a:rPr lang="pt-BR" dirty="0" err="1" smtClean="0"/>
              <a:t>rel</a:t>
            </a:r>
            <a:r>
              <a:rPr lang="pt-BR" dirty="0" smtClean="0"/>
              <a:t>="</a:t>
            </a:r>
            <a:r>
              <a:rPr lang="pt-BR" dirty="0" err="1" smtClean="0"/>
              <a:t>alternate</a:t>
            </a:r>
            <a:r>
              <a:rPr lang="pt-BR" dirty="0" smtClean="0"/>
              <a:t>" </a:t>
            </a:r>
            <a:r>
              <a:rPr lang="pt-BR" dirty="0" err="1" smtClean="0"/>
              <a:t>type</a:t>
            </a:r>
            <a:r>
              <a:rPr lang="pt-BR" dirty="0" smtClean="0"/>
              <a:t>="application/</a:t>
            </a:r>
            <a:r>
              <a:rPr lang="pt-BR" dirty="0" err="1" smtClean="0"/>
              <a:t>pdf</a:t>
            </a:r>
            <a:r>
              <a:rPr lang="pt-BR" dirty="0" smtClean="0"/>
              <a:t>" media="</a:t>
            </a:r>
            <a:r>
              <a:rPr lang="pt-BR" dirty="0" err="1" smtClean="0"/>
              <a:t>print</a:t>
            </a:r>
            <a:r>
              <a:rPr lang="pt-BR" dirty="0" smtClean="0"/>
              <a:t>" </a:t>
            </a:r>
            <a:r>
              <a:rPr lang="pt-BR" dirty="0" err="1" smtClean="0"/>
              <a:t>href</a:t>
            </a:r>
            <a:r>
              <a:rPr lang="pt-BR" dirty="0" smtClean="0"/>
              <a:t>="arquivo.pdf"&gt;</a:t>
            </a:r>
          </a:p>
          <a:p>
            <a:r>
              <a:rPr lang="pt-BR" dirty="0" smtClean="0"/>
              <a:t>Aqui entra em cena o atributo media, que define que este documento só fará sentido como uma versão alternativa, caso esta mídia esteja sendo usada. No nosso caso, </a:t>
            </a:r>
            <a:r>
              <a:rPr lang="pt-BR" dirty="0" err="1" smtClean="0"/>
              <a:t>print</a:t>
            </a:r>
            <a:r>
              <a:rPr lang="pt-BR" dirty="0" smtClean="0"/>
              <a:t>, ou seja, impressão.</a:t>
            </a:r>
          </a:p>
          <a:p>
            <a:endParaRPr lang="pt-BR" dirty="0" smtClean="0"/>
          </a:p>
          <a:p>
            <a:r>
              <a:rPr lang="pt-BR" dirty="0" smtClean="0"/>
              <a:t>Podemos usar o elemento LINK para aplicar uma folha de estilos CSS a um documento HTML. Exemplo:</a:t>
            </a:r>
          </a:p>
          <a:p>
            <a:r>
              <a:rPr lang="pt-BR" dirty="0" smtClean="0"/>
              <a:t>&lt;link </a:t>
            </a:r>
            <a:r>
              <a:rPr lang="pt-BR" dirty="0" err="1" smtClean="0"/>
              <a:t>rel</a:t>
            </a:r>
            <a:r>
              <a:rPr lang="pt-BR" dirty="0" smtClean="0"/>
              <a:t>="</a:t>
            </a:r>
            <a:r>
              <a:rPr lang="pt-BR" dirty="0" err="1" smtClean="0"/>
              <a:t>stylesheet</a:t>
            </a:r>
            <a:r>
              <a:rPr lang="pt-BR" dirty="0" smtClean="0"/>
              <a:t>" </a:t>
            </a:r>
            <a:r>
              <a:rPr lang="pt-BR" dirty="0" err="1" smtClean="0"/>
              <a:t>type</a:t>
            </a:r>
            <a:r>
              <a:rPr lang="pt-BR" dirty="0" smtClean="0"/>
              <a:t>="</a:t>
            </a:r>
            <a:r>
              <a:rPr lang="pt-BR" dirty="0" err="1" smtClean="0"/>
              <a:t>text</a:t>
            </a:r>
            <a:r>
              <a:rPr lang="pt-BR" dirty="0" smtClean="0"/>
              <a:t>/</a:t>
            </a:r>
            <a:r>
              <a:rPr lang="pt-BR" dirty="0" err="1" smtClean="0"/>
              <a:t>css</a:t>
            </a:r>
            <a:r>
              <a:rPr lang="pt-BR" dirty="0" smtClean="0"/>
              <a:t>" </a:t>
            </a:r>
            <a:r>
              <a:rPr lang="pt-BR" dirty="0" err="1" smtClean="0"/>
              <a:t>href</a:t>
            </a:r>
            <a:r>
              <a:rPr lang="pt-BR" dirty="0" smtClean="0"/>
              <a:t>="estilo.</a:t>
            </a:r>
            <a:r>
              <a:rPr lang="pt-BR" dirty="0" err="1" smtClean="0"/>
              <a:t>css</a:t>
            </a:r>
            <a:r>
              <a:rPr lang="pt-BR" dirty="0" smtClean="0"/>
              <a:t>" media="screen"&gt;</a:t>
            </a:r>
          </a:p>
          <a:p>
            <a:r>
              <a:rPr lang="pt-BR" dirty="0" smtClean="0"/>
              <a:t>Este link diz que o documento referenciado é uma folha de estilos para o nosso documento, do tipo </a:t>
            </a:r>
            <a:r>
              <a:rPr lang="pt-BR" dirty="0" err="1" smtClean="0"/>
              <a:t>text</a:t>
            </a:r>
            <a:r>
              <a:rPr lang="pt-BR" dirty="0" smtClean="0"/>
              <a:t>/</a:t>
            </a:r>
            <a:r>
              <a:rPr lang="pt-BR" dirty="0" err="1" smtClean="0"/>
              <a:t>css</a:t>
            </a:r>
            <a:r>
              <a:rPr lang="pt-BR" dirty="0" smtClean="0"/>
              <a:t> e que deve ser aplicado apenas quando a media </a:t>
            </a:r>
            <a:r>
              <a:rPr lang="pt-BR" i="1" dirty="0" smtClean="0"/>
              <a:t>screen</a:t>
            </a:r>
            <a:r>
              <a:rPr lang="pt-BR" dirty="0" smtClean="0"/>
              <a:t> (ou seja, tela) esteja sendo usada.</a:t>
            </a:r>
          </a:p>
          <a:p>
            <a:endParaRPr lang="pt-BR" dirty="0"/>
          </a:p>
        </p:txBody>
      </p:sp>
      <p:sp>
        <p:nvSpPr>
          <p:cNvPr id="4" name="Espaço Reservado para Número de Slide 3"/>
          <p:cNvSpPr>
            <a:spLocks noGrp="1"/>
          </p:cNvSpPr>
          <p:nvPr>
            <p:ph type="sldNum" sz="quarter" idx="10"/>
          </p:nvPr>
        </p:nvSpPr>
        <p:spPr/>
        <p:txBody>
          <a:bodyPr/>
          <a:lstStyle/>
          <a:p>
            <a:fld id="{4B48C349-82A0-46EB-8399-361E04CC9D2C}" type="slidenum">
              <a:rPr lang="pt-BR" smtClean="0"/>
              <a:pPr/>
              <a:t>64</a:t>
            </a:fld>
            <a:endParaRPr lang="pt-BR"/>
          </a:p>
        </p:txBody>
      </p:sp>
    </p:spTree>
    <p:extLst>
      <p:ext uri="{BB962C8B-B14F-4D97-AF65-F5344CB8AC3E}">
        <p14:creationId xmlns:p14="http://schemas.microsoft.com/office/powerpoint/2010/main" val="32194455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r>
              <a:rPr lang="en-US" baseline="0" dirty="0" smtClean="0"/>
              <a:t>&lt;hr size="4" color="blue" width="100" align="left" </a:t>
            </a:r>
            <a:r>
              <a:rPr lang="en-US" baseline="0" dirty="0" err="1" smtClean="0"/>
              <a:t>noshade</a:t>
            </a:r>
            <a:r>
              <a:rPr lang="en-US" baseline="0" dirty="0" smtClean="0"/>
              <a:t>="</a:t>
            </a:r>
            <a:r>
              <a:rPr lang="en-US" baseline="0" dirty="0" err="1" smtClean="0"/>
              <a:t>noshade</a:t>
            </a:r>
            <a:r>
              <a:rPr lang="en-US" baseline="0" dirty="0" smtClean="0"/>
              <a:t>"&gt;</a:t>
            </a:r>
          </a:p>
          <a:p>
            <a:endParaRPr lang="en-US" baseline="0" dirty="0" smtClean="0"/>
          </a:p>
          <a:p>
            <a:r>
              <a:rPr lang="en-US" baseline="0" dirty="0" err="1" smtClean="0"/>
              <a:t>Outro</a:t>
            </a:r>
            <a:r>
              <a:rPr lang="en-US" baseline="0" dirty="0" smtClean="0"/>
              <a:t> </a:t>
            </a:r>
            <a:r>
              <a:rPr lang="en-US" baseline="0" dirty="0" err="1" smtClean="0"/>
              <a:t>exemplo</a:t>
            </a:r>
            <a:r>
              <a:rPr lang="en-US" baseline="0" dirty="0" smtClean="0"/>
              <a:t>:</a:t>
            </a:r>
          </a:p>
          <a:p>
            <a:endParaRPr lang="en-US" baseline="0" dirty="0" smtClean="0"/>
          </a:p>
          <a:p>
            <a:r>
              <a:rPr lang="en-US" baseline="0" dirty="0" smtClean="0"/>
              <a:t>3D: &lt;hr size="40" </a:t>
            </a:r>
            <a:r>
              <a:rPr lang="en-US" baseline="0" dirty="0" err="1" smtClean="0"/>
              <a:t>noshade</a:t>
            </a:r>
            <a:r>
              <a:rPr lang="en-US" baseline="0" dirty="0" smtClean="0"/>
              <a:t>&gt;</a:t>
            </a:r>
          </a:p>
          <a:p>
            <a:r>
              <a:rPr lang="en-US" baseline="0" dirty="0" smtClean="0"/>
              <a:t>2D: &lt;hr size="40"&gt;</a:t>
            </a:r>
          </a:p>
          <a:p>
            <a:endParaRPr lang="en-US" baseline="0" dirty="0" smtClean="0"/>
          </a:p>
          <a:p>
            <a:r>
              <a:rPr lang="en-US" baseline="0" dirty="0" smtClean="0"/>
              <a:t>OBS: </a:t>
            </a:r>
            <a:r>
              <a:rPr lang="en-US" baseline="0" dirty="0" err="1" smtClean="0"/>
              <a:t>Efeitos</a:t>
            </a:r>
            <a:r>
              <a:rPr lang="en-US" baseline="0" dirty="0" smtClean="0"/>
              <a:t> </a:t>
            </a:r>
            <a:r>
              <a:rPr lang="en-US" baseline="0" dirty="0" err="1" smtClean="0"/>
              <a:t>diferentes</a:t>
            </a:r>
            <a:r>
              <a:rPr lang="en-US" baseline="0" dirty="0" smtClean="0"/>
              <a:t> entre </a:t>
            </a:r>
            <a:r>
              <a:rPr lang="en-US" baseline="0" dirty="0" err="1" smtClean="0"/>
              <a:t>os</a:t>
            </a:r>
            <a:r>
              <a:rPr lang="en-US" baseline="0" dirty="0" smtClean="0"/>
              <a:t> </a:t>
            </a:r>
            <a:r>
              <a:rPr lang="en-US" baseline="0" dirty="0" err="1" smtClean="0"/>
              <a:t>navegadores</a:t>
            </a:r>
            <a:r>
              <a:rPr lang="en-US" baseline="0" dirty="0" smtClean="0"/>
              <a:t>: </a:t>
            </a:r>
            <a:r>
              <a:rPr lang="en-US" baseline="0" dirty="0" err="1" smtClean="0"/>
              <a:t>IExplorer</a:t>
            </a:r>
            <a:r>
              <a:rPr lang="en-US" baseline="0" dirty="0" smtClean="0"/>
              <a:t> e Firefox</a:t>
            </a:r>
          </a:p>
        </p:txBody>
      </p:sp>
      <p:sp>
        <p:nvSpPr>
          <p:cNvPr id="4" name="Espaço Reservado para Número de Slide 3"/>
          <p:cNvSpPr>
            <a:spLocks noGrp="1"/>
          </p:cNvSpPr>
          <p:nvPr>
            <p:ph type="sldNum" sz="quarter" idx="10"/>
          </p:nvPr>
        </p:nvSpPr>
        <p:spPr/>
        <p:txBody>
          <a:bodyPr/>
          <a:lstStyle/>
          <a:p>
            <a:fld id="{4B48C349-82A0-46EB-8399-361E04CC9D2C}" type="slidenum">
              <a:rPr lang="pt-BR" smtClean="0"/>
              <a:pPr/>
              <a:t>68</a:t>
            </a:fld>
            <a:endParaRPr lang="pt-BR"/>
          </a:p>
        </p:txBody>
      </p:sp>
    </p:spTree>
    <p:extLst>
      <p:ext uri="{BB962C8B-B14F-4D97-AF65-F5344CB8AC3E}">
        <p14:creationId xmlns:p14="http://schemas.microsoft.com/office/powerpoint/2010/main" val="258868149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r>
              <a:rPr lang="en-US" baseline="0" dirty="0" smtClean="0"/>
              <a:t>Alt: </a:t>
            </a:r>
            <a:r>
              <a:rPr lang="en-US" baseline="0" dirty="0" err="1" smtClean="0"/>
              <a:t>máximo</a:t>
            </a:r>
            <a:r>
              <a:rPr lang="en-US" baseline="0" dirty="0" smtClean="0"/>
              <a:t> de 1024 </a:t>
            </a:r>
            <a:r>
              <a:rPr lang="en-US" baseline="0" dirty="0" err="1" smtClean="0"/>
              <a:t>caracteres</a:t>
            </a:r>
            <a:r>
              <a:rPr lang="en-US" baseline="0" dirty="0" smtClean="0"/>
              <a:t> </a:t>
            </a:r>
            <a:r>
              <a:rPr lang="en-US" baseline="0" dirty="0" err="1" smtClean="0"/>
              <a:t>incluindo</a:t>
            </a:r>
            <a:r>
              <a:rPr lang="en-US" baseline="0" dirty="0" smtClean="0"/>
              <a:t> </a:t>
            </a:r>
            <a:r>
              <a:rPr lang="en-US" baseline="0" dirty="0" err="1" smtClean="0"/>
              <a:t>espaços</a:t>
            </a:r>
            <a:r>
              <a:rPr lang="en-US" baseline="0" dirty="0" smtClean="0"/>
              <a:t> e </a:t>
            </a:r>
            <a:r>
              <a:rPr lang="en-US" baseline="0" dirty="0" err="1" smtClean="0"/>
              <a:t>pontuação</a:t>
            </a:r>
            <a:r>
              <a:rPr lang="en-US" baseline="0" dirty="0" smtClean="0"/>
              <a:t>. O </a:t>
            </a:r>
            <a:r>
              <a:rPr lang="en-US" baseline="0" dirty="0" err="1" smtClean="0"/>
              <a:t>texto</a:t>
            </a:r>
            <a:r>
              <a:rPr lang="en-US" baseline="0" dirty="0" smtClean="0"/>
              <a:t> </a:t>
            </a:r>
            <a:r>
              <a:rPr lang="en-US" baseline="0" dirty="0" err="1" smtClean="0"/>
              <a:t>deve</a:t>
            </a:r>
            <a:r>
              <a:rPr lang="en-US" baseline="0" dirty="0" smtClean="0"/>
              <a:t> </a:t>
            </a:r>
            <a:r>
              <a:rPr lang="en-US" baseline="0" dirty="0" err="1" smtClean="0"/>
              <a:t>estar</a:t>
            </a:r>
            <a:r>
              <a:rPr lang="en-US" baseline="0" dirty="0" smtClean="0"/>
              <a:t> entre </a:t>
            </a:r>
            <a:r>
              <a:rPr lang="en-US" baseline="0" dirty="0" err="1" smtClean="0"/>
              <a:t>aspas</a:t>
            </a:r>
            <a:r>
              <a:rPr lang="en-US" baseline="0" dirty="0" smtClean="0"/>
              <a:t>.</a:t>
            </a:r>
          </a:p>
        </p:txBody>
      </p:sp>
      <p:sp>
        <p:nvSpPr>
          <p:cNvPr id="4" name="Espaço Reservado para Número de Slide 3"/>
          <p:cNvSpPr>
            <a:spLocks noGrp="1"/>
          </p:cNvSpPr>
          <p:nvPr>
            <p:ph type="sldNum" sz="quarter" idx="10"/>
          </p:nvPr>
        </p:nvSpPr>
        <p:spPr/>
        <p:txBody>
          <a:bodyPr/>
          <a:lstStyle/>
          <a:p>
            <a:fld id="{4B48C349-82A0-46EB-8399-361E04CC9D2C}" type="slidenum">
              <a:rPr lang="pt-BR" smtClean="0"/>
              <a:pPr/>
              <a:t>70</a:t>
            </a:fld>
            <a:endParaRPr lang="pt-BR"/>
          </a:p>
        </p:txBody>
      </p:sp>
    </p:spTree>
    <p:extLst>
      <p:ext uri="{BB962C8B-B14F-4D97-AF65-F5344CB8AC3E}">
        <p14:creationId xmlns:p14="http://schemas.microsoft.com/office/powerpoint/2010/main" val="407083799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r>
              <a:rPr lang="en-US" baseline="0" dirty="0" smtClean="0"/>
              <a:t>Alt: </a:t>
            </a:r>
            <a:r>
              <a:rPr lang="en-US" baseline="0" dirty="0" err="1" smtClean="0"/>
              <a:t>máximo</a:t>
            </a:r>
            <a:r>
              <a:rPr lang="en-US" baseline="0" dirty="0" smtClean="0"/>
              <a:t> de 1024 </a:t>
            </a:r>
            <a:r>
              <a:rPr lang="en-US" baseline="0" dirty="0" err="1" smtClean="0"/>
              <a:t>caracteres</a:t>
            </a:r>
            <a:r>
              <a:rPr lang="en-US" baseline="0" dirty="0" smtClean="0"/>
              <a:t> </a:t>
            </a:r>
            <a:r>
              <a:rPr lang="en-US" baseline="0" dirty="0" err="1" smtClean="0"/>
              <a:t>incluindo</a:t>
            </a:r>
            <a:r>
              <a:rPr lang="en-US" baseline="0" dirty="0" smtClean="0"/>
              <a:t> </a:t>
            </a:r>
            <a:r>
              <a:rPr lang="en-US" baseline="0" dirty="0" err="1" smtClean="0"/>
              <a:t>espaços</a:t>
            </a:r>
            <a:r>
              <a:rPr lang="en-US" baseline="0" dirty="0" smtClean="0"/>
              <a:t> e </a:t>
            </a:r>
            <a:r>
              <a:rPr lang="en-US" baseline="0" dirty="0" err="1" smtClean="0"/>
              <a:t>pontuação</a:t>
            </a:r>
            <a:r>
              <a:rPr lang="en-US" baseline="0" dirty="0" smtClean="0"/>
              <a:t>. O </a:t>
            </a:r>
            <a:r>
              <a:rPr lang="en-US" baseline="0" dirty="0" err="1" smtClean="0"/>
              <a:t>texto</a:t>
            </a:r>
            <a:r>
              <a:rPr lang="en-US" baseline="0" dirty="0" smtClean="0"/>
              <a:t> </a:t>
            </a:r>
            <a:r>
              <a:rPr lang="en-US" baseline="0" dirty="0" err="1" smtClean="0"/>
              <a:t>deve</a:t>
            </a:r>
            <a:r>
              <a:rPr lang="en-US" baseline="0" dirty="0" smtClean="0"/>
              <a:t> </a:t>
            </a:r>
            <a:r>
              <a:rPr lang="en-US" baseline="0" dirty="0" err="1" smtClean="0"/>
              <a:t>estar</a:t>
            </a:r>
            <a:r>
              <a:rPr lang="en-US" baseline="0" dirty="0" smtClean="0"/>
              <a:t> entre </a:t>
            </a:r>
            <a:r>
              <a:rPr lang="en-US" baseline="0" dirty="0" err="1" smtClean="0"/>
              <a:t>aspas</a:t>
            </a:r>
            <a:r>
              <a:rPr lang="en-US" baseline="0" smtClean="0"/>
              <a:t>.</a:t>
            </a:r>
            <a:endParaRPr lang="en-US" baseline="0" dirty="0" smtClean="0"/>
          </a:p>
        </p:txBody>
      </p:sp>
      <p:sp>
        <p:nvSpPr>
          <p:cNvPr id="4" name="Espaço Reservado para Número de Slide 3"/>
          <p:cNvSpPr>
            <a:spLocks noGrp="1"/>
          </p:cNvSpPr>
          <p:nvPr>
            <p:ph type="sldNum" sz="quarter" idx="10"/>
          </p:nvPr>
        </p:nvSpPr>
        <p:spPr/>
        <p:txBody>
          <a:bodyPr/>
          <a:lstStyle/>
          <a:p>
            <a:fld id="{4B48C349-82A0-46EB-8399-361E04CC9D2C}" type="slidenum">
              <a:rPr lang="pt-BR" smtClean="0"/>
              <a:pPr/>
              <a:t>71</a:t>
            </a:fld>
            <a:endParaRPr lang="pt-BR"/>
          </a:p>
        </p:txBody>
      </p:sp>
    </p:spTree>
    <p:extLst>
      <p:ext uri="{BB962C8B-B14F-4D97-AF65-F5344CB8AC3E}">
        <p14:creationId xmlns:p14="http://schemas.microsoft.com/office/powerpoint/2010/main" val="105317927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r>
              <a:rPr lang="pt-BR" dirty="0" smtClean="0"/>
              <a:t>Texto</a:t>
            </a:r>
            <a:r>
              <a:rPr lang="pt-BR" baseline="0" dirty="0" smtClean="0"/>
              <a:t> entre uma imagem do lado esquerdo e direito:</a:t>
            </a:r>
          </a:p>
          <a:p>
            <a:endParaRPr lang="pt-BR" baseline="0" dirty="0" smtClean="0"/>
          </a:p>
          <a:p>
            <a:r>
              <a:rPr lang="pt-BR" dirty="0" smtClean="0"/>
              <a:t> &lt;</a:t>
            </a:r>
            <a:r>
              <a:rPr lang="pt-BR" dirty="0" err="1" smtClean="0"/>
              <a:t>img</a:t>
            </a:r>
            <a:r>
              <a:rPr lang="pt-BR" dirty="0" smtClean="0"/>
              <a:t> </a:t>
            </a:r>
            <a:r>
              <a:rPr lang="pt-BR" dirty="0" err="1" smtClean="0"/>
              <a:t>src</a:t>
            </a:r>
            <a:r>
              <a:rPr lang="pt-BR" dirty="0" smtClean="0"/>
              <a:t>="teste.jpg" </a:t>
            </a:r>
            <a:r>
              <a:rPr lang="pt-BR" dirty="0" err="1" smtClean="0"/>
              <a:t>align</a:t>
            </a:r>
            <a:r>
              <a:rPr lang="pt-BR" dirty="0" smtClean="0"/>
              <a:t>="</a:t>
            </a:r>
            <a:r>
              <a:rPr lang="pt-BR" dirty="0" err="1" smtClean="0"/>
              <a:t>left</a:t>
            </a:r>
            <a:r>
              <a:rPr lang="pt-BR" dirty="0" smtClean="0"/>
              <a:t>"&gt;</a:t>
            </a:r>
          </a:p>
          <a:p>
            <a:r>
              <a:rPr lang="pt-BR" dirty="0" smtClean="0"/>
              <a:t> &lt;</a:t>
            </a:r>
            <a:r>
              <a:rPr lang="pt-BR" dirty="0" err="1" smtClean="0"/>
              <a:t>img</a:t>
            </a:r>
            <a:r>
              <a:rPr lang="pt-BR" dirty="0" smtClean="0"/>
              <a:t> </a:t>
            </a:r>
            <a:r>
              <a:rPr lang="pt-BR" dirty="0" err="1" smtClean="0"/>
              <a:t>src</a:t>
            </a:r>
            <a:r>
              <a:rPr lang="pt-BR" dirty="0" smtClean="0"/>
              <a:t>="teste.jpg" </a:t>
            </a:r>
            <a:r>
              <a:rPr lang="pt-BR" dirty="0" err="1" smtClean="0"/>
              <a:t>align</a:t>
            </a:r>
            <a:r>
              <a:rPr lang="pt-BR" dirty="0" smtClean="0"/>
              <a:t>="</a:t>
            </a:r>
            <a:r>
              <a:rPr lang="pt-BR" dirty="0" err="1" smtClean="0"/>
              <a:t>right</a:t>
            </a:r>
            <a:r>
              <a:rPr lang="pt-BR" dirty="0" smtClean="0"/>
              <a:t>"&gt;</a:t>
            </a:r>
          </a:p>
          <a:p>
            <a:r>
              <a:rPr lang="pt-BR" dirty="0" smtClean="0"/>
              <a:t>    </a:t>
            </a:r>
            <a:r>
              <a:rPr lang="pt-BR" dirty="0" err="1" smtClean="0"/>
              <a:t>Stylus</a:t>
            </a:r>
            <a:r>
              <a:rPr lang="pt-BR" dirty="0" smtClean="0"/>
              <a:t> Studio® 2010 XML Enterprise </a:t>
            </a:r>
            <a:r>
              <a:rPr lang="pt-BR" dirty="0" err="1" smtClean="0"/>
              <a:t>Suite</a:t>
            </a:r>
            <a:r>
              <a:rPr lang="pt-BR" dirty="0" smtClean="0"/>
              <a:t> </a:t>
            </a:r>
            <a:r>
              <a:rPr lang="pt-BR" dirty="0" err="1" smtClean="0"/>
              <a:t>raises</a:t>
            </a:r>
            <a:r>
              <a:rPr lang="pt-BR" dirty="0" smtClean="0"/>
              <a:t> </a:t>
            </a:r>
            <a:r>
              <a:rPr lang="pt-BR" dirty="0" err="1" smtClean="0"/>
              <a:t>the</a:t>
            </a:r>
            <a:r>
              <a:rPr lang="pt-BR" dirty="0" smtClean="0"/>
              <a:t> bar for </a:t>
            </a:r>
            <a:r>
              <a:rPr lang="pt-BR" dirty="0" err="1" smtClean="0"/>
              <a:t>productivity</a:t>
            </a:r>
            <a:r>
              <a:rPr lang="pt-BR" dirty="0" smtClean="0"/>
              <a:t> </a:t>
            </a:r>
          </a:p>
          <a:p>
            <a:r>
              <a:rPr lang="pt-BR" dirty="0" smtClean="0"/>
              <a:t>    in XML </a:t>
            </a:r>
            <a:r>
              <a:rPr lang="pt-BR" dirty="0" err="1" smtClean="0"/>
              <a:t>development</a:t>
            </a:r>
            <a:r>
              <a:rPr lang="pt-BR" dirty="0" smtClean="0"/>
              <a:t> </a:t>
            </a:r>
            <a:r>
              <a:rPr lang="pt-BR" dirty="0" err="1" smtClean="0"/>
              <a:t>tools</a:t>
            </a:r>
            <a:r>
              <a:rPr lang="pt-BR" dirty="0" smtClean="0"/>
              <a:t>. </a:t>
            </a:r>
            <a:r>
              <a:rPr lang="pt-BR" dirty="0" err="1" smtClean="0"/>
              <a:t>Millions</a:t>
            </a:r>
            <a:r>
              <a:rPr lang="pt-BR" dirty="0" smtClean="0"/>
              <a:t> </a:t>
            </a:r>
            <a:r>
              <a:rPr lang="pt-BR" dirty="0" err="1" smtClean="0"/>
              <a:t>of</a:t>
            </a:r>
            <a:r>
              <a:rPr lang="pt-BR" dirty="0" smtClean="0"/>
              <a:t> XML </a:t>
            </a:r>
            <a:r>
              <a:rPr lang="pt-BR" dirty="0" err="1" smtClean="0"/>
              <a:t>developers</a:t>
            </a:r>
            <a:r>
              <a:rPr lang="pt-BR" dirty="0" smtClean="0"/>
              <a:t> </a:t>
            </a:r>
            <a:r>
              <a:rPr lang="pt-BR" dirty="0" err="1" smtClean="0"/>
              <a:t>and</a:t>
            </a:r>
            <a:r>
              <a:rPr lang="pt-BR" dirty="0" smtClean="0"/>
              <a:t> data </a:t>
            </a:r>
            <a:r>
              <a:rPr lang="pt-BR" dirty="0" err="1" smtClean="0"/>
              <a:t>integration</a:t>
            </a:r>
            <a:r>
              <a:rPr lang="pt-BR" dirty="0" smtClean="0"/>
              <a:t> </a:t>
            </a:r>
          </a:p>
          <a:p>
            <a:r>
              <a:rPr lang="pt-BR" dirty="0" smtClean="0"/>
              <a:t>    </a:t>
            </a:r>
            <a:r>
              <a:rPr lang="pt-BR" dirty="0" err="1" smtClean="0"/>
              <a:t>specialists</a:t>
            </a:r>
            <a:r>
              <a:rPr lang="pt-BR" dirty="0" smtClean="0"/>
              <a:t> </a:t>
            </a:r>
            <a:r>
              <a:rPr lang="pt-BR" dirty="0" err="1" smtClean="0"/>
              <a:t>turn</a:t>
            </a:r>
            <a:r>
              <a:rPr lang="pt-BR" dirty="0" smtClean="0"/>
              <a:t> to </a:t>
            </a:r>
            <a:r>
              <a:rPr lang="pt-BR" dirty="0" err="1" smtClean="0"/>
              <a:t>Stylus</a:t>
            </a:r>
            <a:r>
              <a:rPr lang="pt-BR" dirty="0" smtClean="0"/>
              <a:t> </a:t>
            </a:r>
            <a:r>
              <a:rPr lang="pt-BR" dirty="0" err="1" smtClean="0"/>
              <a:t>Studio's</a:t>
            </a:r>
            <a:r>
              <a:rPr lang="pt-BR" dirty="0" smtClean="0"/>
              <a:t> </a:t>
            </a:r>
            <a:r>
              <a:rPr lang="pt-BR" dirty="0" err="1" smtClean="0"/>
              <a:t>comprehensive</a:t>
            </a:r>
            <a:r>
              <a:rPr lang="pt-BR" dirty="0" smtClean="0"/>
              <a:t> </a:t>
            </a:r>
            <a:r>
              <a:rPr lang="pt-BR" dirty="0" err="1" smtClean="0"/>
              <a:t>and</a:t>
            </a:r>
            <a:r>
              <a:rPr lang="pt-BR" dirty="0" smtClean="0"/>
              <a:t> </a:t>
            </a:r>
            <a:r>
              <a:rPr lang="pt-BR" dirty="0" err="1" smtClean="0"/>
              <a:t>intuitive</a:t>
            </a:r>
            <a:r>
              <a:rPr lang="pt-BR" dirty="0" smtClean="0"/>
              <a:t> XML </a:t>
            </a:r>
            <a:r>
              <a:rPr lang="pt-BR" dirty="0" err="1" smtClean="0"/>
              <a:t>toolset</a:t>
            </a:r>
            <a:r>
              <a:rPr lang="pt-BR" dirty="0" smtClean="0"/>
              <a:t>  ....</a:t>
            </a:r>
            <a:endParaRPr lang="pt-BR" dirty="0"/>
          </a:p>
        </p:txBody>
      </p:sp>
      <p:sp>
        <p:nvSpPr>
          <p:cNvPr id="4" name="Espaço Reservado para Número de Slide 3"/>
          <p:cNvSpPr>
            <a:spLocks noGrp="1"/>
          </p:cNvSpPr>
          <p:nvPr>
            <p:ph type="sldNum" sz="quarter" idx="10"/>
          </p:nvPr>
        </p:nvSpPr>
        <p:spPr/>
        <p:txBody>
          <a:bodyPr/>
          <a:lstStyle/>
          <a:p>
            <a:fld id="{4B48C349-82A0-46EB-8399-361E04CC9D2C}" type="slidenum">
              <a:rPr lang="pt-BR" smtClean="0"/>
              <a:pPr/>
              <a:t>73</a:t>
            </a:fld>
            <a:endParaRPr lang="pt-BR"/>
          </a:p>
        </p:txBody>
      </p:sp>
    </p:spTree>
    <p:extLst>
      <p:ext uri="{BB962C8B-B14F-4D97-AF65-F5344CB8AC3E}">
        <p14:creationId xmlns:p14="http://schemas.microsoft.com/office/powerpoint/2010/main" val="262266564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r>
              <a:rPr lang="pt-BR" dirty="0" smtClean="0"/>
              <a:t>Texto</a:t>
            </a:r>
            <a:r>
              <a:rPr lang="pt-BR" baseline="0" dirty="0" smtClean="0"/>
              <a:t> entre uma imagem do lado esquerdo e direito:</a:t>
            </a:r>
          </a:p>
          <a:p>
            <a:endParaRPr lang="pt-BR" baseline="0" dirty="0" smtClean="0"/>
          </a:p>
          <a:p>
            <a:r>
              <a:rPr lang="pt-BR" dirty="0" smtClean="0"/>
              <a:t> &lt;</a:t>
            </a:r>
            <a:r>
              <a:rPr lang="pt-BR" dirty="0" err="1" smtClean="0"/>
              <a:t>img</a:t>
            </a:r>
            <a:r>
              <a:rPr lang="pt-BR" dirty="0" smtClean="0"/>
              <a:t> </a:t>
            </a:r>
            <a:r>
              <a:rPr lang="pt-BR" dirty="0" err="1" smtClean="0"/>
              <a:t>src</a:t>
            </a:r>
            <a:r>
              <a:rPr lang="pt-BR" dirty="0" smtClean="0"/>
              <a:t>="teste.jpg" </a:t>
            </a:r>
            <a:r>
              <a:rPr lang="pt-BR" dirty="0" err="1" smtClean="0"/>
              <a:t>align</a:t>
            </a:r>
            <a:r>
              <a:rPr lang="pt-BR" dirty="0" smtClean="0"/>
              <a:t>="</a:t>
            </a:r>
            <a:r>
              <a:rPr lang="pt-BR" dirty="0" err="1" smtClean="0"/>
              <a:t>left</a:t>
            </a:r>
            <a:r>
              <a:rPr lang="pt-BR" dirty="0" smtClean="0"/>
              <a:t>“&gt;</a:t>
            </a:r>
          </a:p>
          <a:p>
            <a:r>
              <a:rPr lang="pt-BR" dirty="0" smtClean="0"/>
              <a:t> Avô</a:t>
            </a:r>
          </a:p>
          <a:p>
            <a:r>
              <a:rPr lang="pt-BR" dirty="0" smtClean="0"/>
              <a:t> &lt;</a:t>
            </a:r>
            <a:r>
              <a:rPr lang="pt-BR" dirty="0" err="1" smtClean="0"/>
              <a:t>br</a:t>
            </a:r>
            <a:r>
              <a:rPr lang="pt-BR" dirty="0" smtClean="0"/>
              <a:t>&gt;</a:t>
            </a:r>
          </a:p>
          <a:p>
            <a:r>
              <a:rPr lang="pt-BR" dirty="0" smtClean="0"/>
              <a:t> &lt;</a:t>
            </a:r>
            <a:r>
              <a:rPr lang="pt-BR" dirty="0" err="1" smtClean="0"/>
              <a:t>img</a:t>
            </a:r>
            <a:r>
              <a:rPr lang="pt-BR" dirty="0" smtClean="0"/>
              <a:t> </a:t>
            </a:r>
            <a:r>
              <a:rPr lang="pt-BR" dirty="0" err="1" smtClean="0"/>
              <a:t>src</a:t>
            </a:r>
            <a:r>
              <a:rPr lang="pt-BR" dirty="0" smtClean="0"/>
              <a:t>="teste.jpg" </a:t>
            </a:r>
            <a:r>
              <a:rPr lang="pt-BR" dirty="0" err="1" smtClean="0"/>
              <a:t>align</a:t>
            </a:r>
            <a:r>
              <a:rPr lang="pt-BR" dirty="0" smtClean="0"/>
              <a:t>="</a:t>
            </a:r>
            <a:r>
              <a:rPr lang="pt-BR" dirty="0" err="1" smtClean="0"/>
              <a:t>left</a:t>
            </a:r>
            <a:r>
              <a:rPr lang="pt-BR" dirty="0" smtClean="0"/>
              <a:t>“&gt;</a:t>
            </a:r>
          </a:p>
          <a:p>
            <a:r>
              <a:rPr lang="pt-BR" dirty="0" smtClean="0"/>
              <a:t> Pai</a:t>
            </a:r>
          </a:p>
          <a:p>
            <a:r>
              <a:rPr lang="pt-BR" dirty="0" smtClean="0"/>
              <a:t> &lt;</a:t>
            </a:r>
            <a:r>
              <a:rPr lang="pt-BR" dirty="0" err="1" smtClean="0"/>
              <a:t>br</a:t>
            </a:r>
            <a:r>
              <a:rPr lang="pt-BR" dirty="0" smtClean="0"/>
              <a:t>&gt;</a:t>
            </a:r>
          </a:p>
          <a:p>
            <a:r>
              <a:rPr lang="pt-BR" dirty="0" smtClean="0"/>
              <a:t> &lt;</a:t>
            </a:r>
            <a:r>
              <a:rPr lang="pt-BR" dirty="0" err="1" smtClean="0"/>
              <a:t>img</a:t>
            </a:r>
            <a:r>
              <a:rPr lang="pt-BR" dirty="0" smtClean="0"/>
              <a:t> </a:t>
            </a:r>
            <a:r>
              <a:rPr lang="pt-BR" dirty="0" err="1" smtClean="0"/>
              <a:t>src</a:t>
            </a:r>
            <a:r>
              <a:rPr lang="pt-BR" dirty="0" smtClean="0"/>
              <a:t>="teste.jpg" </a:t>
            </a:r>
            <a:r>
              <a:rPr lang="pt-BR" dirty="0" err="1" smtClean="0"/>
              <a:t>align</a:t>
            </a:r>
            <a:r>
              <a:rPr lang="pt-BR" dirty="0" smtClean="0"/>
              <a:t>="</a:t>
            </a:r>
            <a:r>
              <a:rPr lang="pt-BR" dirty="0" err="1" smtClean="0"/>
              <a:t>left</a:t>
            </a:r>
            <a:r>
              <a:rPr lang="pt-BR" dirty="0" smtClean="0"/>
              <a:t>“&gt;</a:t>
            </a:r>
          </a:p>
          <a:p>
            <a:r>
              <a:rPr lang="pt-BR" dirty="0" smtClean="0"/>
              <a:t> Filho</a:t>
            </a:r>
          </a:p>
          <a:p>
            <a:r>
              <a:rPr lang="pt-BR" dirty="0" smtClean="0"/>
              <a:t> &lt;</a:t>
            </a:r>
            <a:r>
              <a:rPr lang="pt-BR" dirty="0" err="1" smtClean="0"/>
              <a:t>br</a:t>
            </a:r>
            <a:r>
              <a:rPr lang="pt-BR" dirty="0" smtClean="0"/>
              <a:t>&gt;</a:t>
            </a:r>
          </a:p>
          <a:p>
            <a:endParaRPr lang="pt-BR" dirty="0" smtClean="0"/>
          </a:p>
          <a:p>
            <a:endParaRPr lang="pt-BR" dirty="0" smtClean="0"/>
          </a:p>
        </p:txBody>
      </p:sp>
      <p:sp>
        <p:nvSpPr>
          <p:cNvPr id="4" name="Espaço Reservado para Número de Slide 3"/>
          <p:cNvSpPr>
            <a:spLocks noGrp="1"/>
          </p:cNvSpPr>
          <p:nvPr>
            <p:ph type="sldNum" sz="quarter" idx="10"/>
          </p:nvPr>
        </p:nvSpPr>
        <p:spPr/>
        <p:txBody>
          <a:bodyPr/>
          <a:lstStyle/>
          <a:p>
            <a:fld id="{4B48C349-82A0-46EB-8399-361E04CC9D2C}" type="slidenum">
              <a:rPr lang="pt-BR" smtClean="0"/>
              <a:pPr/>
              <a:t>74</a:t>
            </a:fld>
            <a:endParaRPr lang="pt-BR"/>
          </a:p>
        </p:txBody>
      </p:sp>
    </p:spTree>
    <p:extLst>
      <p:ext uri="{BB962C8B-B14F-4D97-AF65-F5344CB8AC3E}">
        <p14:creationId xmlns:p14="http://schemas.microsoft.com/office/powerpoint/2010/main" val="253072973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r>
              <a:rPr lang="pt-BR" dirty="0" smtClean="0"/>
              <a:t>Utilize a</a:t>
            </a:r>
            <a:r>
              <a:rPr lang="pt-BR" baseline="0" dirty="0" smtClean="0"/>
              <a:t> </a:t>
            </a:r>
            <a:r>
              <a:rPr lang="pt-BR" baseline="0" dirty="0" err="1" smtClean="0"/>
              <a:t>tag</a:t>
            </a:r>
            <a:r>
              <a:rPr lang="pt-BR" baseline="0" dirty="0" smtClean="0"/>
              <a:t> &lt;</a:t>
            </a:r>
            <a:r>
              <a:rPr lang="pt-BR" baseline="0" dirty="0" err="1" smtClean="0"/>
              <a:t>center</a:t>
            </a:r>
            <a:r>
              <a:rPr lang="pt-BR" baseline="0" dirty="0" smtClean="0"/>
              <a:t>&gt;</a:t>
            </a:r>
            <a:endParaRPr lang="pt-BR" dirty="0"/>
          </a:p>
        </p:txBody>
      </p:sp>
      <p:sp>
        <p:nvSpPr>
          <p:cNvPr id="4" name="Espaço Reservado para Número de Slide 3"/>
          <p:cNvSpPr>
            <a:spLocks noGrp="1"/>
          </p:cNvSpPr>
          <p:nvPr>
            <p:ph type="sldNum" sz="quarter" idx="10"/>
          </p:nvPr>
        </p:nvSpPr>
        <p:spPr/>
        <p:txBody>
          <a:bodyPr/>
          <a:lstStyle/>
          <a:p>
            <a:fld id="{4B48C349-82A0-46EB-8399-361E04CC9D2C}" type="slidenum">
              <a:rPr lang="pt-BR" smtClean="0"/>
              <a:pPr/>
              <a:t>75</a:t>
            </a:fld>
            <a:endParaRPr lang="pt-BR"/>
          </a:p>
        </p:txBody>
      </p:sp>
    </p:spTree>
    <p:extLst>
      <p:ext uri="{BB962C8B-B14F-4D97-AF65-F5344CB8AC3E}">
        <p14:creationId xmlns:p14="http://schemas.microsoft.com/office/powerpoint/2010/main" val="370090286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r>
              <a:rPr lang="en-US" b="1" dirty="0" smtClean="0"/>
              <a:t>Tip:</a:t>
            </a:r>
            <a:r>
              <a:rPr lang="en-US" dirty="0" smtClean="0"/>
              <a:t> It is a good practice to specify both the height and width attributes for an image. If these attributes are set, the space required for the image is reserved when the page is loaded. However, without these attributes, the browser does not know the size of the image, and cannot reserve the appropriate space to it. The effect will be that the page layout will change during loading (while the images load).</a:t>
            </a:r>
          </a:p>
          <a:p>
            <a:endParaRPr lang="en-US" baseline="0" dirty="0" smtClean="0"/>
          </a:p>
          <a:p>
            <a:r>
              <a:rPr lang="en-US" b="1" baseline="0" dirty="0" err="1" smtClean="0"/>
              <a:t>Sugestão</a:t>
            </a:r>
            <a:r>
              <a:rPr lang="en-US" baseline="0" dirty="0" smtClean="0"/>
              <a:t>: </a:t>
            </a:r>
            <a:r>
              <a:rPr lang="en-US" baseline="0" dirty="0" err="1" smtClean="0"/>
              <a:t>especificar</a:t>
            </a:r>
            <a:r>
              <a:rPr lang="en-US" baseline="0" dirty="0" smtClean="0"/>
              <a:t> a </a:t>
            </a:r>
            <a:r>
              <a:rPr lang="en-US" baseline="0" dirty="0" err="1" smtClean="0"/>
              <a:t>altura</a:t>
            </a:r>
            <a:r>
              <a:rPr lang="en-US" baseline="0" dirty="0" smtClean="0"/>
              <a:t> e </a:t>
            </a:r>
            <a:r>
              <a:rPr lang="en-US" baseline="0" dirty="0" err="1" smtClean="0"/>
              <a:t>largura</a:t>
            </a:r>
            <a:r>
              <a:rPr lang="en-US" baseline="0" dirty="0" smtClean="0"/>
              <a:t> de </a:t>
            </a:r>
            <a:r>
              <a:rPr lang="en-US" baseline="0" dirty="0" err="1" smtClean="0"/>
              <a:t>uma</a:t>
            </a:r>
            <a:r>
              <a:rPr lang="en-US" baseline="0" dirty="0" smtClean="0"/>
              <a:t> </a:t>
            </a:r>
            <a:r>
              <a:rPr lang="en-US" baseline="0" dirty="0" err="1" smtClean="0"/>
              <a:t>imagem</a:t>
            </a:r>
            <a:r>
              <a:rPr lang="en-US" baseline="0" dirty="0" smtClean="0"/>
              <a:t> </a:t>
            </a:r>
            <a:r>
              <a:rPr lang="en-US" baseline="0" dirty="0" err="1" smtClean="0"/>
              <a:t>na</a:t>
            </a:r>
            <a:r>
              <a:rPr lang="en-US" baseline="0" dirty="0" smtClean="0"/>
              <a:t> </a:t>
            </a:r>
            <a:r>
              <a:rPr lang="en-US" baseline="0" dirty="0" err="1" smtClean="0"/>
              <a:t>construção</a:t>
            </a:r>
            <a:r>
              <a:rPr lang="en-US" baseline="0" dirty="0" smtClean="0"/>
              <a:t> das </a:t>
            </a:r>
            <a:r>
              <a:rPr lang="en-US" baseline="0" dirty="0" err="1" smtClean="0"/>
              <a:t>páginas</a:t>
            </a:r>
            <a:r>
              <a:rPr lang="en-US" baseline="0" dirty="0" smtClean="0"/>
              <a:t>. </a:t>
            </a:r>
            <a:r>
              <a:rPr lang="en-US" baseline="0" dirty="0" err="1" smtClean="0"/>
              <a:t>Melhora</a:t>
            </a:r>
            <a:r>
              <a:rPr lang="en-US" baseline="0" dirty="0" smtClean="0"/>
              <a:t> a performance (</a:t>
            </a:r>
            <a:r>
              <a:rPr lang="en-US" baseline="0" dirty="0" err="1" smtClean="0"/>
              <a:t>velocidade</a:t>
            </a:r>
            <a:r>
              <a:rPr lang="en-US" baseline="0" dirty="0" smtClean="0"/>
              <a:t>).</a:t>
            </a:r>
          </a:p>
          <a:p>
            <a:endParaRPr lang="en-US" baseline="0" dirty="0" smtClean="0"/>
          </a:p>
          <a:p>
            <a:r>
              <a:rPr lang="en-US" baseline="0" dirty="0" err="1" smtClean="0"/>
              <a:t>Exemplo</a:t>
            </a:r>
            <a:r>
              <a:rPr lang="en-US" baseline="0" dirty="0" smtClean="0"/>
              <a:t>: &lt;</a:t>
            </a:r>
            <a:r>
              <a:rPr lang="en-US" baseline="0" dirty="0" err="1" smtClean="0"/>
              <a:t>img</a:t>
            </a:r>
            <a:r>
              <a:rPr lang="en-US" baseline="0" dirty="0" smtClean="0"/>
              <a:t> </a:t>
            </a:r>
            <a:r>
              <a:rPr lang="en-US" baseline="0" dirty="0" err="1" smtClean="0"/>
              <a:t>src</a:t>
            </a:r>
            <a:r>
              <a:rPr lang="en-US" baseline="0" dirty="0" smtClean="0"/>
              <a:t>=“teste.jpg” </a:t>
            </a:r>
            <a:r>
              <a:rPr lang="en-US" baseline="0" dirty="0" err="1" smtClean="0"/>
              <a:t>lowsrc</a:t>
            </a:r>
            <a:r>
              <a:rPr lang="en-US" baseline="0" dirty="0" smtClean="0"/>
              <a:t>=“teste_lowSrc.jpg”&gt;</a:t>
            </a:r>
          </a:p>
          <a:p>
            <a:endParaRPr lang="en-US" baseline="0" dirty="0" smtClean="0"/>
          </a:p>
          <a:p>
            <a:endParaRPr lang="en-US" baseline="0" dirty="0" smtClean="0"/>
          </a:p>
        </p:txBody>
      </p:sp>
      <p:sp>
        <p:nvSpPr>
          <p:cNvPr id="4" name="Espaço Reservado para Número de Slide 3"/>
          <p:cNvSpPr>
            <a:spLocks noGrp="1"/>
          </p:cNvSpPr>
          <p:nvPr>
            <p:ph type="sldNum" sz="quarter" idx="10"/>
          </p:nvPr>
        </p:nvSpPr>
        <p:spPr/>
        <p:txBody>
          <a:bodyPr/>
          <a:lstStyle/>
          <a:p>
            <a:fld id="{4B48C349-82A0-46EB-8399-361E04CC9D2C}" type="slidenum">
              <a:rPr lang="pt-BR" smtClean="0"/>
              <a:pPr/>
              <a:t>76</a:t>
            </a:fld>
            <a:endParaRPr lang="pt-BR"/>
          </a:p>
        </p:txBody>
      </p:sp>
    </p:spTree>
    <p:extLst>
      <p:ext uri="{BB962C8B-B14F-4D97-AF65-F5344CB8AC3E}">
        <p14:creationId xmlns:p14="http://schemas.microsoft.com/office/powerpoint/2010/main" val="400583442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r>
              <a:rPr lang="en-US" b="0" dirty="0" err="1" smtClean="0"/>
              <a:t>Informação</a:t>
            </a:r>
            <a:r>
              <a:rPr lang="en-US" b="0" dirty="0" smtClean="0"/>
              <a:t> </a:t>
            </a:r>
            <a:r>
              <a:rPr lang="en-US" b="0" dirty="0" err="1" smtClean="0"/>
              <a:t>extraída</a:t>
            </a:r>
            <a:r>
              <a:rPr lang="en-US" b="0" dirty="0" smtClean="0"/>
              <a:t> do </a:t>
            </a:r>
            <a:r>
              <a:rPr lang="en-US" b="0" dirty="0" err="1" smtClean="0"/>
              <a:t>seguinte</a:t>
            </a:r>
            <a:r>
              <a:rPr lang="en-US" b="0" dirty="0" smtClean="0"/>
              <a:t> </a:t>
            </a:r>
            <a:r>
              <a:rPr lang="en-US" b="0" dirty="0" err="1" smtClean="0"/>
              <a:t>artigo</a:t>
            </a:r>
            <a:r>
              <a:rPr lang="en-US" b="0" dirty="0" smtClean="0"/>
              <a:t>:</a:t>
            </a:r>
          </a:p>
          <a:p>
            <a:r>
              <a:rPr lang="en-US" b="0" baseline="0" dirty="0" smtClean="0"/>
              <a:t>http://www.laurosantos.com.br/blog/atributo-alt-ie-firefox/</a:t>
            </a:r>
          </a:p>
        </p:txBody>
      </p:sp>
      <p:sp>
        <p:nvSpPr>
          <p:cNvPr id="4" name="Espaço Reservado para Número de Slide 3"/>
          <p:cNvSpPr>
            <a:spLocks noGrp="1"/>
          </p:cNvSpPr>
          <p:nvPr>
            <p:ph type="sldNum" sz="quarter" idx="10"/>
          </p:nvPr>
        </p:nvSpPr>
        <p:spPr/>
        <p:txBody>
          <a:bodyPr/>
          <a:lstStyle/>
          <a:p>
            <a:fld id="{4B48C349-82A0-46EB-8399-361E04CC9D2C}" type="slidenum">
              <a:rPr lang="pt-BR" smtClean="0"/>
              <a:pPr/>
              <a:t>78</a:t>
            </a:fld>
            <a:endParaRPr lang="pt-BR"/>
          </a:p>
        </p:txBody>
      </p:sp>
    </p:spTree>
    <p:extLst>
      <p:ext uri="{BB962C8B-B14F-4D97-AF65-F5344CB8AC3E}">
        <p14:creationId xmlns:p14="http://schemas.microsoft.com/office/powerpoint/2010/main" val="141230862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endParaRPr lang="en-US" b="0" dirty="0" smtClean="0"/>
          </a:p>
        </p:txBody>
      </p:sp>
      <p:sp>
        <p:nvSpPr>
          <p:cNvPr id="4" name="Espaço Reservado para Número de Slide 3"/>
          <p:cNvSpPr>
            <a:spLocks noGrp="1"/>
          </p:cNvSpPr>
          <p:nvPr>
            <p:ph type="sldNum" sz="quarter" idx="10"/>
          </p:nvPr>
        </p:nvSpPr>
        <p:spPr/>
        <p:txBody>
          <a:bodyPr/>
          <a:lstStyle/>
          <a:p>
            <a:fld id="{4B48C349-82A0-46EB-8399-361E04CC9D2C}" type="slidenum">
              <a:rPr lang="pt-BR" smtClean="0"/>
              <a:pPr/>
              <a:t>79</a:t>
            </a:fld>
            <a:endParaRPr lang="pt-BR"/>
          </a:p>
        </p:txBody>
      </p:sp>
    </p:spTree>
    <p:extLst>
      <p:ext uri="{BB962C8B-B14F-4D97-AF65-F5344CB8AC3E}">
        <p14:creationId xmlns:p14="http://schemas.microsoft.com/office/powerpoint/2010/main" val="6455535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fontScale="85000" lnSpcReduction="20000"/>
          </a:bodyPr>
          <a:lstStyle/>
          <a:p>
            <a:r>
              <a:rPr lang="pt-BR" dirty="0" smtClean="0"/>
              <a:t>Observações</a:t>
            </a:r>
            <a:r>
              <a:rPr lang="pt-BR" baseline="0" dirty="0" smtClean="0"/>
              <a:t> para cada tópico:</a:t>
            </a:r>
            <a:endParaRPr lang="pt-BR" dirty="0" smtClean="0"/>
          </a:p>
          <a:p>
            <a:endParaRPr lang="pt-BR" dirty="0" smtClean="0"/>
          </a:p>
          <a:p>
            <a:r>
              <a:rPr lang="pt-BR" dirty="0" smtClean="0"/>
              <a:t>1º</a:t>
            </a:r>
            <a:r>
              <a:rPr lang="pt-BR" baseline="0" dirty="0" smtClean="0"/>
              <a:t> tópico: </a:t>
            </a:r>
            <a:r>
              <a:rPr lang="pt-BR" dirty="0" smtClean="0"/>
              <a:t>Por exemplo, usando-se</a:t>
            </a:r>
            <a:r>
              <a:rPr lang="pt-BR" baseline="0" dirty="0" smtClean="0"/>
              <a:t> o HTML podemos informar ao PC que o documento contem um parágrafo, uma lista de itens, uma tabela ou uma imagem.</a:t>
            </a:r>
          </a:p>
          <a:p>
            <a:endParaRPr lang="pt-BR" baseline="0" dirty="0" smtClean="0"/>
          </a:p>
          <a:p>
            <a:r>
              <a:rPr lang="pt-BR" baseline="0" dirty="0" smtClean="0"/>
              <a:t>2º tópico: Significa dizer que o conteúdo pode ser exibido praticamente em qualquer navegador rodando qualquer sistema operacional em qualquer lugar no mundo.</a:t>
            </a:r>
          </a:p>
          <a:p>
            <a:endParaRPr lang="pt-BR" baseline="0" dirty="0" smtClean="0"/>
          </a:p>
          <a:p>
            <a:r>
              <a:rPr lang="pt-BR" baseline="0" dirty="0" smtClean="0"/>
              <a:t>3º tópico: O SGML está sendo desenvolvido já há vários e vários anos. O HTML foi desenvolvido como um pequeno subconjunto do SGML para fornecer um padrão leve para exibição de texto e imagens através de uma conexão discada lenta – a World </a:t>
            </a:r>
            <a:r>
              <a:rPr lang="pt-BR" baseline="0" dirty="0" err="1" smtClean="0"/>
              <a:t>Wide</a:t>
            </a:r>
            <a:r>
              <a:rPr lang="pt-BR" baseline="0" dirty="0" smtClean="0"/>
              <a:t> Web, mais conhecida com Web. Originalmente o HTML tinha muito poucos recursos, porém nos dias de hoje, por exemplo, através do HTML 5 já é possível implementar recursos, como exibição de vídeos realizados por grandes ferramentas como o FLASH.</a:t>
            </a:r>
          </a:p>
          <a:p>
            <a:endParaRPr lang="pt-BR" baseline="0" dirty="0" smtClean="0"/>
          </a:p>
          <a:p>
            <a:r>
              <a:rPr lang="pt-BR" dirty="0" smtClean="0"/>
              <a:t>O </a:t>
            </a:r>
            <a:r>
              <a:rPr lang="pt-BR" b="1" dirty="0" smtClean="0"/>
              <a:t>Standard Generalized Markup Language (SGML)</a:t>
            </a:r>
            <a:r>
              <a:rPr lang="pt-BR" dirty="0" smtClean="0"/>
              <a:t> é uma </a:t>
            </a:r>
            <a:r>
              <a:rPr lang="pt-BR" dirty="0" smtClean="0">
                <a:hlinkClick r:id="rId3" tooltip="Metalinguagem"/>
              </a:rPr>
              <a:t>metalinguagem</a:t>
            </a:r>
            <a:r>
              <a:rPr lang="pt-BR" dirty="0" smtClean="0"/>
              <a:t> através da qual se pode definir </a:t>
            </a:r>
            <a:r>
              <a:rPr lang="pt-BR" dirty="0" smtClean="0">
                <a:hlinkClick r:id="rId4" tooltip="Linguagem de marcação"/>
              </a:rPr>
              <a:t>linguagens de marcação</a:t>
            </a:r>
            <a:r>
              <a:rPr lang="pt-BR" dirty="0" smtClean="0"/>
              <a:t> para documentos. A SGML é uma descendente da Generalized Markup Language (GML) da </a:t>
            </a:r>
            <a:r>
              <a:rPr lang="pt-BR" dirty="0" smtClean="0">
                <a:hlinkClick r:id="rId5" tooltip="IBM"/>
              </a:rPr>
              <a:t>IBM</a:t>
            </a:r>
            <a:r>
              <a:rPr lang="pt-BR" dirty="0" smtClean="0"/>
              <a:t>, desenvolvida na </a:t>
            </a:r>
            <a:r>
              <a:rPr lang="pt-BR" dirty="0" smtClean="0">
                <a:hlinkClick r:id="rId6" tooltip="Década de 1960"/>
              </a:rPr>
              <a:t>década de 1960</a:t>
            </a:r>
            <a:r>
              <a:rPr lang="pt-BR" dirty="0" smtClean="0"/>
              <a:t> por Charles </a:t>
            </a:r>
            <a:r>
              <a:rPr lang="pt-BR" b="1" dirty="0" smtClean="0"/>
              <a:t>G</a:t>
            </a:r>
            <a:r>
              <a:rPr lang="pt-BR" dirty="0" smtClean="0"/>
              <a:t>oldfarg, Edward </a:t>
            </a:r>
            <a:r>
              <a:rPr lang="pt-BR" b="1" dirty="0" smtClean="0"/>
              <a:t>M</a:t>
            </a:r>
            <a:r>
              <a:rPr lang="pt-BR" dirty="0" smtClean="0"/>
              <a:t>osher e Raymond </a:t>
            </a:r>
            <a:r>
              <a:rPr lang="pt-BR" b="1" dirty="0" smtClean="0"/>
              <a:t>L</a:t>
            </a:r>
            <a:r>
              <a:rPr lang="pt-BR" dirty="0" smtClean="0"/>
              <a:t>orie (cujas iniciais dos sobrenomes por acaso coincidem com GML). A SGML não deve ser confundida com a </a:t>
            </a:r>
            <a:r>
              <a:rPr lang="pt-BR" dirty="0" smtClean="0">
                <a:hlinkClick r:id="rId7" tooltip="Geography Markup Language"/>
              </a:rPr>
              <a:t>Geography Markup Language</a:t>
            </a:r>
            <a:r>
              <a:rPr lang="pt-BR" dirty="0" smtClean="0"/>
              <a:t> (GML) desenvolvida pelo consórcio Open GIS.</a:t>
            </a:r>
          </a:p>
          <a:p>
            <a:r>
              <a:rPr lang="pt-BR" dirty="0" smtClean="0"/>
              <a:t>A SGML providencia uma variedade de sintaxes de marcação que podem ser usadas por várias aplicações. Ao alterar a Declaração SGML, deixa de ser necessário recorrer aos caracteres "&lt;" e "&gt;", apesar de serem o padrão.</a:t>
            </a:r>
          </a:p>
          <a:p>
            <a:r>
              <a:rPr lang="pt-BR" dirty="0" smtClean="0"/>
              <a:t>A SGML foi inicialmente concebida para permitir a partilha de documentos que permitissem a leitura por máquina em projetos governamentais de grande dimensão e na indústria aeroespacial, que necessitam de permanecer legíveis por várias décadas -- um intervalo de tempo muito longo no que diz respeito à </a:t>
            </a:r>
            <a:r>
              <a:rPr lang="pt-BR" dirty="0" smtClean="0">
                <a:hlinkClick r:id="rId8" tooltip="Tecnologia de informação"/>
              </a:rPr>
              <a:t>tecnologia de informação</a:t>
            </a:r>
            <a:r>
              <a:rPr lang="pt-BR" dirty="0" smtClean="0"/>
              <a:t>. Também tem sido usada extensivamente nas indústrias de impressão e publicação, mas a sua complexidade tem dificultado a sua difusão em outros campos.</a:t>
            </a:r>
          </a:p>
          <a:p>
            <a:r>
              <a:rPr lang="pt-BR" dirty="0" smtClean="0"/>
              <a:t>Exemplo da sintaxe SGML:</a:t>
            </a:r>
          </a:p>
          <a:p>
            <a:r>
              <a:rPr lang="pt-BR" dirty="0" smtClean="0"/>
              <a:t>&lt;QUOTE TYPE="exemplo"&gt; Tipicamente algo como &lt;ITALICS&gt;isto&lt;/ITALICS&gt; &lt;/QUOTE&gt; </a:t>
            </a:r>
            <a:endParaRPr lang="pt-BR" baseline="0" dirty="0" smtClean="0"/>
          </a:p>
          <a:p>
            <a:endParaRPr lang="pt-BR" dirty="0"/>
          </a:p>
        </p:txBody>
      </p:sp>
      <p:sp>
        <p:nvSpPr>
          <p:cNvPr id="4" name="Espaço Reservado para Número de Slide 3"/>
          <p:cNvSpPr>
            <a:spLocks noGrp="1"/>
          </p:cNvSpPr>
          <p:nvPr>
            <p:ph type="sldNum" sz="quarter" idx="10"/>
          </p:nvPr>
        </p:nvSpPr>
        <p:spPr/>
        <p:txBody>
          <a:bodyPr/>
          <a:lstStyle/>
          <a:p>
            <a:fld id="{4B48C349-82A0-46EB-8399-361E04CC9D2C}" type="slidenum">
              <a:rPr lang="pt-BR" smtClean="0"/>
              <a:pPr/>
              <a:t>5</a:t>
            </a:fld>
            <a:endParaRPr lang="pt-BR"/>
          </a:p>
        </p:txBody>
      </p:sp>
    </p:spTree>
    <p:extLst>
      <p:ext uri="{BB962C8B-B14F-4D97-AF65-F5344CB8AC3E}">
        <p14:creationId xmlns:p14="http://schemas.microsoft.com/office/powerpoint/2010/main" val="424494675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endParaRPr lang="en-US" b="0" dirty="0" smtClean="0"/>
          </a:p>
        </p:txBody>
      </p:sp>
      <p:sp>
        <p:nvSpPr>
          <p:cNvPr id="4" name="Espaço Reservado para Número de Slide 3"/>
          <p:cNvSpPr>
            <a:spLocks noGrp="1"/>
          </p:cNvSpPr>
          <p:nvPr>
            <p:ph type="sldNum" sz="quarter" idx="10"/>
          </p:nvPr>
        </p:nvSpPr>
        <p:spPr/>
        <p:txBody>
          <a:bodyPr/>
          <a:lstStyle/>
          <a:p>
            <a:fld id="{4B48C349-82A0-46EB-8399-361E04CC9D2C}" type="slidenum">
              <a:rPr lang="pt-BR" smtClean="0"/>
              <a:pPr/>
              <a:t>80</a:t>
            </a:fld>
            <a:endParaRPr lang="pt-BR"/>
          </a:p>
        </p:txBody>
      </p:sp>
    </p:spTree>
    <p:extLst>
      <p:ext uri="{BB962C8B-B14F-4D97-AF65-F5344CB8AC3E}">
        <p14:creationId xmlns:p14="http://schemas.microsoft.com/office/powerpoint/2010/main" val="398079916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r>
              <a:rPr lang="en-US" b="0" dirty="0" smtClean="0"/>
              <a:t>&lt;html&gt;</a:t>
            </a:r>
          </a:p>
          <a:p>
            <a:r>
              <a:rPr lang="en-US" b="0" dirty="0" smtClean="0"/>
              <a:t>&lt;body&gt;</a:t>
            </a:r>
          </a:p>
          <a:p>
            <a:endParaRPr lang="en-US" b="0" dirty="0" smtClean="0"/>
          </a:p>
          <a:p>
            <a:r>
              <a:rPr lang="en-US" b="0" dirty="0" smtClean="0"/>
              <a:t>&lt;p&gt;Click on the sun or on one of the planets to watch it closer:&lt;/p&gt;</a:t>
            </a:r>
          </a:p>
          <a:p>
            <a:endParaRPr lang="en-US" b="0" dirty="0" smtClean="0"/>
          </a:p>
          <a:p>
            <a:r>
              <a:rPr lang="en-US" b="0" dirty="0" smtClean="0"/>
              <a:t>&lt;</a:t>
            </a:r>
            <a:r>
              <a:rPr lang="en-US" b="0" dirty="0" err="1" smtClean="0"/>
              <a:t>img</a:t>
            </a:r>
            <a:r>
              <a:rPr lang="en-US" b="0" dirty="0" smtClean="0"/>
              <a:t> </a:t>
            </a:r>
            <a:r>
              <a:rPr lang="en-US" b="0" dirty="0" err="1" smtClean="0"/>
              <a:t>src</a:t>
            </a:r>
            <a:r>
              <a:rPr lang="en-US" b="0" dirty="0" smtClean="0"/>
              <a:t>="planets.gif" width="145" height="126" alt="Planets" </a:t>
            </a:r>
            <a:r>
              <a:rPr lang="en-US" b="0" dirty="0" err="1" smtClean="0"/>
              <a:t>usemap</a:t>
            </a:r>
            <a:r>
              <a:rPr lang="en-US" b="0" dirty="0" smtClean="0"/>
              <a:t>="#</a:t>
            </a:r>
            <a:r>
              <a:rPr lang="en-US" b="0" dirty="0" err="1" smtClean="0"/>
              <a:t>planetmap</a:t>
            </a:r>
            <a:r>
              <a:rPr lang="en-US" b="0" dirty="0" smtClean="0"/>
              <a:t>" /&gt;</a:t>
            </a:r>
          </a:p>
          <a:p>
            <a:endParaRPr lang="en-US" b="0" dirty="0" smtClean="0"/>
          </a:p>
          <a:p>
            <a:r>
              <a:rPr lang="en-US" b="0" dirty="0" smtClean="0"/>
              <a:t>&lt;map name="</a:t>
            </a:r>
            <a:r>
              <a:rPr lang="en-US" b="0" dirty="0" err="1" smtClean="0"/>
              <a:t>planetmap</a:t>
            </a:r>
            <a:r>
              <a:rPr lang="en-US" b="0" dirty="0" smtClean="0"/>
              <a:t>"&gt;</a:t>
            </a:r>
          </a:p>
          <a:p>
            <a:r>
              <a:rPr lang="en-US" b="0" dirty="0" smtClean="0"/>
              <a:t>  &lt;area shape="</a:t>
            </a:r>
            <a:r>
              <a:rPr lang="en-US" b="0" dirty="0" err="1" smtClean="0"/>
              <a:t>rect</a:t>
            </a:r>
            <a:r>
              <a:rPr lang="en-US" b="0" dirty="0" smtClean="0"/>
              <a:t>" </a:t>
            </a:r>
            <a:r>
              <a:rPr lang="en-US" b="0" dirty="0" err="1" smtClean="0"/>
              <a:t>coords</a:t>
            </a:r>
            <a:r>
              <a:rPr lang="en-US" b="0" dirty="0" smtClean="0"/>
              <a:t>="0,0,82,126" alt="Sun" </a:t>
            </a:r>
            <a:r>
              <a:rPr lang="en-US" b="0" dirty="0" err="1" smtClean="0"/>
              <a:t>href</a:t>
            </a:r>
            <a:r>
              <a:rPr lang="en-US" b="0" dirty="0" smtClean="0"/>
              <a:t>="sun.htm" /&gt;</a:t>
            </a:r>
          </a:p>
          <a:p>
            <a:r>
              <a:rPr lang="en-US" b="0" dirty="0" smtClean="0"/>
              <a:t>  &lt;area shape="circle" </a:t>
            </a:r>
            <a:r>
              <a:rPr lang="en-US" b="0" dirty="0" err="1" smtClean="0"/>
              <a:t>coords</a:t>
            </a:r>
            <a:r>
              <a:rPr lang="en-US" b="0" dirty="0" smtClean="0"/>
              <a:t>="90,58,3" alt="Mercury" </a:t>
            </a:r>
            <a:r>
              <a:rPr lang="en-US" b="0" dirty="0" err="1" smtClean="0"/>
              <a:t>href</a:t>
            </a:r>
            <a:r>
              <a:rPr lang="en-US" b="0" dirty="0" smtClean="0"/>
              <a:t>="mercur.htm" /&gt;</a:t>
            </a:r>
          </a:p>
          <a:p>
            <a:r>
              <a:rPr lang="en-US" b="0" dirty="0" smtClean="0"/>
              <a:t>  &lt;area shape="circle" </a:t>
            </a:r>
            <a:r>
              <a:rPr lang="en-US" b="0" dirty="0" err="1" smtClean="0"/>
              <a:t>coords</a:t>
            </a:r>
            <a:r>
              <a:rPr lang="en-US" b="0" dirty="0" smtClean="0"/>
              <a:t>="124,58,8" alt="Venus" </a:t>
            </a:r>
            <a:r>
              <a:rPr lang="en-US" b="0" dirty="0" err="1" smtClean="0"/>
              <a:t>href</a:t>
            </a:r>
            <a:r>
              <a:rPr lang="en-US" b="0" dirty="0" smtClean="0"/>
              <a:t>="venus.htm" /&gt;</a:t>
            </a:r>
          </a:p>
          <a:p>
            <a:r>
              <a:rPr lang="en-US" b="0" dirty="0" smtClean="0"/>
              <a:t>&lt;/map&gt;</a:t>
            </a:r>
          </a:p>
          <a:p>
            <a:endParaRPr lang="en-US" b="0" dirty="0" smtClean="0"/>
          </a:p>
          <a:p>
            <a:r>
              <a:rPr lang="en-US" b="0" dirty="0" smtClean="0"/>
              <a:t>&lt;/body&gt;</a:t>
            </a:r>
          </a:p>
          <a:p>
            <a:r>
              <a:rPr lang="en-US" b="0" dirty="0" smtClean="0"/>
              <a:t>&lt;/html&gt;</a:t>
            </a:r>
          </a:p>
          <a:p>
            <a:endParaRPr lang="pt-BR" dirty="0"/>
          </a:p>
        </p:txBody>
      </p:sp>
      <p:sp>
        <p:nvSpPr>
          <p:cNvPr id="4" name="Espaço Reservado para Número de Slide 3"/>
          <p:cNvSpPr>
            <a:spLocks noGrp="1"/>
          </p:cNvSpPr>
          <p:nvPr>
            <p:ph type="sldNum" sz="quarter" idx="10"/>
          </p:nvPr>
        </p:nvSpPr>
        <p:spPr/>
        <p:txBody>
          <a:bodyPr/>
          <a:lstStyle/>
          <a:p>
            <a:fld id="{4B48C349-82A0-46EB-8399-361E04CC9D2C}" type="slidenum">
              <a:rPr lang="pt-BR" smtClean="0"/>
              <a:pPr/>
              <a:t>81</a:t>
            </a:fld>
            <a:endParaRPr lang="pt-BR"/>
          </a:p>
        </p:txBody>
      </p:sp>
    </p:spTree>
    <p:extLst>
      <p:ext uri="{BB962C8B-B14F-4D97-AF65-F5344CB8AC3E}">
        <p14:creationId xmlns:p14="http://schemas.microsoft.com/office/powerpoint/2010/main" val="336300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endParaRPr lang="en-US" baseline="0" dirty="0" smtClean="0"/>
          </a:p>
        </p:txBody>
      </p:sp>
      <p:sp>
        <p:nvSpPr>
          <p:cNvPr id="4" name="Espaço Reservado para Número de Slide 3"/>
          <p:cNvSpPr>
            <a:spLocks noGrp="1"/>
          </p:cNvSpPr>
          <p:nvPr>
            <p:ph type="sldNum" sz="quarter" idx="10"/>
          </p:nvPr>
        </p:nvSpPr>
        <p:spPr/>
        <p:txBody>
          <a:bodyPr/>
          <a:lstStyle/>
          <a:p>
            <a:fld id="{4B48C349-82A0-46EB-8399-361E04CC9D2C}" type="slidenum">
              <a:rPr lang="pt-BR" smtClean="0"/>
              <a:pPr/>
              <a:t>83</a:t>
            </a:fld>
            <a:endParaRPr lang="pt-BR"/>
          </a:p>
        </p:txBody>
      </p:sp>
    </p:spTree>
    <p:extLst>
      <p:ext uri="{BB962C8B-B14F-4D97-AF65-F5344CB8AC3E}">
        <p14:creationId xmlns:p14="http://schemas.microsoft.com/office/powerpoint/2010/main" val="284856286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endParaRPr lang="pt-BR" dirty="0"/>
          </a:p>
        </p:txBody>
      </p:sp>
      <p:sp>
        <p:nvSpPr>
          <p:cNvPr id="4" name="Espaço Reservado para Número de Slide 3"/>
          <p:cNvSpPr>
            <a:spLocks noGrp="1"/>
          </p:cNvSpPr>
          <p:nvPr>
            <p:ph type="sldNum" sz="quarter" idx="10"/>
          </p:nvPr>
        </p:nvSpPr>
        <p:spPr/>
        <p:txBody>
          <a:bodyPr/>
          <a:lstStyle/>
          <a:p>
            <a:fld id="{4B48C349-82A0-46EB-8399-361E04CC9D2C}" type="slidenum">
              <a:rPr lang="pt-BR" smtClean="0"/>
              <a:pPr/>
              <a:t>84</a:t>
            </a:fld>
            <a:endParaRPr lang="pt-BR"/>
          </a:p>
        </p:txBody>
      </p:sp>
    </p:spTree>
    <p:extLst>
      <p:ext uri="{BB962C8B-B14F-4D97-AF65-F5344CB8AC3E}">
        <p14:creationId xmlns:p14="http://schemas.microsoft.com/office/powerpoint/2010/main" val="283591737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endParaRPr lang="pt-BR" dirty="0"/>
          </a:p>
        </p:txBody>
      </p:sp>
      <p:sp>
        <p:nvSpPr>
          <p:cNvPr id="4" name="Espaço Reservado para Número de Slide 3"/>
          <p:cNvSpPr>
            <a:spLocks noGrp="1"/>
          </p:cNvSpPr>
          <p:nvPr>
            <p:ph type="sldNum" sz="quarter" idx="10"/>
          </p:nvPr>
        </p:nvSpPr>
        <p:spPr/>
        <p:txBody>
          <a:bodyPr/>
          <a:lstStyle/>
          <a:p>
            <a:fld id="{4B48C349-82A0-46EB-8399-361E04CC9D2C}" type="slidenum">
              <a:rPr lang="pt-BR" smtClean="0"/>
              <a:pPr/>
              <a:t>85</a:t>
            </a:fld>
            <a:endParaRPr lang="pt-BR"/>
          </a:p>
        </p:txBody>
      </p:sp>
    </p:spTree>
    <p:extLst>
      <p:ext uri="{BB962C8B-B14F-4D97-AF65-F5344CB8AC3E}">
        <p14:creationId xmlns:p14="http://schemas.microsoft.com/office/powerpoint/2010/main" val="429282953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endParaRPr lang="en-US" b="0" dirty="0" smtClean="0"/>
          </a:p>
        </p:txBody>
      </p:sp>
      <p:sp>
        <p:nvSpPr>
          <p:cNvPr id="4" name="Espaço Reservado para Número de Slide 3"/>
          <p:cNvSpPr>
            <a:spLocks noGrp="1"/>
          </p:cNvSpPr>
          <p:nvPr>
            <p:ph type="sldNum" sz="quarter" idx="10"/>
          </p:nvPr>
        </p:nvSpPr>
        <p:spPr/>
        <p:txBody>
          <a:bodyPr/>
          <a:lstStyle/>
          <a:p>
            <a:fld id="{4B48C349-82A0-46EB-8399-361E04CC9D2C}" type="slidenum">
              <a:rPr lang="pt-BR" smtClean="0"/>
              <a:pPr/>
              <a:t>86</a:t>
            </a:fld>
            <a:endParaRPr lang="pt-BR"/>
          </a:p>
        </p:txBody>
      </p:sp>
    </p:spTree>
    <p:extLst>
      <p:ext uri="{BB962C8B-B14F-4D97-AF65-F5344CB8AC3E}">
        <p14:creationId xmlns:p14="http://schemas.microsoft.com/office/powerpoint/2010/main" val="351236905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endParaRPr lang="pt-BR" dirty="0"/>
          </a:p>
        </p:txBody>
      </p:sp>
      <p:sp>
        <p:nvSpPr>
          <p:cNvPr id="4" name="Espaço Reservado para Número de Slide 3"/>
          <p:cNvSpPr>
            <a:spLocks noGrp="1"/>
          </p:cNvSpPr>
          <p:nvPr>
            <p:ph type="sldNum" sz="quarter" idx="10"/>
          </p:nvPr>
        </p:nvSpPr>
        <p:spPr/>
        <p:txBody>
          <a:bodyPr/>
          <a:lstStyle/>
          <a:p>
            <a:fld id="{4B48C349-82A0-46EB-8399-361E04CC9D2C}" type="slidenum">
              <a:rPr lang="pt-BR" smtClean="0"/>
              <a:pPr/>
              <a:t>87</a:t>
            </a:fld>
            <a:endParaRPr lang="pt-BR"/>
          </a:p>
        </p:txBody>
      </p:sp>
    </p:spTree>
    <p:extLst>
      <p:ext uri="{BB962C8B-B14F-4D97-AF65-F5344CB8AC3E}">
        <p14:creationId xmlns:p14="http://schemas.microsoft.com/office/powerpoint/2010/main" val="265398373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endParaRPr lang="pt-BR" dirty="0"/>
          </a:p>
        </p:txBody>
      </p:sp>
      <p:sp>
        <p:nvSpPr>
          <p:cNvPr id="4" name="Espaço Reservado para Número de Slide 3"/>
          <p:cNvSpPr>
            <a:spLocks noGrp="1"/>
          </p:cNvSpPr>
          <p:nvPr>
            <p:ph type="sldNum" sz="quarter" idx="10"/>
          </p:nvPr>
        </p:nvSpPr>
        <p:spPr/>
        <p:txBody>
          <a:bodyPr/>
          <a:lstStyle/>
          <a:p>
            <a:fld id="{4B48C349-82A0-46EB-8399-361E04CC9D2C}" type="slidenum">
              <a:rPr lang="pt-BR" smtClean="0"/>
              <a:pPr/>
              <a:t>88</a:t>
            </a:fld>
            <a:endParaRPr lang="pt-BR"/>
          </a:p>
        </p:txBody>
      </p:sp>
    </p:spTree>
    <p:extLst>
      <p:ext uri="{BB962C8B-B14F-4D97-AF65-F5344CB8AC3E}">
        <p14:creationId xmlns:p14="http://schemas.microsoft.com/office/powerpoint/2010/main" val="53618818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r>
              <a:rPr lang="pt-BR" dirty="0" smtClean="0"/>
              <a:t>Como são links para páginas externas ao site,</a:t>
            </a:r>
            <a:r>
              <a:rPr lang="pt-BR" baseline="0" dirty="0" smtClean="0"/>
              <a:t> ou seja, que não estão dentro do site em desenvolvimento, caso o webmaster do site em que a página se encontra trocá-la de local ou removê-la, você deve atualizá-lo; caso contrário, ficará com um link quebrado.</a:t>
            </a:r>
            <a:endParaRPr lang="pt-BR" dirty="0"/>
          </a:p>
        </p:txBody>
      </p:sp>
      <p:sp>
        <p:nvSpPr>
          <p:cNvPr id="4" name="Espaço Reservado para Número de Slide 3"/>
          <p:cNvSpPr>
            <a:spLocks noGrp="1"/>
          </p:cNvSpPr>
          <p:nvPr>
            <p:ph type="sldNum" sz="quarter" idx="10"/>
          </p:nvPr>
        </p:nvSpPr>
        <p:spPr/>
        <p:txBody>
          <a:bodyPr/>
          <a:lstStyle/>
          <a:p>
            <a:fld id="{4B48C349-82A0-46EB-8399-361E04CC9D2C}" type="slidenum">
              <a:rPr lang="pt-BR" smtClean="0"/>
              <a:pPr/>
              <a:t>89</a:t>
            </a:fld>
            <a:endParaRPr lang="pt-BR"/>
          </a:p>
        </p:txBody>
      </p:sp>
    </p:spTree>
    <p:extLst>
      <p:ext uri="{BB962C8B-B14F-4D97-AF65-F5344CB8AC3E}">
        <p14:creationId xmlns:p14="http://schemas.microsoft.com/office/powerpoint/2010/main" val="400387066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r>
              <a:rPr lang="pt-BR" dirty="0" smtClean="0"/>
              <a:t>Como são links para páginas externas ao site,</a:t>
            </a:r>
            <a:r>
              <a:rPr lang="pt-BR" baseline="0" dirty="0" smtClean="0"/>
              <a:t> ou seja, que não estão dentro do site em desenvolvimento, caso o webmaster do site em que a página se encontra trocá-la de local ou removê-la, você deve atualizá-lo; caso contrário, ficará com um link quebrado.</a:t>
            </a:r>
            <a:endParaRPr lang="pt-BR" dirty="0"/>
          </a:p>
        </p:txBody>
      </p:sp>
      <p:sp>
        <p:nvSpPr>
          <p:cNvPr id="4" name="Espaço Reservado para Número de Slide 3"/>
          <p:cNvSpPr>
            <a:spLocks noGrp="1"/>
          </p:cNvSpPr>
          <p:nvPr>
            <p:ph type="sldNum" sz="quarter" idx="10"/>
          </p:nvPr>
        </p:nvSpPr>
        <p:spPr/>
        <p:txBody>
          <a:bodyPr/>
          <a:lstStyle/>
          <a:p>
            <a:fld id="{4B48C349-82A0-46EB-8399-361E04CC9D2C}" type="slidenum">
              <a:rPr lang="pt-BR" smtClean="0"/>
              <a:pPr/>
              <a:t>90</a:t>
            </a:fld>
            <a:endParaRPr lang="pt-BR"/>
          </a:p>
        </p:txBody>
      </p:sp>
    </p:spTree>
    <p:extLst>
      <p:ext uri="{BB962C8B-B14F-4D97-AF65-F5344CB8AC3E}">
        <p14:creationId xmlns:p14="http://schemas.microsoft.com/office/powerpoint/2010/main" val="8514273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r>
              <a:rPr lang="pt-BR" dirty="0" smtClean="0"/>
              <a:t>Exemplo inicial</a:t>
            </a:r>
          </a:p>
          <a:p>
            <a:endParaRPr lang="pt-BR" dirty="0" smtClean="0"/>
          </a:p>
          <a:p>
            <a:r>
              <a:rPr lang="pt-BR" dirty="0" smtClean="0"/>
              <a:t>Serão</a:t>
            </a:r>
            <a:r>
              <a:rPr lang="pt-BR" baseline="0" dirty="0" smtClean="0"/>
              <a:t> explicadas cada uma das </a:t>
            </a:r>
            <a:r>
              <a:rPr lang="pt-BR" baseline="0" dirty="0" err="1" smtClean="0"/>
              <a:t>tags</a:t>
            </a:r>
            <a:r>
              <a:rPr lang="pt-BR" baseline="0" dirty="0" smtClean="0"/>
              <a:t> deste exemplo.</a:t>
            </a:r>
            <a:endParaRPr lang="pt-BR" dirty="0"/>
          </a:p>
        </p:txBody>
      </p:sp>
      <p:sp>
        <p:nvSpPr>
          <p:cNvPr id="4" name="Espaço Reservado para Número de Slide 3"/>
          <p:cNvSpPr>
            <a:spLocks noGrp="1"/>
          </p:cNvSpPr>
          <p:nvPr>
            <p:ph type="sldNum" sz="quarter" idx="10"/>
          </p:nvPr>
        </p:nvSpPr>
        <p:spPr/>
        <p:txBody>
          <a:bodyPr/>
          <a:lstStyle/>
          <a:p>
            <a:fld id="{4B48C349-82A0-46EB-8399-361E04CC9D2C}" type="slidenum">
              <a:rPr lang="pt-BR" smtClean="0"/>
              <a:pPr/>
              <a:t>10</a:t>
            </a:fld>
            <a:endParaRPr lang="pt-BR"/>
          </a:p>
        </p:txBody>
      </p:sp>
    </p:spTree>
    <p:extLst>
      <p:ext uri="{BB962C8B-B14F-4D97-AF65-F5344CB8AC3E}">
        <p14:creationId xmlns:p14="http://schemas.microsoft.com/office/powerpoint/2010/main" val="358971324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r>
              <a:rPr lang="pt-BR" dirty="0" smtClean="0"/>
              <a:t>Como são links para páginas externas ao site,</a:t>
            </a:r>
            <a:r>
              <a:rPr lang="pt-BR" baseline="0" dirty="0" smtClean="0"/>
              <a:t> ou seja, que não estão dentro do site em desenvolvimento, caso o webmaster do site em que a página se encontra trocá-la de local ou removê-la, você deve atualizá-lo; caso contrário, ficará com um </a:t>
            </a:r>
            <a:r>
              <a:rPr lang="pt-BR" baseline="0" smtClean="0"/>
              <a:t>link quebrado.</a:t>
            </a:r>
            <a:endParaRPr lang="pt-BR" dirty="0"/>
          </a:p>
        </p:txBody>
      </p:sp>
      <p:sp>
        <p:nvSpPr>
          <p:cNvPr id="4" name="Espaço Reservado para Número de Slide 3"/>
          <p:cNvSpPr>
            <a:spLocks noGrp="1"/>
          </p:cNvSpPr>
          <p:nvPr>
            <p:ph type="sldNum" sz="quarter" idx="10"/>
          </p:nvPr>
        </p:nvSpPr>
        <p:spPr/>
        <p:txBody>
          <a:bodyPr/>
          <a:lstStyle/>
          <a:p>
            <a:fld id="{4B48C349-82A0-46EB-8399-361E04CC9D2C}" type="slidenum">
              <a:rPr lang="pt-BR" smtClean="0"/>
              <a:pPr/>
              <a:t>91</a:t>
            </a:fld>
            <a:endParaRPr lang="pt-BR"/>
          </a:p>
        </p:txBody>
      </p:sp>
    </p:spTree>
    <p:extLst>
      <p:ext uri="{BB962C8B-B14F-4D97-AF65-F5344CB8AC3E}">
        <p14:creationId xmlns:p14="http://schemas.microsoft.com/office/powerpoint/2010/main" val="190674212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r>
              <a:rPr lang="pt-BR" dirty="0" smtClean="0"/>
              <a:t>Como são links para páginas externas ao site,</a:t>
            </a:r>
            <a:r>
              <a:rPr lang="pt-BR" baseline="0" dirty="0" smtClean="0"/>
              <a:t> ou seja, que não estão dentro do site em desenvolvimento, caso o webmaster do site em que a página se encontra trocá-la de local ou removê-la, você deve atualizá-lo; caso contrário, ficará com um </a:t>
            </a:r>
            <a:r>
              <a:rPr lang="pt-BR" baseline="0" smtClean="0"/>
              <a:t>link quebrado.</a:t>
            </a:r>
            <a:endParaRPr lang="pt-BR" dirty="0"/>
          </a:p>
        </p:txBody>
      </p:sp>
      <p:sp>
        <p:nvSpPr>
          <p:cNvPr id="4" name="Espaço Reservado para Número de Slide 3"/>
          <p:cNvSpPr>
            <a:spLocks noGrp="1"/>
          </p:cNvSpPr>
          <p:nvPr>
            <p:ph type="sldNum" sz="quarter" idx="10"/>
          </p:nvPr>
        </p:nvSpPr>
        <p:spPr/>
        <p:txBody>
          <a:bodyPr/>
          <a:lstStyle/>
          <a:p>
            <a:fld id="{4B48C349-82A0-46EB-8399-361E04CC9D2C}" type="slidenum">
              <a:rPr lang="pt-BR" smtClean="0"/>
              <a:pPr/>
              <a:t>92</a:t>
            </a:fld>
            <a:endParaRPr lang="pt-BR"/>
          </a:p>
        </p:txBody>
      </p:sp>
    </p:spTree>
    <p:extLst>
      <p:ext uri="{BB962C8B-B14F-4D97-AF65-F5344CB8AC3E}">
        <p14:creationId xmlns:p14="http://schemas.microsoft.com/office/powerpoint/2010/main" val="329665433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r>
              <a:rPr lang="pt-BR" dirty="0" smtClean="0"/>
              <a:t>Como são links para páginas externas ao site,</a:t>
            </a:r>
            <a:r>
              <a:rPr lang="pt-BR" baseline="0" dirty="0" smtClean="0"/>
              <a:t> ou seja, que não estão dentro do site em desenvolvimento, caso o webmaster do site em que a página se encontra trocá-la de local ou removê-la, você deve atualizá-lo; caso contrário, ficará com um </a:t>
            </a:r>
            <a:r>
              <a:rPr lang="pt-BR" baseline="0" smtClean="0"/>
              <a:t>link quebrado.</a:t>
            </a:r>
            <a:endParaRPr lang="pt-BR" dirty="0"/>
          </a:p>
        </p:txBody>
      </p:sp>
      <p:sp>
        <p:nvSpPr>
          <p:cNvPr id="4" name="Espaço Reservado para Número de Slide 3"/>
          <p:cNvSpPr>
            <a:spLocks noGrp="1"/>
          </p:cNvSpPr>
          <p:nvPr>
            <p:ph type="sldNum" sz="quarter" idx="10"/>
          </p:nvPr>
        </p:nvSpPr>
        <p:spPr/>
        <p:txBody>
          <a:bodyPr/>
          <a:lstStyle/>
          <a:p>
            <a:fld id="{4B48C349-82A0-46EB-8399-361E04CC9D2C}" type="slidenum">
              <a:rPr lang="pt-BR" smtClean="0"/>
              <a:pPr/>
              <a:t>93</a:t>
            </a:fld>
            <a:endParaRPr lang="pt-BR"/>
          </a:p>
        </p:txBody>
      </p:sp>
    </p:spTree>
    <p:extLst>
      <p:ext uri="{BB962C8B-B14F-4D97-AF65-F5344CB8AC3E}">
        <p14:creationId xmlns:p14="http://schemas.microsoft.com/office/powerpoint/2010/main" val="332660228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r>
              <a:rPr lang="pt-BR" dirty="0" smtClean="0"/>
              <a:t>Como são links para páginas externas ao site,</a:t>
            </a:r>
            <a:r>
              <a:rPr lang="pt-BR" baseline="0" dirty="0" smtClean="0"/>
              <a:t> ou seja, que não estão dentro do site em desenvolvimento, caso o webmaster do site em que a página se encontra trocá-la de local ou removê-la, você deve atualizá-lo; caso contrário, ficará com um </a:t>
            </a:r>
            <a:r>
              <a:rPr lang="pt-BR" baseline="0" smtClean="0"/>
              <a:t>link quebrado.</a:t>
            </a:r>
            <a:endParaRPr lang="pt-BR" dirty="0"/>
          </a:p>
        </p:txBody>
      </p:sp>
      <p:sp>
        <p:nvSpPr>
          <p:cNvPr id="4" name="Espaço Reservado para Número de Slide 3"/>
          <p:cNvSpPr>
            <a:spLocks noGrp="1"/>
          </p:cNvSpPr>
          <p:nvPr>
            <p:ph type="sldNum" sz="quarter" idx="10"/>
          </p:nvPr>
        </p:nvSpPr>
        <p:spPr/>
        <p:txBody>
          <a:bodyPr/>
          <a:lstStyle/>
          <a:p>
            <a:fld id="{4B48C349-82A0-46EB-8399-361E04CC9D2C}" type="slidenum">
              <a:rPr lang="pt-BR" smtClean="0"/>
              <a:pPr/>
              <a:t>94</a:t>
            </a:fld>
            <a:endParaRPr lang="pt-BR"/>
          </a:p>
        </p:txBody>
      </p:sp>
    </p:spTree>
    <p:extLst>
      <p:ext uri="{BB962C8B-B14F-4D97-AF65-F5344CB8AC3E}">
        <p14:creationId xmlns:p14="http://schemas.microsoft.com/office/powerpoint/2010/main" val="244899141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endParaRPr lang="pt-BR" dirty="0"/>
          </a:p>
        </p:txBody>
      </p:sp>
      <p:sp>
        <p:nvSpPr>
          <p:cNvPr id="4" name="Espaço Reservado para Número de Slide 3"/>
          <p:cNvSpPr>
            <a:spLocks noGrp="1"/>
          </p:cNvSpPr>
          <p:nvPr>
            <p:ph type="sldNum" sz="quarter" idx="10"/>
          </p:nvPr>
        </p:nvSpPr>
        <p:spPr/>
        <p:txBody>
          <a:bodyPr/>
          <a:lstStyle/>
          <a:p>
            <a:fld id="{4B48C349-82A0-46EB-8399-361E04CC9D2C}" type="slidenum">
              <a:rPr lang="pt-BR" smtClean="0"/>
              <a:pPr/>
              <a:t>95</a:t>
            </a:fld>
            <a:endParaRPr lang="pt-BR"/>
          </a:p>
        </p:txBody>
      </p:sp>
    </p:spTree>
    <p:extLst>
      <p:ext uri="{BB962C8B-B14F-4D97-AF65-F5344CB8AC3E}">
        <p14:creationId xmlns:p14="http://schemas.microsoft.com/office/powerpoint/2010/main" val="141702386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r>
              <a:rPr lang="en-US" baseline="0" dirty="0" smtClean="0"/>
              <a:t>&lt;hr size="4" color="blue" width="100" align="left" </a:t>
            </a:r>
            <a:r>
              <a:rPr lang="en-US" baseline="0" dirty="0" err="1" smtClean="0"/>
              <a:t>noshade</a:t>
            </a:r>
            <a:r>
              <a:rPr lang="en-US" baseline="0" dirty="0" smtClean="0"/>
              <a:t>="</a:t>
            </a:r>
            <a:r>
              <a:rPr lang="en-US" baseline="0" dirty="0" err="1" smtClean="0"/>
              <a:t>noshade</a:t>
            </a:r>
            <a:r>
              <a:rPr lang="en-US" baseline="0" dirty="0" smtClean="0"/>
              <a:t>"&gt;</a:t>
            </a:r>
          </a:p>
          <a:p>
            <a:endParaRPr lang="en-US" baseline="0" dirty="0" smtClean="0"/>
          </a:p>
          <a:p>
            <a:r>
              <a:rPr lang="en-US" baseline="0" dirty="0" err="1" smtClean="0"/>
              <a:t>Outro</a:t>
            </a:r>
            <a:r>
              <a:rPr lang="en-US" baseline="0" dirty="0" smtClean="0"/>
              <a:t> </a:t>
            </a:r>
            <a:r>
              <a:rPr lang="en-US" baseline="0" dirty="0" err="1" smtClean="0"/>
              <a:t>exemplo</a:t>
            </a:r>
            <a:r>
              <a:rPr lang="en-US" baseline="0" dirty="0" smtClean="0"/>
              <a:t>:</a:t>
            </a:r>
          </a:p>
          <a:p>
            <a:endParaRPr lang="en-US" baseline="0" dirty="0" smtClean="0"/>
          </a:p>
          <a:p>
            <a:r>
              <a:rPr lang="en-US" baseline="0" dirty="0" smtClean="0"/>
              <a:t>3D: &lt;hr size="40" </a:t>
            </a:r>
            <a:r>
              <a:rPr lang="en-US" baseline="0" dirty="0" err="1" smtClean="0"/>
              <a:t>noshade</a:t>
            </a:r>
            <a:r>
              <a:rPr lang="en-US" baseline="0" dirty="0" smtClean="0"/>
              <a:t>&gt;</a:t>
            </a:r>
          </a:p>
          <a:p>
            <a:r>
              <a:rPr lang="en-US" baseline="0" dirty="0" smtClean="0"/>
              <a:t>2D: &lt;hr size="40"&gt;</a:t>
            </a:r>
          </a:p>
          <a:p>
            <a:endParaRPr lang="en-US" baseline="0" dirty="0" smtClean="0"/>
          </a:p>
          <a:p>
            <a:r>
              <a:rPr lang="en-US" baseline="0" dirty="0" smtClean="0"/>
              <a:t>OBS: </a:t>
            </a:r>
            <a:r>
              <a:rPr lang="en-US" baseline="0" dirty="0" err="1" smtClean="0"/>
              <a:t>Efeitos</a:t>
            </a:r>
            <a:r>
              <a:rPr lang="en-US" baseline="0" dirty="0" smtClean="0"/>
              <a:t> </a:t>
            </a:r>
            <a:r>
              <a:rPr lang="en-US" baseline="0" dirty="0" err="1" smtClean="0"/>
              <a:t>diferentes</a:t>
            </a:r>
            <a:r>
              <a:rPr lang="en-US" baseline="0" dirty="0" smtClean="0"/>
              <a:t> entre </a:t>
            </a:r>
            <a:r>
              <a:rPr lang="en-US" baseline="0" dirty="0" err="1" smtClean="0"/>
              <a:t>os</a:t>
            </a:r>
            <a:r>
              <a:rPr lang="en-US" baseline="0" dirty="0" smtClean="0"/>
              <a:t> </a:t>
            </a:r>
            <a:r>
              <a:rPr lang="en-US" baseline="0" dirty="0" err="1" smtClean="0"/>
              <a:t>navegadores</a:t>
            </a:r>
            <a:r>
              <a:rPr lang="en-US" baseline="0" dirty="0" smtClean="0"/>
              <a:t>: </a:t>
            </a:r>
            <a:r>
              <a:rPr lang="en-US" baseline="0" dirty="0" err="1" smtClean="0"/>
              <a:t>IExplorer</a:t>
            </a:r>
            <a:r>
              <a:rPr lang="en-US" baseline="0" dirty="0" smtClean="0"/>
              <a:t> e Firefox</a:t>
            </a:r>
          </a:p>
        </p:txBody>
      </p:sp>
      <p:sp>
        <p:nvSpPr>
          <p:cNvPr id="4" name="Espaço Reservado para Número de Slide 3"/>
          <p:cNvSpPr>
            <a:spLocks noGrp="1"/>
          </p:cNvSpPr>
          <p:nvPr>
            <p:ph type="sldNum" sz="quarter" idx="10"/>
          </p:nvPr>
        </p:nvSpPr>
        <p:spPr/>
        <p:txBody>
          <a:bodyPr/>
          <a:lstStyle/>
          <a:p>
            <a:fld id="{4B48C349-82A0-46EB-8399-361E04CC9D2C}" type="slidenum">
              <a:rPr lang="pt-BR" smtClean="0"/>
              <a:pPr/>
              <a:t>96</a:t>
            </a:fld>
            <a:endParaRPr lang="pt-BR"/>
          </a:p>
        </p:txBody>
      </p:sp>
    </p:spTree>
    <p:extLst>
      <p:ext uri="{BB962C8B-B14F-4D97-AF65-F5344CB8AC3E}">
        <p14:creationId xmlns:p14="http://schemas.microsoft.com/office/powerpoint/2010/main" val="42781196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r>
              <a:rPr lang="pt-BR" baseline="0" dirty="0" smtClean="0"/>
              <a:t>Ao invés de &lt;s&gt; e &lt;</a:t>
            </a:r>
            <a:r>
              <a:rPr lang="pt-BR" baseline="0" dirty="0" err="1" smtClean="0"/>
              <a:t>strike</a:t>
            </a:r>
            <a:r>
              <a:rPr lang="pt-BR" baseline="0" dirty="0" smtClean="0"/>
              <a:t>&gt; utilize &lt;</a:t>
            </a:r>
            <a:r>
              <a:rPr lang="pt-BR" baseline="0" dirty="0" err="1" smtClean="0"/>
              <a:t>del</a:t>
            </a:r>
            <a:r>
              <a:rPr lang="pt-BR" baseline="0" dirty="0" smtClean="0"/>
              <a:t>&gt;</a:t>
            </a:r>
          </a:p>
          <a:p>
            <a:endParaRPr lang="pt-BR" baseline="0" dirty="0" smtClean="0"/>
          </a:p>
          <a:p>
            <a:r>
              <a:rPr lang="pt-BR" baseline="0" dirty="0" err="1" smtClean="0"/>
              <a:t>Tag</a:t>
            </a:r>
            <a:r>
              <a:rPr lang="pt-BR" baseline="0" dirty="0" smtClean="0"/>
              <a:t> &lt;p&gt;: Possui uma série de parâmetros</a:t>
            </a:r>
          </a:p>
          <a:p>
            <a:pPr lvl="1">
              <a:buFont typeface="Arial" pitchFamily="34" charset="0"/>
              <a:buChar char="•"/>
            </a:pPr>
            <a:r>
              <a:rPr lang="pt-BR" baseline="0" dirty="0" smtClean="0"/>
              <a:t> </a:t>
            </a:r>
            <a:r>
              <a:rPr lang="pt-BR" baseline="0" dirty="0" err="1" smtClean="0"/>
              <a:t>align</a:t>
            </a:r>
            <a:r>
              <a:rPr lang="pt-BR" baseline="0" dirty="0" smtClean="0"/>
              <a:t>, </a:t>
            </a:r>
            <a:r>
              <a:rPr lang="pt-BR" baseline="0" dirty="0" err="1" smtClean="0"/>
              <a:t>class</a:t>
            </a:r>
            <a:r>
              <a:rPr lang="pt-BR" baseline="0" dirty="0" smtClean="0"/>
              <a:t>, </a:t>
            </a:r>
            <a:r>
              <a:rPr lang="pt-BR" baseline="0" dirty="0" err="1" smtClean="0"/>
              <a:t>dir</a:t>
            </a:r>
            <a:r>
              <a:rPr lang="pt-BR" baseline="0" dirty="0" smtClean="0"/>
              <a:t>, id, </a:t>
            </a:r>
            <a:r>
              <a:rPr lang="pt-BR" baseline="0" dirty="0" err="1" smtClean="0"/>
              <a:t>lang</a:t>
            </a:r>
            <a:r>
              <a:rPr lang="pt-BR" baseline="0" dirty="0" smtClean="0"/>
              <a:t>, </a:t>
            </a:r>
            <a:r>
              <a:rPr lang="pt-BR" baseline="0" dirty="0" err="1" smtClean="0"/>
              <a:t>onClick</a:t>
            </a:r>
            <a:r>
              <a:rPr lang="pt-BR" baseline="0" dirty="0" smtClean="0"/>
              <a:t>, </a:t>
            </a:r>
            <a:r>
              <a:rPr lang="pt-BR" baseline="0" dirty="0" err="1" smtClean="0"/>
              <a:t>onDblClick</a:t>
            </a:r>
            <a:r>
              <a:rPr lang="pt-BR" baseline="0" dirty="0" smtClean="0"/>
              <a:t>, </a:t>
            </a:r>
            <a:r>
              <a:rPr lang="pt-BR" baseline="0" dirty="0" err="1" smtClean="0"/>
              <a:t>on</a:t>
            </a:r>
            <a:r>
              <a:rPr lang="pt-BR" baseline="0" dirty="0" smtClean="0"/>
              <a:t>..., style, </a:t>
            </a:r>
            <a:r>
              <a:rPr lang="pt-BR" baseline="0" dirty="0" err="1" smtClean="0"/>
              <a:t>title</a:t>
            </a:r>
            <a:endParaRPr lang="pt-BR" baseline="0" dirty="0" smtClean="0"/>
          </a:p>
          <a:p>
            <a:endParaRPr lang="pt-BR" baseline="0" dirty="0" smtClean="0"/>
          </a:p>
        </p:txBody>
      </p:sp>
      <p:sp>
        <p:nvSpPr>
          <p:cNvPr id="4" name="Espaço Reservado para Número de Slide 3"/>
          <p:cNvSpPr>
            <a:spLocks noGrp="1"/>
          </p:cNvSpPr>
          <p:nvPr>
            <p:ph type="sldNum" sz="quarter" idx="10"/>
          </p:nvPr>
        </p:nvSpPr>
        <p:spPr/>
        <p:txBody>
          <a:bodyPr/>
          <a:lstStyle/>
          <a:p>
            <a:fld id="{4B48C349-82A0-46EB-8399-361E04CC9D2C}" type="slidenum">
              <a:rPr lang="pt-BR" smtClean="0"/>
              <a:pPr/>
              <a:t>97</a:t>
            </a:fld>
            <a:endParaRPr lang="pt-BR"/>
          </a:p>
        </p:txBody>
      </p:sp>
    </p:spTree>
    <p:extLst>
      <p:ext uri="{BB962C8B-B14F-4D97-AF65-F5344CB8AC3E}">
        <p14:creationId xmlns:p14="http://schemas.microsoft.com/office/powerpoint/2010/main" val="403457197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r>
              <a:rPr lang="en-US" baseline="0" dirty="0" smtClean="0"/>
              <a:t>&lt;hr size="4" color="blue" width="100" align="left" </a:t>
            </a:r>
            <a:r>
              <a:rPr lang="en-US" baseline="0" dirty="0" err="1" smtClean="0"/>
              <a:t>noshade</a:t>
            </a:r>
            <a:r>
              <a:rPr lang="en-US" baseline="0" dirty="0" smtClean="0"/>
              <a:t>="</a:t>
            </a:r>
            <a:r>
              <a:rPr lang="en-US" baseline="0" dirty="0" err="1" smtClean="0"/>
              <a:t>noshade</a:t>
            </a:r>
            <a:r>
              <a:rPr lang="en-US" baseline="0" dirty="0" smtClean="0"/>
              <a:t>"&gt;</a:t>
            </a:r>
          </a:p>
          <a:p>
            <a:endParaRPr lang="en-US" baseline="0" dirty="0" smtClean="0"/>
          </a:p>
          <a:p>
            <a:r>
              <a:rPr lang="en-US" baseline="0" dirty="0" err="1" smtClean="0"/>
              <a:t>Outro</a:t>
            </a:r>
            <a:r>
              <a:rPr lang="en-US" baseline="0" dirty="0" smtClean="0"/>
              <a:t> </a:t>
            </a:r>
            <a:r>
              <a:rPr lang="en-US" baseline="0" dirty="0" err="1" smtClean="0"/>
              <a:t>exemplo</a:t>
            </a:r>
            <a:r>
              <a:rPr lang="en-US" baseline="0" dirty="0" smtClean="0"/>
              <a:t>:</a:t>
            </a:r>
          </a:p>
          <a:p>
            <a:endParaRPr lang="en-US" baseline="0" dirty="0" smtClean="0"/>
          </a:p>
          <a:p>
            <a:r>
              <a:rPr lang="en-US" baseline="0" dirty="0" smtClean="0"/>
              <a:t>3D: &lt;hr size="40" </a:t>
            </a:r>
            <a:r>
              <a:rPr lang="en-US" baseline="0" dirty="0" err="1" smtClean="0"/>
              <a:t>noshade</a:t>
            </a:r>
            <a:r>
              <a:rPr lang="en-US" baseline="0" dirty="0" smtClean="0"/>
              <a:t>&gt;</a:t>
            </a:r>
          </a:p>
          <a:p>
            <a:r>
              <a:rPr lang="en-US" baseline="0" dirty="0" smtClean="0"/>
              <a:t>2D: &lt;hr size="40"&gt;</a:t>
            </a:r>
          </a:p>
          <a:p>
            <a:endParaRPr lang="en-US" baseline="0" dirty="0" smtClean="0"/>
          </a:p>
          <a:p>
            <a:r>
              <a:rPr lang="en-US" baseline="0" dirty="0" smtClean="0"/>
              <a:t>OBS: </a:t>
            </a:r>
            <a:r>
              <a:rPr lang="en-US" baseline="0" dirty="0" err="1" smtClean="0"/>
              <a:t>Efeitos</a:t>
            </a:r>
            <a:r>
              <a:rPr lang="en-US" baseline="0" dirty="0" smtClean="0"/>
              <a:t> </a:t>
            </a:r>
            <a:r>
              <a:rPr lang="en-US" baseline="0" dirty="0" err="1" smtClean="0"/>
              <a:t>diferentes</a:t>
            </a:r>
            <a:r>
              <a:rPr lang="en-US" baseline="0" dirty="0" smtClean="0"/>
              <a:t> entre </a:t>
            </a:r>
            <a:r>
              <a:rPr lang="en-US" baseline="0" dirty="0" err="1" smtClean="0"/>
              <a:t>os</a:t>
            </a:r>
            <a:r>
              <a:rPr lang="en-US" baseline="0" dirty="0" smtClean="0"/>
              <a:t> </a:t>
            </a:r>
            <a:r>
              <a:rPr lang="en-US" baseline="0" dirty="0" err="1" smtClean="0"/>
              <a:t>navegadores</a:t>
            </a:r>
            <a:r>
              <a:rPr lang="en-US" baseline="0" dirty="0" smtClean="0"/>
              <a:t>: </a:t>
            </a:r>
            <a:r>
              <a:rPr lang="en-US" baseline="0" dirty="0" err="1" smtClean="0"/>
              <a:t>IExplorer</a:t>
            </a:r>
            <a:r>
              <a:rPr lang="en-US" baseline="0" dirty="0" smtClean="0"/>
              <a:t> e Firefox</a:t>
            </a:r>
          </a:p>
        </p:txBody>
      </p:sp>
      <p:sp>
        <p:nvSpPr>
          <p:cNvPr id="4" name="Espaço Reservado para Número de Slide 3"/>
          <p:cNvSpPr>
            <a:spLocks noGrp="1"/>
          </p:cNvSpPr>
          <p:nvPr>
            <p:ph type="sldNum" sz="quarter" idx="10"/>
          </p:nvPr>
        </p:nvSpPr>
        <p:spPr/>
        <p:txBody>
          <a:bodyPr/>
          <a:lstStyle/>
          <a:p>
            <a:fld id="{4B48C349-82A0-46EB-8399-361E04CC9D2C}" type="slidenum">
              <a:rPr lang="pt-BR" smtClean="0"/>
              <a:pPr/>
              <a:t>98</a:t>
            </a:fld>
            <a:endParaRPr lang="pt-BR"/>
          </a:p>
        </p:txBody>
      </p:sp>
    </p:spTree>
    <p:extLst>
      <p:ext uri="{BB962C8B-B14F-4D97-AF65-F5344CB8AC3E}">
        <p14:creationId xmlns:p14="http://schemas.microsoft.com/office/powerpoint/2010/main" val="83685504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endParaRPr lang="en-US" b="0" dirty="0" smtClean="0"/>
          </a:p>
        </p:txBody>
      </p:sp>
      <p:sp>
        <p:nvSpPr>
          <p:cNvPr id="4" name="Espaço Reservado para Número de Slide 3"/>
          <p:cNvSpPr>
            <a:spLocks noGrp="1"/>
          </p:cNvSpPr>
          <p:nvPr>
            <p:ph type="sldNum" sz="quarter" idx="10"/>
          </p:nvPr>
        </p:nvSpPr>
        <p:spPr/>
        <p:txBody>
          <a:bodyPr/>
          <a:lstStyle/>
          <a:p>
            <a:fld id="{4B48C349-82A0-46EB-8399-361E04CC9D2C}" type="slidenum">
              <a:rPr lang="pt-BR" smtClean="0"/>
              <a:pPr/>
              <a:t>99</a:t>
            </a:fld>
            <a:endParaRPr lang="pt-BR"/>
          </a:p>
        </p:txBody>
      </p:sp>
    </p:spTree>
    <p:extLst>
      <p:ext uri="{BB962C8B-B14F-4D97-AF65-F5344CB8AC3E}">
        <p14:creationId xmlns:p14="http://schemas.microsoft.com/office/powerpoint/2010/main" val="135589097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endParaRPr lang="en-US" b="0" dirty="0" smtClean="0"/>
          </a:p>
        </p:txBody>
      </p:sp>
      <p:sp>
        <p:nvSpPr>
          <p:cNvPr id="4" name="Espaço Reservado para Número de Slide 3"/>
          <p:cNvSpPr>
            <a:spLocks noGrp="1"/>
          </p:cNvSpPr>
          <p:nvPr>
            <p:ph type="sldNum" sz="quarter" idx="10"/>
          </p:nvPr>
        </p:nvSpPr>
        <p:spPr/>
        <p:txBody>
          <a:bodyPr/>
          <a:lstStyle/>
          <a:p>
            <a:fld id="{4B48C349-82A0-46EB-8399-361E04CC9D2C}" type="slidenum">
              <a:rPr lang="pt-BR" smtClean="0"/>
              <a:pPr/>
              <a:t>100</a:t>
            </a:fld>
            <a:endParaRPr lang="pt-BR"/>
          </a:p>
        </p:txBody>
      </p:sp>
    </p:spTree>
    <p:extLst>
      <p:ext uri="{BB962C8B-B14F-4D97-AF65-F5344CB8AC3E}">
        <p14:creationId xmlns:p14="http://schemas.microsoft.com/office/powerpoint/2010/main" val="10130202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r>
              <a:rPr lang="pt-BR" dirty="0" smtClean="0"/>
              <a:t>Apenas o</a:t>
            </a:r>
            <a:r>
              <a:rPr lang="pt-BR" baseline="0" dirty="0" smtClean="0"/>
              <a:t> conteúdo dentro de BODY estará visível ao usuário no navegador.</a:t>
            </a:r>
            <a:endParaRPr lang="pt-BR" dirty="0"/>
          </a:p>
        </p:txBody>
      </p:sp>
      <p:sp>
        <p:nvSpPr>
          <p:cNvPr id="4" name="Espaço Reservado para Número de Slide 3"/>
          <p:cNvSpPr>
            <a:spLocks noGrp="1"/>
          </p:cNvSpPr>
          <p:nvPr>
            <p:ph type="sldNum" sz="quarter" idx="10"/>
          </p:nvPr>
        </p:nvSpPr>
        <p:spPr/>
        <p:txBody>
          <a:bodyPr/>
          <a:lstStyle/>
          <a:p>
            <a:fld id="{4B48C349-82A0-46EB-8399-361E04CC9D2C}" type="slidenum">
              <a:rPr lang="pt-BR" smtClean="0"/>
              <a:pPr/>
              <a:t>11</a:t>
            </a:fld>
            <a:endParaRPr lang="pt-BR"/>
          </a:p>
        </p:txBody>
      </p:sp>
    </p:spTree>
    <p:extLst>
      <p:ext uri="{BB962C8B-B14F-4D97-AF65-F5344CB8AC3E}">
        <p14:creationId xmlns:p14="http://schemas.microsoft.com/office/powerpoint/2010/main" val="143465598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endParaRPr lang="pt-BR" dirty="0"/>
          </a:p>
        </p:txBody>
      </p:sp>
      <p:sp>
        <p:nvSpPr>
          <p:cNvPr id="4" name="Espaço Reservado para Número de Slide 3"/>
          <p:cNvSpPr>
            <a:spLocks noGrp="1"/>
          </p:cNvSpPr>
          <p:nvPr>
            <p:ph type="sldNum" sz="quarter" idx="10"/>
          </p:nvPr>
        </p:nvSpPr>
        <p:spPr/>
        <p:txBody>
          <a:bodyPr/>
          <a:lstStyle/>
          <a:p>
            <a:fld id="{4B48C349-82A0-46EB-8399-361E04CC9D2C}" type="slidenum">
              <a:rPr lang="pt-BR" smtClean="0"/>
              <a:pPr/>
              <a:t>101</a:t>
            </a:fld>
            <a:endParaRPr lang="pt-BR"/>
          </a:p>
        </p:txBody>
      </p:sp>
    </p:spTree>
    <p:extLst>
      <p:ext uri="{BB962C8B-B14F-4D97-AF65-F5344CB8AC3E}">
        <p14:creationId xmlns:p14="http://schemas.microsoft.com/office/powerpoint/2010/main" val="234462491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r>
              <a:rPr lang="pt-BR" dirty="0" smtClean="0"/>
              <a:t>O tipo mais comum de versão alternativa são os </a:t>
            </a:r>
            <a:r>
              <a:rPr lang="pt-BR" dirty="0" err="1" smtClean="0">
                <a:hlinkClick r:id="rId3"/>
              </a:rPr>
              <a:t>feeds</a:t>
            </a:r>
            <a:r>
              <a:rPr lang="pt-BR" dirty="0" smtClean="0">
                <a:hlinkClick r:id="rId3"/>
              </a:rPr>
              <a:t> RSS e ATOM</a:t>
            </a:r>
            <a:r>
              <a:rPr lang="pt-BR" dirty="0" smtClean="0"/>
              <a:t>.</a:t>
            </a:r>
          </a:p>
          <a:p>
            <a:r>
              <a:rPr lang="pt-BR" dirty="0" smtClean="0"/>
              <a:t>&lt;link </a:t>
            </a:r>
            <a:r>
              <a:rPr lang="pt-BR" dirty="0" err="1" smtClean="0"/>
              <a:t>rel</a:t>
            </a:r>
            <a:r>
              <a:rPr lang="pt-BR" dirty="0" smtClean="0"/>
              <a:t>="</a:t>
            </a:r>
            <a:r>
              <a:rPr lang="pt-BR" dirty="0" err="1" smtClean="0"/>
              <a:t>alternate</a:t>
            </a:r>
            <a:r>
              <a:rPr lang="pt-BR" dirty="0" smtClean="0"/>
              <a:t>" </a:t>
            </a:r>
            <a:r>
              <a:rPr lang="pt-BR" dirty="0" err="1" smtClean="0"/>
              <a:t>type</a:t>
            </a:r>
            <a:r>
              <a:rPr lang="pt-BR" dirty="0" smtClean="0"/>
              <a:t>="application/</a:t>
            </a:r>
            <a:r>
              <a:rPr lang="pt-BR" dirty="0" err="1" smtClean="0"/>
              <a:t>rss</a:t>
            </a:r>
            <a:r>
              <a:rPr lang="pt-BR" dirty="0" smtClean="0"/>
              <a:t>+</a:t>
            </a:r>
            <a:r>
              <a:rPr lang="pt-BR" dirty="0" err="1" smtClean="0"/>
              <a:t>xml</a:t>
            </a:r>
            <a:r>
              <a:rPr lang="pt-BR" dirty="0" smtClean="0"/>
              <a:t>" </a:t>
            </a:r>
            <a:r>
              <a:rPr lang="pt-BR" dirty="0" err="1" smtClean="0"/>
              <a:t>href</a:t>
            </a:r>
            <a:r>
              <a:rPr lang="pt-BR" dirty="0" smtClean="0"/>
              <a:t>="/</a:t>
            </a:r>
            <a:r>
              <a:rPr lang="pt-BR" dirty="0" err="1" smtClean="0"/>
              <a:t>feed</a:t>
            </a:r>
            <a:r>
              <a:rPr lang="pt-BR" dirty="0" smtClean="0"/>
              <a:t>"&gt;</a:t>
            </a:r>
          </a:p>
          <a:p>
            <a:endParaRPr lang="pt-BR" dirty="0" smtClean="0"/>
          </a:p>
          <a:p>
            <a:r>
              <a:rPr lang="pt-BR" dirty="0" smtClean="0"/>
              <a:t>Além de </a:t>
            </a:r>
            <a:r>
              <a:rPr lang="pt-BR" dirty="0" err="1" smtClean="0"/>
              <a:t>feeds</a:t>
            </a:r>
            <a:r>
              <a:rPr lang="pt-BR" dirty="0" smtClean="0"/>
              <a:t>, podemos ter outros tipos de versões alternativas. Um PDF, por exemplo:</a:t>
            </a:r>
          </a:p>
          <a:p>
            <a:r>
              <a:rPr lang="pt-BR" dirty="0" smtClean="0"/>
              <a:t>&lt;link </a:t>
            </a:r>
            <a:r>
              <a:rPr lang="pt-BR" dirty="0" err="1" smtClean="0"/>
              <a:t>rel</a:t>
            </a:r>
            <a:r>
              <a:rPr lang="pt-BR" dirty="0" smtClean="0"/>
              <a:t>="</a:t>
            </a:r>
            <a:r>
              <a:rPr lang="pt-BR" dirty="0" err="1" smtClean="0"/>
              <a:t>alternate</a:t>
            </a:r>
            <a:r>
              <a:rPr lang="pt-BR" dirty="0" smtClean="0"/>
              <a:t>" </a:t>
            </a:r>
            <a:r>
              <a:rPr lang="pt-BR" dirty="0" err="1" smtClean="0"/>
              <a:t>type</a:t>
            </a:r>
            <a:r>
              <a:rPr lang="pt-BR" dirty="0" smtClean="0"/>
              <a:t>="application/</a:t>
            </a:r>
            <a:r>
              <a:rPr lang="pt-BR" dirty="0" err="1" smtClean="0"/>
              <a:t>pdf</a:t>
            </a:r>
            <a:r>
              <a:rPr lang="pt-BR" dirty="0" smtClean="0"/>
              <a:t>" media="</a:t>
            </a:r>
            <a:r>
              <a:rPr lang="pt-BR" dirty="0" err="1" smtClean="0"/>
              <a:t>print</a:t>
            </a:r>
            <a:r>
              <a:rPr lang="pt-BR" dirty="0" smtClean="0"/>
              <a:t>" </a:t>
            </a:r>
            <a:r>
              <a:rPr lang="pt-BR" dirty="0" err="1" smtClean="0"/>
              <a:t>href</a:t>
            </a:r>
            <a:r>
              <a:rPr lang="pt-BR" dirty="0" smtClean="0"/>
              <a:t>="arquivo.pdf"&gt;</a:t>
            </a:r>
          </a:p>
          <a:p>
            <a:r>
              <a:rPr lang="pt-BR" dirty="0" smtClean="0"/>
              <a:t>Aqui entra em cena o atributo media, que define que este documento só fará sentido como uma versão alternativa, caso esta mídia esteja sendo usada. No nosso caso, </a:t>
            </a:r>
            <a:r>
              <a:rPr lang="pt-BR" dirty="0" err="1" smtClean="0"/>
              <a:t>print</a:t>
            </a:r>
            <a:r>
              <a:rPr lang="pt-BR" dirty="0" smtClean="0"/>
              <a:t>, ou seja, impressão.</a:t>
            </a:r>
          </a:p>
          <a:p>
            <a:endParaRPr lang="pt-BR" dirty="0" smtClean="0"/>
          </a:p>
          <a:p>
            <a:r>
              <a:rPr lang="pt-BR" dirty="0" smtClean="0"/>
              <a:t>Podemos usar o elemento LINK para aplicar uma folha de estilos CSS a um documento HTML. Exemplo:</a:t>
            </a:r>
          </a:p>
          <a:p>
            <a:r>
              <a:rPr lang="pt-BR" dirty="0" smtClean="0"/>
              <a:t>&lt;link </a:t>
            </a:r>
            <a:r>
              <a:rPr lang="pt-BR" dirty="0" err="1" smtClean="0"/>
              <a:t>rel</a:t>
            </a:r>
            <a:r>
              <a:rPr lang="pt-BR" dirty="0" smtClean="0"/>
              <a:t>="</a:t>
            </a:r>
            <a:r>
              <a:rPr lang="pt-BR" dirty="0" err="1" smtClean="0"/>
              <a:t>stylesheet</a:t>
            </a:r>
            <a:r>
              <a:rPr lang="pt-BR" dirty="0" smtClean="0"/>
              <a:t>" </a:t>
            </a:r>
            <a:r>
              <a:rPr lang="pt-BR" dirty="0" err="1" smtClean="0"/>
              <a:t>type</a:t>
            </a:r>
            <a:r>
              <a:rPr lang="pt-BR" dirty="0" smtClean="0"/>
              <a:t>="</a:t>
            </a:r>
            <a:r>
              <a:rPr lang="pt-BR" dirty="0" err="1" smtClean="0"/>
              <a:t>text</a:t>
            </a:r>
            <a:r>
              <a:rPr lang="pt-BR" dirty="0" smtClean="0"/>
              <a:t>/</a:t>
            </a:r>
            <a:r>
              <a:rPr lang="pt-BR" dirty="0" err="1" smtClean="0"/>
              <a:t>css</a:t>
            </a:r>
            <a:r>
              <a:rPr lang="pt-BR" dirty="0" smtClean="0"/>
              <a:t>" </a:t>
            </a:r>
            <a:r>
              <a:rPr lang="pt-BR" dirty="0" err="1" smtClean="0"/>
              <a:t>href</a:t>
            </a:r>
            <a:r>
              <a:rPr lang="pt-BR" dirty="0" smtClean="0"/>
              <a:t>="estilo.</a:t>
            </a:r>
            <a:r>
              <a:rPr lang="pt-BR" dirty="0" err="1" smtClean="0"/>
              <a:t>css</a:t>
            </a:r>
            <a:r>
              <a:rPr lang="pt-BR" dirty="0" smtClean="0"/>
              <a:t>" media="screen"&gt;</a:t>
            </a:r>
          </a:p>
          <a:p>
            <a:r>
              <a:rPr lang="pt-BR" dirty="0" smtClean="0"/>
              <a:t>Este link diz que o documento referenciado é uma folha de estilos para o nosso documento, do tipo </a:t>
            </a:r>
            <a:r>
              <a:rPr lang="pt-BR" dirty="0" err="1" smtClean="0"/>
              <a:t>text</a:t>
            </a:r>
            <a:r>
              <a:rPr lang="pt-BR" dirty="0" smtClean="0"/>
              <a:t>/</a:t>
            </a:r>
            <a:r>
              <a:rPr lang="pt-BR" dirty="0" err="1" smtClean="0"/>
              <a:t>css</a:t>
            </a:r>
            <a:r>
              <a:rPr lang="pt-BR" dirty="0" smtClean="0"/>
              <a:t> e que deve ser aplicado apenas quando a media </a:t>
            </a:r>
            <a:r>
              <a:rPr lang="pt-BR" i="1" dirty="0" smtClean="0"/>
              <a:t>screen</a:t>
            </a:r>
            <a:r>
              <a:rPr lang="pt-BR" dirty="0" smtClean="0"/>
              <a:t> (ou seja, tela) esteja sendo usada.</a:t>
            </a:r>
          </a:p>
          <a:p>
            <a:endParaRPr lang="pt-BR" dirty="0"/>
          </a:p>
        </p:txBody>
      </p:sp>
      <p:sp>
        <p:nvSpPr>
          <p:cNvPr id="4" name="Espaço Reservado para Número de Slide 3"/>
          <p:cNvSpPr>
            <a:spLocks noGrp="1"/>
          </p:cNvSpPr>
          <p:nvPr>
            <p:ph type="sldNum" sz="quarter" idx="10"/>
          </p:nvPr>
        </p:nvSpPr>
        <p:spPr/>
        <p:txBody>
          <a:bodyPr/>
          <a:lstStyle/>
          <a:p>
            <a:fld id="{4B48C349-82A0-46EB-8399-361E04CC9D2C}" type="slidenum">
              <a:rPr lang="pt-BR" smtClean="0"/>
              <a:pPr/>
              <a:t>102</a:t>
            </a:fld>
            <a:endParaRPr lang="pt-BR"/>
          </a:p>
        </p:txBody>
      </p:sp>
    </p:spTree>
    <p:extLst>
      <p:ext uri="{BB962C8B-B14F-4D97-AF65-F5344CB8AC3E}">
        <p14:creationId xmlns:p14="http://schemas.microsoft.com/office/powerpoint/2010/main" val="278223825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endParaRPr lang="pt-BR" dirty="0"/>
          </a:p>
        </p:txBody>
      </p:sp>
      <p:sp>
        <p:nvSpPr>
          <p:cNvPr id="4" name="Espaço Reservado para Número de Slide 3"/>
          <p:cNvSpPr>
            <a:spLocks noGrp="1"/>
          </p:cNvSpPr>
          <p:nvPr>
            <p:ph type="sldNum" sz="quarter" idx="10"/>
          </p:nvPr>
        </p:nvSpPr>
        <p:spPr/>
        <p:txBody>
          <a:bodyPr/>
          <a:lstStyle/>
          <a:p>
            <a:fld id="{4B48C349-82A0-46EB-8399-361E04CC9D2C}" type="slidenum">
              <a:rPr lang="pt-BR" smtClean="0"/>
              <a:pPr/>
              <a:t>104</a:t>
            </a:fld>
            <a:endParaRPr lang="pt-BR"/>
          </a:p>
        </p:txBody>
      </p:sp>
    </p:spTree>
    <p:extLst>
      <p:ext uri="{BB962C8B-B14F-4D97-AF65-F5344CB8AC3E}">
        <p14:creationId xmlns:p14="http://schemas.microsoft.com/office/powerpoint/2010/main" val="119175146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endParaRPr lang="pt-BR" dirty="0"/>
          </a:p>
        </p:txBody>
      </p:sp>
      <p:sp>
        <p:nvSpPr>
          <p:cNvPr id="4" name="Espaço Reservado para Número de Slide 3"/>
          <p:cNvSpPr>
            <a:spLocks noGrp="1"/>
          </p:cNvSpPr>
          <p:nvPr>
            <p:ph type="sldNum" sz="quarter" idx="10"/>
          </p:nvPr>
        </p:nvSpPr>
        <p:spPr/>
        <p:txBody>
          <a:bodyPr/>
          <a:lstStyle/>
          <a:p>
            <a:fld id="{4B48C349-82A0-46EB-8399-361E04CC9D2C}" type="slidenum">
              <a:rPr lang="pt-BR" smtClean="0"/>
              <a:pPr/>
              <a:t>107</a:t>
            </a:fld>
            <a:endParaRPr lang="pt-BR"/>
          </a:p>
        </p:txBody>
      </p:sp>
    </p:spTree>
    <p:extLst>
      <p:ext uri="{BB962C8B-B14F-4D97-AF65-F5344CB8AC3E}">
        <p14:creationId xmlns:p14="http://schemas.microsoft.com/office/powerpoint/2010/main" val="190560293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Então para que serve o </a:t>
            </a:r>
            <a:r>
              <a:rPr lang="pt-BR" dirty="0" err="1" smtClean="0"/>
              <a:t>doctype</a:t>
            </a:r>
            <a:r>
              <a:rPr lang="pt-BR" dirty="0" smtClean="0"/>
              <a:t>? Por quê eu preciso declarar o danado do </a:t>
            </a:r>
            <a:r>
              <a:rPr lang="pt-BR" dirty="0" err="1" smtClean="0"/>
              <a:t>doctype</a:t>
            </a:r>
            <a:r>
              <a:rPr lang="pt-BR" dirty="0" smtClean="0"/>
              <a:t> no início de cada documento que escrevo para a web? Para duas coisas: poder informar a linguagem e versão usadas no documento a uma ferramenta automatizada de verificação de validade (seja o </a:t>
            </a:r>
            <a:r>
              <a:rPr lang="pt-BR" dirty="0" smtClean="0">
                <a:hlinkClick r:id="rId3"/>
              </a:rPr>
              <a:t>W3C </a:t>
            </a:r>
            <a:r>
              <a:rPr lang="pt-BR" dirty="0" err="1" smtClean="0">
                <a:hlinkClick r:id="rId3"/>
              </a:rPr>
              <a:t>validator</a:t>
            </a:r>
            <a:r>
              <a:rPr lang="pt-BR" dirty="0" smtClean="0"/>
              <a:t> ou </a:t>
            </a:r>
            <a:r>
              <a:rPr lang="pt-BR" dirty="0" smtClean="0">
                <a:hlinkClick r:id="rId4"/>
              </a:rPr>
              <a:t>qualquer outro</a:t>
            </a:r>
            <a:r>
              <a:rPr lang="pt-BR" dirty="0" smtClean="0"/>
              <a:t>) e para dizer ao browser qual </a:t>
            </a:r>
            <a:r>
              <a:rPr lang="pt-BR" i="1" dirty="0" smtClean="0"/>
              <a:t>modo de </a:t>
            </a:r>
            <a:r>
              <a:rPr lang="pt-BR" i="1" dirty="0" err="1" smtClean="0"/>
              <a:t>renderização</a:t>
            </a:r>
            <a:r>
              <a:rPr lang="pt-BR" dirty="0" smtClean="0"/>
              <a:t> deve ser usado ao ler seu documento.</a:t>
            </a:r>
          </a:p>
          <a:p>
            <a:endParaRPr lang="pt-BR" dirty="0"/>
          </a:p>
        </p:txBody>
      </p:sp>
      <p:sp>
        <p:nvSpPr>
          <p:cNvPr id="4" name="Espaço Reservado para Número de Slide 3"/>
          <p:cNvSpPr>
            <a:spLocks noGrp="1"/>
          </p:cNvSpPr>
          <p:nvPr>
            <p:ph type="sldNum" sz="quarter" idx="10"/>
          </p:nvPr>
        </p:nvSpPr>
        <p:spPr/>
        <p:txBody>
          <a:bodyPr/>
          <a:lstStyle/>
          <a:p>
            <a:fld id="{4B48C349-82A0-46EB-8399-361E04CC9D2C}" type="slidenum">
              <a:rPr lang="pt-BR" smtClean="0"/>
              <a:pPr/>
              <a:t>109</a:t>
            </a:fld>
            <a:endParaRPr lang="pt-BR"/>
          </a:p>
        </p:txBody>
      </p:sp>
    </p:spTree>
    <p:extLst>
      <p:ext uri="{BB962C8B-B14F-4D97-AF65-F5344CB8AC3E}">
        <p14:creationId xmlns:p14="http://schemas.microsoft.com/office/powerpoint/2010/main" val="188553983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Então para que serve o </a:t>
            </a:r>
            <a:r>
              <a:rPr lang="pt-BR" dirty="0" err="1" smtClean="0"/>
              <a:t>doctype</a:t>
            </a:r>
            <a:r>
              <a:rPr lang="pt-BR" dirty="0" smtClean="0"/>
              <a:t>? Por quê eu preciso declarar o danado do </a:t>
            </a:r>
            <a:r>
              <a:rPr lang="pt-BR" dirty="0" err="1" smtClean="0"/>
              <a:t>doctype</a:t>
            </a:r>
            <a:r>
              <a:rPr lang="pt-BR" dirty="0" smtClean="0"/>
              <a:t> no início de cada documento que escrevo para a web? Para duas coisas: poder informar a linguagem e versão usadas no documento a uma ferramenta automatizada de verificação de validade (seja o </a:t>
            </a:r>
            <a:r>
              <a:rPr lang="pt-BR" dirty="0" smtClean="0">
                <a:hlinkClick r:id="rId3"/>
              </a:rPr>
              <a:t>W3C </a:t>
            </a:r>
            <a:r>
              <a:rPr lang="pt-BR" dirty="0" err="1" smtClean="0">
                <a:hlinkClick r:id="rId3"/>
              </a:rPr>
              <a:t>validator</a:t>
            </a:r>
            <a:r>
              <a:rPr lang="pt-BR" dirty="0" smtClean="0"/>
              <a:t> ou </a:t>
            </a:r>
            <a:r>
              <a:rPr lang="pt-BR" dirty="0" smtClean="0">
                <a:hlinkClick r:id="rId4"/>
              </a:rPr>
              <a:t>qualquer outro</a:t>
            </a:r>
            <a:r>
              <a:rPr lang="pt-BR" dirty="0" smtClean="0"/>
              <a:t>) e para dizer ao browser qual </a:t>
            </a:r>
            <a:r>
              <a:rPr lang="pt-BR" i="1" dirty="0" smtClean="0"/>
              <a:t>modo de </a:t>
            </a:r>
            <a:r>
              <a:rPr lang="pt-BR" i="1" dirty="0" err="1" smtClean="0"/>
              <a:t>renderização</a:t>
            </a:r>
            <a:r>
              <a:rPr lang="pt-BR" dirty="0" smtClean="0"/>
              <a:t> deve ser usado ao ler seu documento.</a:t>
            </a:r>
          </a:p>
          <a:p>
            <a:endParaRPr lang="pt-BR" dirty="0"/>
          </a:p>
        </p:txBody>
      </p:sp>
      <p:sp>
        <p:nvSpPr>
          <p:cNvPr id="4" name="Espaço Reservado para Número de Slide 3"/>
          <p:cNvSpPr>
            <a:spLocks noGrp="1"/>
          </p:cNvSpPr>
          <p:nvPr>
            <p:ph type="sldNum" sz="quarter" idx="10"/>
          </p:nvPr>
        </p:nvSpPr>
        <p:spPr/>
        <p:txBody>
          <a:bodyPr/>
          <a:lstStyle/>
          <a:p>
            <a:fld id="{4B48C349-82A0-46EB-8399-361E04CC9D2C}" type="slidenum">
              <a:rPr lang="pt-BR" smtClean="0"/>
              <a:pPr/>
              <a:t>110</a:t>
            </a:fld>
            <a:endParaRPr lang="pt-BR"/>
          </a:p>
        </p:txBody>
      </p:sp>
    </p:spTree>
    <p:extLst>
      <p:ext uri="{BB962C8B-B14F-4D97-AF65-F5344CB8AC3E}">
        <p14:creationId xmlns:p14="http://schemas.microsoft.com/office/powerpoint/2010/main" val="62930434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endParaRPr lang="pt-BR" dirty="0"/>
          </a:p>
        </p:txBody>
      </p:sp>
      <p:sp>
        <p:nvSpPr>
          <p:cNvPr id="4" name="Espaço Reservado para Número de Slide 3"/>
          <p:cNvSpPr>
            <a:spLocks noGrp="1"/>
          </p:cNvSpPr>
          <p:nvPr>
            <p:ph type="sldNum" sz="quarter" idx="10"/>
          </p:nvPr>
        </p:nvSpPr>
        <p:spPr/>
        <p:txBody>
          <a:bodyPr/>
          <a:lstStyle/>
          <a:p>
            <a:fld id="{4B48C349-82A0-46EB-8399-361E04CC9D2C}" type="slidenum">
              <a:rPr lang="pt-BR" smtClean="0"/>
              <a:pPr/>
              <a:t>111</a:t>
            </a:fld>
            <a:endParaRPr lang="pt-BR"/>
          </a:p>
        </p:txBody>
      </p:sp>
    </p:spTree>
    <p:extLst>
      <p:ext uri="{BB962C8B-B14F-4D97-AF65-F5344CB8AC3E}">
        <p14:creationId xmlns:p14="http://schemas.microsoft.com/office/powerpoint/2010/main" val="409181040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endParaRPr lang="pt-BR" dirty="0"/>
          </a:p>
        </p:txBody>
      </p:sp>
      <p:sp>
        <p:nvSpPr>
          <p:cNvPr id="4" name="Espaço Reservado para Número de Slide 3"/>
          <p:cNvSpPr>
            <a:spLocks noGrp="1"/>
          </p:cNvSpPr>
          <p:nvPr>
            <p:ph type="sldNum" sz="quarter" idx="10"/>
          </p:nvPr>
        </p:nvSpPr>
        <p:spPr/>
        <p:txBody>
          <a:bodyPr/>
          <a:lstStyle/>
          <a:p>
            <a:fld id="{4B48C349-82A0-46EB-8399-361E04CC9D2C}" type="slidenum">
              <a:rPr lang="pt-BR" smtClean="0"/>
              <a:pPr/>
              <a:t>112</a:t>
            </a:fld>
            <a:endParaRPr lang="pt-BR"/>
          </a:p>
        </p:txBody>
      </p:sp>
    </p:spTree>
    <p:extLst>
      <p:ext uri="{BB962C8B-B14F-4D97-AF65-F5344CB8AC3E}">
        <p14:creationId xmlns:p14="http://schemas.microsoft.com/office/powerpoint/2010/main" val="330792908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Então para que serve o </a:t>
            </a:r>
            <a:r>
              <a:rPr lang="pt-BR" dirty="0" err="1" smtClean="0"/>
              <a:t>doctype</a:t>
            </a:r>
            <a:r>
              <a:rPr lang="pt-BR" dirty="0" smtClean="0"/>
              <a:t>? Por quê eu preciso declarar o danado do </a:t>
            </a:r>
            <a:r>
              <a:rPr lang="pt-BR" dirty="0" err="1" smtClean="0"/>
              <a:t>doctype</a:t>
            </a:r>
            <a:r>
              <a:rPr lang="pt-BR" dirty="0" smtClean="0"/>
              <a:t> no início de cada documento que escrevo para a web? Para duas coisas: poder informar a linguagem e versão usadas no documento a uma ferramenta automatizada de verificação de validade (seja o </a:t>
            </a:r>
            <a:r>
              <a:rPr lang="pt-BR" dirty="0" smtClean="0">
                <a:hlinkClick r:id="rId3"/>
              </a:rPr>
              <a:t>W3C </a:t>
            </a:r>
            <a:r>
              <a:rPr lang="pt-BR" dirty="0" err="1" smtClean="0">
                <a:hlinkClick r:id="rId3"/>
              </a:rPr>
              <a:t>validator</a:t>
            </a:r>
            <a:r>
              <a:rPr lang="pt-BR" dirty="0" smtClean="0"/>
              <a:t> ou </a:t>
            </a:r>
            <a:r>
              <a:rPr lang="pt-BR" dirty="0" smtClean="0">
                <a:hlinkClick r:id="rId4"/>
              </a:rPr>
              <a:t>qualquer outro</a:t>
            </a:r>
            <a:r>
              <a:rPr lang="pt-BR" dirty="0" smtClean="0"/>
              <a:t>) e para dizer ao browser qual </a:t>
            </a:r>
            <a:r>
              <a:rPr lang="pt-BR" i="1" dirty="0" smtClean="0"/>
              <a:t>modo de </a:t>
            </a:r>
            <a:r>
              <a:rPr lang="pt-BR" i="1" dirty="0" err="1" smtClean="0"/>
              <a:t>renderização</a:t>
            </a:r>
            <a:r>
              <a:rPr lang="pt-BR" dirty="0" smtClean="0"/>
              <a:t> deve ser usado ao ler seu documento.</a:t>
            </a:r>
          </a:p>
          <a:p>
            <a:endParaRPr lang="pt-BR" dirty="0"/>
          </a:p>
        </p:txBody>
      </p:sp>
      <p:sp>
        <p:nvSpPr>
          <p:cNvPr id="4" name="Espaço Reservado para Número de Slide 3"/>
          <p:cNvSpPr>
            <a:spLocks noGrp="1"/>
          </p:cNvSpPr>
          <p:nvPr>
            <p:ph type="sldNum" sz="quarter" idx="10"/>
          </p:nvPr>
        </p:nvSpPr>
        <p:spPr/>
        <p:txBody>
          <a:bodyPr/>
          <a:lstStyle/>
          <a:p>
            <a:fld id="{4B48C349-82A0-46EB-8399-361E04CC9D2C}" type="slidenum">
              <a:rPr lang="pt-BR" smtClean="0"/>
              <a:pPr/>
              <a:t>113</a:t>
            </a:fld>
            <a:endParaRPr lang="pt-BR"/>
          </a:p>
        </p:txBody>
      </p:sp>
    </p:spTree>
    <p:extLst>
      <p:ext uri="{BB962C8B-B14F-4D97-AF65-F5344CB8AC3E}">
        <p14:creationId xmlns:p14="http://schemas.microsoft.com/office/powerpoint/2010/main" val="1698425389"/>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r>
              <a:rPr lang="pt-BR" b="1" dirty="0" smtClean="0"/>
              <a:t>DTD</a:t>
            </a:r>
            <a:r>
              <a:rPr lang="pt-BR" dirty="0" smtClean="0"/>
              <a:t>: é um documento onde estão definidas as regras para a criação de um documento HTML (existem </a:t>
            </a:r>
            <a:r>
              <a:rPr lang="pt-BR" dirty="0" err="1" smtClean="0"/>
              <a:t>DTDs</a:t>
            </a:r>
            <a:r>
              <a:rPr lang="pt-BR" dirty="0" smtClean="0"/>
              <a:t> pra outros tipos de documento, mas vamos manter o foco). Nele estão descritos os elementos que podem ser usados, quais elementos podem estar dentro de outros elementos, que </a:t>
            </a:r>
            <a:r>
              <a:rPr lang="pt-BR" dirty="0" err="1" smtClean="0"/>
              <a:t>tags</a:t>
            </a:r>
            <a:r>
              <a:rPr lang="pt-BR" dirty="0" smtClean="0"/>
              <a:t> descrevem esses elementos, se um elemento tem conteúdo</a:t>
            </a:r>
            <a:r>
              <a:rPr lang="pt-BR" baseline="0" dirty="0" smtClean="0"/>
              <a:t> </a:t>
            </a:r>
            <a:r>
              <a:rPr lang="pt-BR" dirty="0" smtClean="0"/>
              <a:t>ou não, se é necessário ter </a:t>
            </a:r>
            <a:r>
              <a:rPr lang="pt-BR" dirty="0" err="1" smtClean="0"/>
              <a:t>tag</a:t>
            </a:r>
            <a:r>
              <a:rPr lang="pt-BR" dirty="0" smtClean="0"/>
              <a:t> de abertura e/ou de fechamento. Enfim, tudo que pode ou não ser usado dentro do nosso documento.</a:t>
            </a:r>
          </a:p>
          <a:p>
            <a:endParaRPr lang="pt-BR"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pt-BR" sz="1200" dirty="0" smtClean="0">
                <a:ln>
                  <a:solidFill>
                    <a:schemeClr val="accent1">
                      <a:lumMod val="50000"/>
                    </a:schemeClr>
                  </a:solidFill>
                </a:ln>
                <a:solidFill>
                  <a:schemeClr val="accent1">
                    <a:lumMod val="50000"/>
                  </a:schemeClr>
                </a:solidFill>
              </a:rPr>
              <a:t>&lt;!DOCTYPE HTML PUBLIC “-//W3C//DTD HTML 4.01//EN” “http://www.w3.org/TR/html4/strict.</a:t>
            </a:r>
            <a:r>
              <a:rPr lang="pt-BR" sz="1200" dirty="0" err="1" smtClean="0">
                <a:ln>
                  <a:solidFill>
                    <a:schemeClr val="accent1">
                      <a:lumMod val="50000"/>
                    </a:schemeClr>
                  </a:solidFill>
                </a:ln>
                <a:solidFill>
                  <a:schemeClr val="accent1">
                    <a:lumMod val="50000"/>
                  </a:schemeClr>
                </a:solidFill>
              </a:rPr>
              <a:t>dtd</a:t>
            </a:r>
            <a:r>
              <a:rPr lang="pt-BR" sz="1200" dirty="0" smtClean="0">
                <a:ln>
                  <a:solidFill>
                    <a:schemeClr val="accent1">
                      <a:lumMod val="50000"/>
                    </a:schemeClr>
                  </a:solidFill>
                </a:ln>
                <a:solidFill>
                  <a:schemeClr val="accent1">
                    <a:lumMod val="50000"/>
                  </a:schemeClr>
                </a:solidFill>
              </a:rPr>
              <a:t>”&gt;</a:t>
            </a:r>
          </a:p>
          <a:p>
            <a:endParaRPr lang="pt-BR" dirty="0"/>
          </a:p>
        </p:txBody>
      </p:sp>
      <p:sp>
        <p:nvSpPr>
          <p:cNvPr id="4" name="Espaço Reservado para Número de Slide 3"/>
          <p:cNvSpPr>
            <a:spLocks noGrp="1"/>
          </p:cNvSpPr>
          <p:nvPr>
            <p:ph type="sldNum" sz="quarter" idx="10"/>
          </p:nvPr>
        </p:nvSpPr>
        <p:spPr/>
        <p:txBody>
          <a:bodyPr/>
          <a:lstStyle/>
          <a:p>
            <a:fld id="{4B48C349-82A0-46EB-8399-361E04CC9D2C}" type="slidenum">
              <a:rPr lang="pt-BR" smtClean="0"/>
              <a:pPr/>
              <a:t>114</a:t>
            </a:fld>
            <a:endParaRPr lang="pt-BR"/>
          </a:p>
        </p:txBody>
      </p:sp>
    </p:spTree>
    <p:extLst>
      <p:ext uri="{BB962C8B-B14F-4D97-AF65-F5344CB8AC3E}">
        <p14:creationId xmlns:p14="http://schemas.microsoft.com/office/powerpoint/2010/main" val="9238443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smtClean="0"/>
              <a:t>http://www.w3schools.com/html/html_attributes.asp</a:t>
            </a:r>
            <a:endParaRPr lang="pt-BR" dirty="0"/>
          </a:p>
        </p:txBody>
      </p:sp>
      <p:sp>
        <p:nvSpPr>
          <p:cNvPr id="4" name="Slide Number Placeholder 3"/>
          <p:cNvSpPr>
            <a:spLocks noGrp="1"/>
          </p:cNvSpPr>
          <p:nvPr>
            <p:ph type="sldNum" sz="quarter" idx="10"/>
          </p:nvPr>
        </p:nvSpPr>
        <p:spPr/>
        <p:txBody>
          <a:bodyPr/>
          <a:lstStyle/>
          <a:p>
            <a:fld id="{4B48C349-82A0-46EB-8399-361E04CC9D2C}" type="slidenum">
              <a:rPr lang="pt-BR" smtClean="0"/>
              <a:pPr/>
              <a:t>12</a:t>
            </a:fld>
            <a:endParaRPr lang="pt-BR"/>
          </a:p>
        </p:txBody>
      </p:sp>
    </p:spTree>
    <p:extLst>
      <p:ext uri="{BB962C8B-B14F-4D97-AF65-F5344CB8AC3E}">
        <p14:creationId xmlns:p14="http://schemas.microsoft.com/office/powerpoint/2010/main" val="26018889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endParaRPr lang="pt-BR" dirty="0"/>
          </a:p>
        </p:txBody>
      </p:sp>
      <p:sp>
        <p:nvSpPr>
          <p:cNvPr id="4" name="Espaço Reservado para Número de Slide 3"/>
          <p:cNvSpPr>
            <a:spLocks noGrp="1"/>
          </p:cNvSpPr>
          <p:nvPr>
            <p:ph type="sldNum" sz="quarter" idx="10"/>
          </p:nvPr>
        </p:nvSpPr>
        <p:spPr/>
        <p:txBody>
          <a:bodyPr/>
          <a:lstStyle/>
          <a:p>
            <a:fld id="{4B48C349-82A0-46EB-8399-361E04CC9D2C}" type="slidenum">
              <a:rPr lang="pt-BR" smtClean="0"/>
              <a:pPr/>
              <a:t>115</a:t>
            </a:fld>
            <a:endParaRPr lang="pt-BR"/>
          </a:p>
        </p:txBody>
      </p:sp>
    </p:spTree>
    <p:extLst>
      <p:ext uri="{BB962C8B-B14F-4D97-AF65-F5344CB8AC3E}">
        <p14:creationId xmlns:p14="http://schemas.microsoft.com/office/powerpoint/2010/main" val="197467822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r>
              <a:rPr lang="pt-BR" dirty="0" smtClean="0"/>
              <a:t>Quando esta</a:t>
            </a:r>
            <a:r>
              <a:rPr lang="pt-BR" baseline="0" dirty="0" smtClean="0"/>
              <a:t> TAG é utilizada, o navegador saberá exatamente como lidar com a sua própria página (pelo menos em qualquer browser que interessa), e ela será exibida como esperado.</a:t>
            </a:r>
          </a:p>
          <a:p>
            <a:endParaRPr lang="pt-BR" baseline="0" dirty="0" smtClean="0"/>
          </a:p>
          <a:p>
            <a:r>
              <a:rPr lang="pt-BR" baseline="0" dirty="0" smtClean="0"/>
              <a:t>Ao tornar as páginas de acordo com um padrão, você garante que elas serão exibidas da maneira mais consistente possível em uma grande variedade de browsers.</a:t>
            </a:r>
            <a:endParaRPr lang="pt-BR" dirty="0"/>
          </a:p>
        </p:txBody>
      </p:sp>
      <p:sp>
        <p:nvSpPr>
          <p:cNvPr id="4" name="Espaço Reservado para Número de Slide 3"/>
          <p:cNvSpPr>
            <a:spLocks noGrp="1"/>
          </p:cNvSpPr>
          <p:nvPr>
            <p:ph type="sldNum" sz="quarter" idx="10"/>
          </p:nvPr>
        </p:nvSpPr>
        <p:spPr/>
        <p:txBody>
          <a:bodyPr/>
          <a:lstStyle/>
          <a:p>
            <a:fld id="{4B48C349-82A0-46EB-8399-361E04CC9D2C}" type="slidenum">
              <a:rPr lang="pt-BR" smtClean="0"/>
              <a:pPr/>
              <a:t>116</a:t>
            </a:fld>
            <a:endParaRPr lang="pt-BR"/>
          </a:p>
        </p:txBody>
      </p:sp>
    </p:spTree>
    <p:extLst>
      <p:ext uri="{BB962C8B-B14F-4D97-AF65-F5344CB8AC3E}">
        <p14:creationId xmlns:p14="http://schemas.microsoft.com/office/powerpoint/2010/main" val="290298112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r>
              <a:rPr lang="pt-BR" dirty="0" smtClean="0"/>
              <a:t>&lt;!DOCTYPE</a:t>
            </a:r>
            <a:r>
              <a:rPr lang="pt-BR" baseline="0" dirty="0" smtClean="0"/>
              <a:t> HTML PUBLIC “-//W3C/DTD HTML 4.01//EM” “</a:t>
            </a:r>
            <a:r>
              <a:rPr lang="pt-BR" sz="1200" dirty="0" smtClean="0"/>
              <a:t>http://www.w3.org/TR/html4/strict.</a:t>
            </a:r>
            <a:r>
              <a:rPr lang="pt-BR" sz="1200" dirty="0" err="1" smtClean="0"/>
              <a:t>dtd</a:t>
            </a:r>
            <a:r>
              <a:rPr lang="pt-BR" sz="1200" dirty="0" smtClean="0"/>
              <a:t>”&gt;</a:t>
            </a:r>
          </a:p>
          <a:p>
            <a:r>
              <a:rPr lang="pt-BR" sz="1200" dirty="0" smtClean="0"/>
              <a:t>&lt;HTML&gt;</a:t>
            </a:r>
          </a:p>
          <a:p>
            <a:r>
              <a:rPr lang="pt-BR" sz="1200" dirty="0" smtClean="0"/>
              <a:t>&lt;/HTML&gt;</a:t>
            </a:r>
            <a:endParaRPr lang="pt-BR" dirty="0"/>
          </a:p>
        </p:txBody>
      </p:sp>
      <p:sp>
        <p:nvSpPr>
          <p:cNvPr id="4" name="Espaço Reservado para Número de Slide 3"/>
          <p:cNvSpPr>
            <a:spLocks noGrp="1"/>
          </p:cNvSpPr>
          <p:nvPr>
            <p:ph type="sldNum" sz="quarter" idx="10"/>
          </p:nvPr>
        </p:nvSpPr>
        <p:spPr/>
        <p:txBody>
          <a:bodyPr/>
          <a:lstStyle/>
          <a:p>
            <a:fld id="{4B48C349-82A0-46EB-8399-361E04CC9D2C}" type="slidenum">
              <a:rPr lang="pt-BR" smtClean="0"/>
              <a:pPr/>
              <a:t>117</a:t>
            </a:fld>
            <a:endParaRPr lang="pt-BR"/>
          </a:p>
        </p:txBody>
      </p:sp>
    </p:spTree>
    <p:extLst>
      <p:ext uri="{BB962C8B-B14F-4D97-AF65-F5344CB8AC3E}">
        <p14:creationId xmlns:p14="http://schemas.microsoft.com/office/powerpoint/2010/main" val="264541587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endParaRPr lang="pt-BR" dirty="0"/>
          </a:p>
        </p:txBody>
      </p:sp>
      <p:sp>
        <p:nvSpPr>
          <p:cNvPr id="4" name="Espaço Reservado para Número de Slide 3"/>
          <p:cNvSpPr>
            <a:spLocks noGrp="1"/>
          </p:cNvSpPr>
          <p:nvPr>
            <p:ph type="sldNum" sz="quarter" idx="10"/>
          </p:nvPr>
        </p:nvSpPr>
        <p:spPr/>
        <p:txBody>
          <a:bodyPr/>
          <a:lstStyle/>
          <a:p>
            <a:fld id="{4B48C349-82A0-46EB-8399-361E04CC9D2C}" type="slidenum">
              <a:rPr lang="pt-BR" smtClean="0"/>
              <a:pPr/>
              <a:t>118</a:t>
            </a:fld>
            <a:endParaRPr lang="pt-BR"/>
          </a:p>
        </p:txBody>
      </p:sp>
    </p:spTree>
    <p:extLst>
      <p:ext uri="{BB962C8B-B14F-4D97-AF65-F5344CB8AC3E}">
        <p14:creationId xmlns:p14="http://schemas.microsoft.com/office/powerpoint/2010/main" val="2918259382"/>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endParaRPr lang="pt-BR" dirty="0"/>
          </a:p>
        </p:txBody>
      </p:sp>
      <p:sp>
        <p:nvSpPr>
          <p:cNvPr id="4" name="Espaço Reservado para Número de Slide 3"/>
          <p:cNvSpPr>
            <a:spLocks noGrp="1"/>
          </p:cNvSpPr>
          <p:nvPr>
            <p:ph type="sldNum" sz="quarter" idx="10"/>
          </p:nvPr>
        </p:nvSpPr>
        <p:spPr/>
        <p:txBody>
          <a:bodyPr/>
          <a:lstStyle/>
          <a:p>
            <a:fld id="{4B48C349-82A0-46EB-8399-361E04CC9D2C}" type="slidenum">
              <a:rPr lang="pt-BR" smtClean="0"/>
              <a:pPr/>
              <a:t>119</a:t>
            </a:fld>
            <a:endParaRPr lang="pt-BR"/>
          </a:p>
        </p:txBody>
      </p:sp>
    </p:spTree>
    <p:extLst>
      <p:ext uri="{BB962C8B-B14F-4D97-AF65-F5344CB8AC3E}">
        <p14:creationId xmlns:p14="http://schemas.microsoft.com/office/powerpoint/2010/main" val="595094308"/>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endParaRPr lang="pt-BR" dirty="0"/>
          </a:p>
        </p:txBody>
      </p:sp>
      <p:sp>
        <p:nvSpPr>
          <p:cNvPr id="4" name="Espaço Reservado para Número de Slide 3"/>
          <p:cNvSpPr>
            <a:spLocks noGrp="1"/>
          </p:cNvSpPr>
          <p:nvPr>
            <p:ph type="sldNum" sz="quarter" idx="10"/>
          </p:nvPr>
        </p:nvSpPr>
        <p:spPr/>
        <p:txBody>
          <a:bodyPr/>
          <a:lstStyle/>
          <a:p>
            <a:fld id="{4B48C349-82A0-46EB-8399-361E04CC9D2C}" type="slidenum">
              <a:rPr lang="pt-BR" smtClean="0"/>
              <a:pPr/>
              <a:t>120</a:t>
            </a:fld>
            <a:endParaRPr lang="pt-BR"/>
          </a:p>
        </p:txBody>
      </p:sp>
    </p:spTree>
    <p:extLst>
      <p:ext uri="{BB962C8B-B14F-4D97-AF65-F5344CB8AC3E}">
        <p14:creationId xmlns:p14="http://schemas.microsoft.com/office/powerpoint/2010/main" val="2462536547"/>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endParaRPr lang="pt-BR" dirty="0"/>
          </a:p>
        </p:txBody>
      </p:sp>
      <p:sp>
        <p:nvSpPr>
          <p:cNvPr id="4" name="Espaço Reservado para Número de Slide 3"/>
          <p:cNvSpPr>
            <a:spLocks noGrp="1"/>
          </p:cNvSpPr>
          <p:nvPr>
            <p:ph type="sldNum" sz="quarter" idx="10"/>
          </p:nvPr>
        </p:nvSpPr>
        <p:spPr/>
        <p:txBody>
          <a:bodyPr/>
          <a:lstStyle/>
          <a:p>
            <a:fld id="{4B48C349-82A0-46EB-8399-361E04CC9D2C}" type="slidenum">
              <a:rPr lang="pt-BR" smtClean="0"/>
              <a:pPr/>
              <a:t>121</a:t>
            </a:fld>
            <a:endParaRPr lang="pt-BR"/>
          </a:p>
        </p:txBody>
      </p:sp>
    </p:spTree>
    <p:extLst>
      <p:ext uri="{BB962C8B-B14F-4D97-AF65-F5344CB8AC3E}">
        <p14:creationId xmlns:p14="http://schemas.microsoft.com/office/powerpoint/2010/main" val="4186712441"/>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endParaRPr lang="pt-BR" dirty="0"/>
          </a:p>
        </p:txBody>
      </p:sp>
      <p:sp>
        <p:nvSpPr>
          <p:cNvPr id="4" name="Espaço Reservado para Número de Slide 3"/>
          <p:cNvSpPr>
            <a:spLocks noGrp="1"/>
          </p:cNvSpPr>
          <p:nvPr>
            <p:ph type="sldNum" sz="quarter" idx="10"/>
          </p:nvPr>
        </p:nvSpPr>
        <p:spPr/>
        <p:txBody>
          <a:bodyPr/>
          <a:lstStyle/>
          <a:p>
            <a:fld id="{4B48C349-82A0-46EB-8399-361E04CC9D2C}" type="slidenum">
              <a:rPr lang="pt-BR" smtClean="0"/>
              <a:pPr/>
              <a:t>122</a:t>
            </a:fld>
            <a:endParaRPr lang="pt-BR"/>
          </a:p>
        </p:txBody>
      </p:sp>
    </p:spTree>
    <p:extLst>
      <p:ext uri="{BB962C8B-B14F-4D97-AF65-F5344CB8AC3E}">
        <p14:creationId xmlns:p14="http://schemas.microsoft.com/office/powerpoint/2010/main" val="2990113473"/>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endParaRPr lang="pt-BR" dirty="0"/>
          </a:p>
        </p:txBody>
      </p:sp>
      <p:sp>
        <p:nvSpPr>
          <p:cNvPr id="4" name="Espaço Reservado para Número de Slide 3"/>
          <p:cNvSpPr>
            <a:spLocks noGrp="1"/>
          </p:cNvSpPr>
          <p:nvPr>
            <p:ph type="sldNum" sz="quarter" idx="10"/>
          </p:nvPr>
        </p:nvSpPr>
        <p:spPr/>
        <p:txBody>
          <a:bodyPr/>
          <a:lstStyle/>
          <a:p>
            <a:fld id="{4B48C349-82A0-46EB-8399-361E04CC9D2C}" type="slidenum">
              <a:rPr lang="pt-BR" smtClean="0"/>
              <a:pPr/>
              <a:t>123</a:t>
            </a:fld>
            <a:endParaRPr lang="pt-BR"/>
          </a:p>
        </p:txBody>
      </p:sp>
    </p:spTree>
    <p:extLst>
      <p:ext uri="{BB962C8B-B14F-4D97-AF65-F5344CB8AC3E}">
        <p14:creationId xmlns:p14="http://schemas.microsoft.com/office/powerpoint/2010/main" val="1526241502"/>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endParaRPr lang="pt-BR" dirty="0"/>
          </a:p>
        </p:txBody>
      </p:sp>
      <p:sp>
        <p:nvSpPr>
          <p:cNvPr id="4" name="Espaço Reservado para Número de Slide 3"/>
          <p:cNvSpPr>
            <a:spLocks noGrp="1"/>
          </p:cNvSpPr>
          <p:nvPr>
            <p:ph type="sldNum" sz="quarter" idx="10"/>
          </p:nvPr>
        </p:nvSpPr>
        <p:spPr/>
        <p:txBody>
          <a:bodyPr/>
          <a:lstStyle/>
          <a:p>
            <a:fld id="{4B48C349-82A0-46EB-8399-361E04CC9D2C}" type="slidenum">
              <a:rPr lang="pt-BR" smtClean="0"/>
              <a:pPr/>
              <a:t>124</a:t>
            </a:fld>
            <a:endParaRPr lang="pt-BR"/>
          </a:p>
        </p:txBody>
      </p:sp>
    </p:spTree>
    <p:extLst>
      <p:ext uri="{BB962C8B-B14F-4D97-AF65-F5344CB8AC3E}">
        <p14:creationId xmlns:p14="http://schemas.microsoft.com/office/powerpoint/2010/main" val="10990444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r>
              <a:rPr lang="pt-BR" dirty="0" smtClean="0"/>
              <a:t>https://www.loc.gov/standards/iso639-2/php/code_list.php</a:t>
            </a:r>
          </a:p>
          <a:p>
            <a:endParaRPr lang="pt-BR" dirty="0" smtClean="0"/>
          </a:p>
          <a:p>
            <a:r>
              <a:rPr lang="pt-BR" dirty="0" smtClean="0"/>
              <a:t>...</a:t>
            </a:r>
            <a:br>
              <a:rPr lang="pt-BR" dirty="0" smtClean="0"/>
            </a:br>
            <a:r>
              <a:rPr lang="pt-BR" dirty="0" smtClean="0"/>
              <a:t>&lt;</a:t>
            </a:r>
            <a:r>
              <a:rPr lang="pt-BR" dirty="0" err="1" smtClean="0"/>
              <a:t>html</a:t>
            </a:r>
            <a:r>
              <a:rPr lang="pt-BR" dirty="0" smtClean="0"/>
              <a:t> </a:t>
            </a:r>
            <a:r>
              <a:rPr lang="pt-BR" dirty="0" err="1" smtClean="0"/>
              <a:t>lang</a:t>
            </a:r>
            <a:r>
              <a:rPr lang="pt-BR" dirty="0" smtClean="0"/>
              <a:t>="pt-br"&gt;</a:t>
            </a:r>
            <a:br>
              <a:rPr lang="pt-BR" dirty="0" smtClean="0"/>
            </a:br>
            <a:r>
              <a:rPr lang="pt-BR" dirty="0" smtClean="0"/>
              <a:t>...</a:t>
            </a:r>
            <a:br>
              <a:rPr lang="pt-BR" dirty="0" smtClean="0"/>
            </a:br>
            <a:r>
              <a:rPr lang="pt-BR" dirty="0" smtClean="0"/>
              <a:t>&lt;p&gt;O personagem diz &lt;</a:t>
            </a:r>
            <a:r>
              <a:rPr lang="pt-BR" dirty="0" err="1" smtClean="0"/>
              <a:t>span</a:t>
            </a:r>
            <a:r>
              <a:rPr lang="pt-BR" dirty="0" smtClean="0"/>
              <a:t> </a:t>
            </a:r>
            <a:r>
              <a:rPr lang="pt-BR" dirty="0" err="1" smtClean="0"/>
              <a:t>lang</a:t>
            </a:r>
            <a:r>
              <a:rPr lang="pt-BR" dirty="0" smtClean="0"/>
              <a:t>="it"&gt;"</a:t>
            </a:r>
            <a:r>
              <a:rPr lang="pt-BR" dirty="0" err="1" smtClean="0"/>
              <a:t>Buon</a:t>
            </a:r>
            <a:r>
              <a:rPr lang="pt-BR" dirty="0" smtClean="0"/>
              <a:t> </a:t>
            </a:r>
            <a:r>
              <a:rPr lang="pt-BR" dirty="0" err="1" smtClean="0"/>
              <a:t>Giorno</a:t>
            </a:r>
            <a:r>
              <a:rPr lang="pt-BR" dirty="0" smtClean="0"/>
              <a:t> </a:t>
            </a:r>
            <a:r>
              <a:rPr lang="pt-BR" dirty="0" err="1" smtClean="0"/>
              <a:t>Principessa</a:t>
            </a:r>
            <a:r>
              <a:rPr lang="pt-BR" dirty="0" smtClean="0"/>
              <a:t>"&lt;/</a:t>
            </a:r>
            <a:r>
              <a:rPr lang="pt-BR" dirty="0" err="1" smtClean="0"/>
              <a:t>span</a:t>
            </a:r>
            <a:r>
              <a:rPr lang="pt-BR" dirty="0" smtClean="0"/>
              <a:t>&gt;&lt;/p&gt;</a:t>
            </a:r>
            <a:br>
              <a:rPr lang="pt-BR" dirty="0" smtClean="0"/>
            </a:br>
            <a:r>
              <a:rPr lang="pt-BR" dirty="0" smtClean="0"/>
              <a:t>...</a:t>
            </a:r>
            <a:endParaRPr lang="pt-BR" dirty="0"/>
          </a:p>
        </p:txBody>
      </p:sp>
      <p:sp>
        <p:nvSpPr>
          <p:cNvPr id="4" name="Espaço Reservado para Número de Slide 3"/>
          <p:cNvSpPr>
            <a:spLocks noGrp="1"/>
          </p:cNvSpPr>
          <p:nvPr>
            <p:ph type="sldNum" sz="quarter" idx="10"/>
          </p:nvPr>
        </p:nvSpPr>
        <p:spPr/>
        <p:txBody>
          <a:bodyPr/>
          <a:lstStyle/>
          <a:p>
            <a:fld id="{4B48C349-82A0-46EB-8399-361E04CC9D2C}" type="slidenum">
              <a:rPr lang="pt-BR" smtClean="0"/>
              <a:pPr/>
              <a:t>16</a:t>
            </a:fld>
            <a:endParaRPr lang="pt-BR"/>
          </a:p>
        </p:txBody>
      </p:sp>
    </p:spTree>
    <p:extLst>
      <p:ext uri="{BB962C8B-B14F-4D97-AF65-F5344CB8AC3E}">
        <p14:creationId xmlns:p14="http://schemas.microsoft.com/office/powerpoint/2010/main" val="3885112251"/>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endParaRPr lang="pt-BR" dirty="0"/>
          </a:p>
        </p:txBody>
      </p:sp>
      <p:sp>
        <p:nvSpPr>
          <p:cNvPr id="4" name="Espaço Reservado para Número de Slide 3"/>
          <p:cNvSpPr>
            <a:spLocks noGrp="1"/>
          </p:cNvSpPr>
          <p:nvPr>
            <p:ph type="sldNum" sz="quarter" idx="10"/>
          </p:nvPr>
        </p:nvSpPr>
        <p:spPr/>
        <p:txBody>
          <a:bodyPr/>
          <a:lstStyle/>
          <a:p>
            <a:fld id="{4B48C349-82A0-46EB-8399-361E04CC9D2C}" type="slidenum">
              <a:rPr lang="pt-BR" smtClean="0"/>
              <a:pPr/>
              <a:t>125</a:t>
            </a:fld>
            <a:endParaRPr lang="pt-BR"/>
          </a:p>
        </p:txBody>
      </p:sp>
    </p:spTree>
    <p:extLst>
      <p:ext uri="{BB962C8B-B14F-4D97-AF65-F5344CB8AC3E}">
        <p14:creationId xmlns:p14="http://schemas.microsoft.com/office/powerpoint/2010/main" val="918516016"/>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endParaRPr lang="pt-BR" dirty="0"/>
          </a:p>
        </p:txBody>
      </p:sp>
      <p:sp>
        <p:nvSpPr>
          <p:cNvPr id="4" name="Espaço Reservado para Número de Slide 3"/>
          <p:cNvSpPr>
            <a:spLocks noGrp="1"/>
          </p:cNvSpPr>
          <p:nvPr>
            <p:ph type="sldNum" sz="quarter" idx="10"/>
          </p:nvPr>
        </p:nvSpPr>
        <p:spPr/>
        <p:txBody>
          <a:bodyPr/>
          <a:lstStyle/>
          <a:p>
            <a:fld id="{4B48C349-82A0-46EB-8399-361E04CC9D2C}" type="slidenum">
              <a:rPr lang="pt-BR" smtClean="0"/>
              <a:pPr/>
              <a:t>126</a:t>
            </a:fld>
            <a:endParaRPr lang="pt-BR"/>
          </a:p>
        </p:txBody>
      </p:sp>
    </p:spTree>
    <p:extLst>
      <p:ext uri="{BB962C8B-B14F-4D97-AF65-F5344CB8AC3E}">
        <p14:creationId xmlns:p14="http://schemas.microsoft.com/office/powerpoint/2010/main" val="1132229201"/>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endParaRPr lang="pt-BR" dirty="0"/>
          </a:p>
        </p:txBody>
      </p:sp>
      <p:sp>
        <p:nvSpPr>
          <p:cNvPr id="4" name="Espaço Reservado para Número de Slide 3"/>
          <p:cNvSpPr>
            <a:spLocks noGrp="1"/>
          </p:cNvSpPr>
          <p:nvPr>
            <p:ph type="sldNum" sz="quarter" idx="10"/>
          </p:nvPr>
        </p:nvSpPr>
        <p:spPr/>
        <p:txBody>
          <a:bodyPr/>
          <a:lstStyle/>
          <a:p>
            <a:fld id="{4B48C349-82A0-46EB-8399-361E04CC9D2C}" type="slidenum">
              <a:rPr lang="pt-BR" smtClean="0"/>
              <a:pPr/>
              <a:t>127</a:t>
            </a:fld>
            <a:endParaRPr lang="pt-BR"/>
          </a:p>
        </p:txBody>
      </p:sp>
    </p:spTree>
    <p:extLst>
      <p:ext uri="{BB962C8B-B14F-4D97-AF65-F5344CB8AC3E}">
        <p14:creationId xmlns:p14="http://schemas.microsoft.com/office/powerpoint/2010/main" val="4147102340"/>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endParaRPr lang="pt-BR" dirty="0"/>
          </a:p>
        </p:txBody>
      </p:sp>
      <p:sp>
        <p:nvSpPr>
          <p:cNvPr id="4" name="Espaço Reservado para Número de Slide 3"/>
          <p:cNvSpPr>
            <a:spLocks noGrp="1"/>
          </p:cNvSpPr>
          <p:nvPr>
            <p:ph type="sldNum" sz="quarter" idx="10"/>
          </p:nvPr>
        </p:nvSpPr>
        <p:spPr/>
        <p:txBody>
          <a:bodyPr/>
          <a:lstStyle/>
          <a:p>
            <a:fld id="{4B48C349-82A0-46EB-8399-361E04CC9D2C}" type="slidenum">
              <a:rPr lang="pt-BR" smtClean="0"/>
              <a:pPr/>
              <a:t>128</a:t>
            </a:fld>
            <a:endParaRPr lang="pt-BR"/>
          </a:p>
        </p:txBody>
      </p:sp>
    </p:spTree>
    <p:extLst>
      <p:ext uri="{BB962C8B-B14F-4D97-AF65-F5344CB8AC3E}">
        <p14:creationId xmlns:p14="http://schemas.microsoft.com/office/powerpoint/2010/main" val="324584822"/>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endParaRPr lang="pt-BR" dirty="0"/>
          </a:p>
        </p:txBody>
      </p:sp>
      <p:sp>
        <p:nvSpPr>
          <p:cNvPr id="4" name="Espaço Reservado para Número de Slide 3"/>
          <p:cNvSpPr>
            <a:spLocks noGrp="1"/>
          </p:cNvSpPr>
          <p:nvPr>
            <p:ph type="sldNum" sz="quarter" idx="10"/>
          </p:nvPr>
        </p:nvSpPr>
        <p:spPr/>
        <p:txBody>
          <a:bodyPr/>
          <a:lstStyle/>
          <a:p>
            <a:fld id="{4B48C349-82A0-46EB-8399-361E04CC9D2C}" type="slidenum">
              <a:rPr lang="pt-BR" smtClean="0"/>
              <a:pPr/>
              <a:t>129</a:t>
            </a:fld>
            <a:endParaRPr lang="pt-BR"/>
          </a:p>
        </p:txBody>
      </p:sp>
    </p:spTree>
    <p:extLst>
      <p:ext uri="{BB962C8B-B14F-4D97-AF65-F5344CB8AC3E}">
        <p14:creationId xmlns:p14="http://schemas.microsoft.com/office/powerpoint/2010/main" val="369129968"/>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endParaRPr lang="pt-BR" dirty="0"/>
          </a:p>
        </p:txBody>
      </p:sp>
      <p:sp>
        <p:nvSpPr>
          <p:cNvPr id="4" name="Espaço Reservado para Número de Slide 3"/>
          <p:cNvSpPr>
            <a:spLocks noGrp="1"/>
          </p:cNvSpPr>
          <p:nvPr>
            <p:ph type="sldNum" sz="quarter" idx="10"/>
          </p:nvPr>
        </p:nvSpPr>
        <p:spPr/>
        <p:txBody>
          <a:bodyPr/>
          <a:lstStyle/>
          <a:p>
            <a:fld id="{4B48C349-82A0-46EB-8399-361E04CC9D2C}" type="slidenum">
              <a:rPr lang="pt-BR" smtClean="0"/>
              <a:pPr/>
              <a:t>130</a:t>
            </a:fld>
            <a:endParaRPr lang="pt-BR"/>
          </a:p>
        </p:txBody>
      </p:sp>
    </p:spTree>
    <p:extLst>
      <p:ext uri="{BB962C8B-B14F-4D97-AF65-F5344CB8AC3E}">
        <p14:creationId xmlns:p14="http://schemas.microsoft.com/office/powerpoint/2010/main" val="2203875876"/>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r>
              <a:rPr lang="pt-BR" u="sng" dirty="0" smtClean="0"/>
              <a:t>Correto</a:t>
            </a:r>
            <a:r>
              <a:rPr lang="pt-BR" dirty="0" smtClean="0"/>
              <a:t>:</a:t>
            </a:r>
          </a:p>
          <a:p>
            <a:r>
              <a:rPr lang="pt-BR" dirty="0" smtClean="0"/>
              <a:t> &lt;</a:t>
            </a:r>
            <a:r>
              <a:rPr lang="pt-BR" dirty="0" err="1" smtClean="0"/>
              <a:t>blockquote</a:t>
            </a:r>
            <a:r>
              <a:rPr lang="pt-BR" dirty="0" smtClean="0"/>
              <a:t>&gt;</a:t>
            </a:r>
          </a:p>
          <a:p>
            <a:r>
              <a:rPr lang="pt-BR" dirty="0" smtClean="0"/>
              <a:t>      &lt;p&gt;Este é um exemplo&lt;/p&gt;</a:t>
            </a:r>
          </a:p>
          <a:p>
            <a:r>
              <a:rPr lang="pt-BR" dirty="0" smtClean="0"/>
              <a:t>  &lt;/</a:t>
            </a:r>
            <a:r>
              <a:rPr lang="pt-BR" dirty="0" err="1" smtClean="0"/>
              <a:t>blockquote</a:t>
            </a:r>
            <a:r>
              <a:rPr lang="pt-BR" dirty="0" smtClean="0"/>
              <a:t>&gt;</a:t>
            </a:r>
          </a:p>
          <a:p>
            <a:endParaRPr lang="pt-BR" dirty="0" smtClean="0"/>
          </a:p>
          <a:p>
            <a:r>
              <a:rPr lang="pt-BR" u="sng" dirty="0" smtClean="0"/>
              <a:t>Incorreto</a:t>
            </a:r>
            <a:r>
              <a:rPr lang="pt-BR" dirty="0" smtClean="0"/>
              <a:t>:</a:t>
            </a:r>
          </a:p>
          <a:p>
            <a:r>
              <a:rPr lang="pt-BR" dirty="0" smtClean="0"/>
              <a:t> &lt;</a:t>
            </a:r>
            <a:r>
              <a:rPr lang="pt-BR" dirty="0" err="1" smtClean="0"/>
              <a:t>blockquote</a:t>
            </a:r>
            <a:r>
              <a:rPr lang="pt-BR" dirty="0" smtClean="0"/>
              <a:t>&gt;</a:t>
            </a:r>
          </a:p>
          <a:p>
            <a:r>
              <a:rPr lang="pt-BR" dirty="0" smtClean="0"/>
              <a:t>      Este é um exemplo</a:t>
            </a:r>
          </a:p>
          <a:p>
            <a:r>
              <a:rPr lang="pt-BR" dirty="0" smtClean="0"/>
              <a:t>  &lt;/</a:t>
            </a:r>
            <a:r>
              <a:rPr lang="pt-BR" dirty="0" err="1" smtClean="0"/>
              <a:t>blockquote</a:t>
            </a:r>
            <a:r>
              <a:rPr lang="pt-BR" dirty="0" smtClean="0"/>
              <a:t>&gt;</a:t>
            </a:r>
          </a:p>
          <a:p>
            <a:endParaRPr lang="pt-BR" dirty="0"/>
          </a:p>
        </p:txBody>
      </p:sp>
      <p:sp>
        <p:nvSpPr>
          <p:cNvPr id="4" name="Espaço Reservado para Número de Slide 3"/>
          <p:cNvSpPr>
            <a:spLocks noGrp="1"/>
          </p:cNvSpPr>
          <p:nvPr>
            <p:ph type="sldNum" sz="quarter" idx="10"/>
          </p:nvPr>
        </p:nvSpPr>
        <p:spPr/>
        <p:txBody>
          <a:bodyPr/>
          <a:lstStyle/>
          <a:p>
            <a:fld id="{4B48C349-82A0-46EB-8399-361E04CC9D2C}" type="slidenum">
              <a:rPr lang="pt-BR" smtClean="0"/>
              <a:pPr/>
              <a:t>131</a:t>
            </a:fld>
            <a:endParaRPr lang="pt-BR"/>
          </a:p>
        </p:txBody>
      </p:sp>
    </p:spTree>
    <p:extLst>
      <p:ext uri="{BB962C8B-B14F-4D97-AF65-F5344CB8AC3E}">
        <p14:creationId xmlns:p14="http://schemas.microsoft.com/office/powerpoint/2010/main" val="2549542146"/>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r>
              <a:rPr lang="pt-BR" u="sng" dirty="0" smtClean="0"/>
              <a:t>Correto</a:t>
            </a:r>
            <a:r>
              <a:rPr lang="pt-BR" dirty="0" smtClean="0"/>
              <a:t>:</a:t>
            </a:r>
          </a:p>
          <a:p>
            <a:r>
              <a:rPr lang="pt-BR" dirty="0" smtClean="0"/>
              <a:t> &lt;</a:t>
            </a:r>
            <a:r>
              <a:rPr lang="pt-BR" dirty="0" err="1" smtClean="0"/>
              <a:t>blockquote</a:t>
            </a:r>
            <a:r>
              <a:rPr lang="pt-BR" dirty="0" smtClean="0"/>
              <a:t>&gt;</a:t>
            </a:r>
          </a:p>
          <a:p>
            <a:r>
              <a:rPr lang="pt-BR" dirty="0" smtClean="0"/>
              <a:t>      &lt;p&gt;Este é um exemplo&lt;/p&gt;</a:t>
            </a:r>
          </a:p>
          <a:p>
            <a:r>
              <a:rPr lang="pt-BR" dirty="0" smtClean="0"/>
              <a:t>  &lt;/</a:t>
            </a:r>
            <a:r>
              <a:rPr lang="pt-BR" dirty="0" err="1" smtClean="0"/>
              <a:t>blockquote</a:t>
            </a:r>
            <a:r>
              <a:rPr lang="pt-BR" dirty="0" smtClean="0"/>
              <a:t>&gt;</a:t>
            </a:r>
          </a:p>
          <a:p>
            <a:endParaRPr lang="pt-BR" dirty="0" smtClean="0"/>
          </a:p>
          <a:p>
            <a:r>
              <a:rPr lang="pt-BR" u="sng" dirty="0" smtClean="0"/>
              <a:t>Incorreto</a:t>
            </a:r>
            <a:r>
              <a:rPr lang="pt-BR" dirty="0" smtClean="0"/>
              <a:t>:</a:t>
            </a:r>
          </a:p>
          <a:p>
            <a:r>
              <a:rPr lang="pt-BR" dirty="0" smtClean="0"/>
              <a:t> &lt;</a:t>
            </a:r>
            <a:r>
              <a:rPr lang="pt-BR" dirty="0" err="1" smtClean="0"/>
              <a:t>blockquote</a:t>
            </a:r>
            <a:r>
              <a:rPr lang="pt-BR" dirty="0" smtClean="0"/>
              <a:t>&gt;</a:t>
            </a:r>
          </a:p>
          <a:p>
            <a:r>
              <a:rPr lang="pt-BR" dirty="0" smtClean="0"/>
              <a:t>      Este é um exemplo</a:t>
            </a:r>
          </a:p>
          <a:p>
            <a:r>
              <a:rPr lang="pt-BR" dirty="0" smtClean="0"/>
              <a:t>  &lt;/</a:t>
            </a:r>
            <a:r>
              <a:rPr lang="pt-BR" dirty="0" err="1" smtClean="0"/>
              <a:t>blockquote</a:t>
            </a:r>
            <a:r>
              <a:rPr lang="pt-BR" dirty="0" smtClean="0"/>
              <a:t>&gt;</a:t>
            </a:r>
          </a:p>
          <a:p>
            <a:endParaRPr lang="pt-BR" dirty="0"/>
          </a:p>
        </p:txBody>
      </p:sp>
      <p:sp>
        <p:nvSpPr>
          <p:cNvPr id="4" name="Espaço Reservado para Número de Slide 3"/>
          <p:cNvSpPr>
            <a:spLocks noGrp="1"/>
          </p:cNvSpPr>
          <p:nvPr>
            <p:ph type="sldNum" sz="quarter" idx="10"/>
          </p:nvPr>
        </p:nvSpPr>
        <p:spPr/>
        <p:txBody>
          <a:bodyPr/>
          <a:lstStyle/>
          <a:p>
            <a:fld id="{4B48C349-82A0-46EB-8399-361E04CC9D2C}" type="slidenum">
              <a:rPr lang="pt-BR" smtClean="0"/>
              <a:pPr/>
              <a:t>132</a:t>
            </a:fld>
            <a:endParaRPr lang="pt-BR"/>
          </a:p>
        </p:txBody>
      </p:sp>
    </p:spTree>
    <p:extLst>
      <p:ext uri="{BB962C8B-B14F-4D97-AF65-F5344CB8AC3E}">
        <p14:creationId xmlns:p14="http://schemas.microsoft.com/office/powerpoint/2010/main" val="2771329247"/>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fontScale="25000" lnSpcReduction="20000"/>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			Página</a:t>
            </a:r>
            <a:r>
              <a:rPr lang="pt-BR" baseline="0" dirty="0" smtClean="0"/>
              <a:t> com problemas. O diagnostico encontra-se comentado na pagina</a:t>
            </a:r>
            <a:endParaRPr lang="pt-BR" dirty="0" smtClean="0"/>
          </a:p>
          <a:p>
            <a:r>
              <a:rPr lang="pt-BR" dirty="0" smtClean="0"/>
              <a:t>***************************************************************************************************************************************</a:t>
            </a:r>
          </a:p>
          <a:p>
            <a:endParaRPr lang="pt-BR" dirty="0" smtClean="0"/>
          </a:p>
          <a:p>
            <a:r>
              <a:rPr lang="pt-BR" dirty="0" smtClean="0"/>
              <a:t>&lt;!-- Diagnosticar todos os erros desta pagina. Valide-a de acordo com o </a:t>
            </a:r>
            <a:r>
              <a:rPr lang="pt-BR" dirty="0" err="1" smtClean="0"/>
              <a:t>padrao</a:t>
            </a:r>
            <a:r>
              <a:rPr lang="pt-BR" dirty="0" smtClean="0"/>
              <a:t> 4.01 </a:t>
            </a:r>
            <a:r>
              <a:rPr lang="pt-BR" dirty="0" err="1" smtClean="0"/>
              <a:t>Strict</a:t>
            </a:r>
            <a:r>
              <a:rPr lang="pt-BR" dirty="0" smtClean="0"/>
              <a:t> --&gt;</a:t>
            </a:r>
          </a:p>
          <a:p>
            <a:r>
              <a:rPr lang="pt-BR" dirty="0" smtClean="0"/>
              <a:t>&lt;!-- 1º Erro detectado: Ausência do DOCTYPE --&gt;</a:t>
            </a:r>
          </a:p>
          <a:p>
            <a:r>
              <a:rPr lang="pt-BR" dirty="0" smtClean="0"/>
              <a:t>&lt;</a:t>
            </a:r>
            <a:r>
              <a:rPr lang="pt-BR" dirty="0" err="1" smtClean="0"/>
              <a:t>html</a:t>
            </a:r>
            <a:r>
              <a:rPr lang="pt-BR" dirty="0" smtClean="0"/>
              <a:t>&gt;</a:t>
            </a:r>
          </a:p>
          <a:p>
            <a:r>
              <a:rPr lang="pt-BR" dirty="0" smtClean="0"/>
              <a:t>&lt;</a:t>
            </a:r>
            <a:r>
              <a:rPr lang="pt-BR" dirty="0" err="1" smtClean="0"/>
              <a:t>head</a:t>
            </a:r>
            <a:r>
              <a:rPr lang="pt-BR" dirty="0" smtClean="0"/>
              <a:t>&gt;</a:t>
            </a:r>
          </a:p>
          <a:p>
            <a:r>
              <a:rPr lang="pt-BR" dirty="0" smtClean="0"/>
              <a:t>&lt;!-- 2º Erro detectado: Ausência do TITLE --&gt;</a:t>
            </a:r>
          </a:p>
          <a:p>
            <a:r>
              <a:rPr lang="pt-BR" dirty="0" smtClean="0"/>
              <a:t>&lt;meta </a:t>
            </a:r>
            <a:r>
              <a:rPr lang="pt-BR" dirty="0" err="1" smtClean="0"/>
              <a:t>http-equiv</a:t>
            </a:r>
            <a:r>
              <a:rPr lang="pt-BR" dirty="0" smtClean="0"/>
              <a:t>="</a:t>
            </a:r>
            <a:r>
              <a:rPr lang="pt-BR" dirty="0" err="1" smtClean="0"/>
              <a:t>Content-Type</a:t>
            </a:r>
            <a:r>
              <a:rPr lang="pt-BR" dirty="0" smtClean="0"/>
              <a:t>" </a:t>
            </a:r>
            <a:r>
              <a:rPr lang="pt-BR" dirty="0" err="1" smtClean="0"/>
              <a:t>content</a:t>
            </a:r>
            <a:r>
              <a:rPr lang="pt-BR" dirty="0" smtClean="0"/>
              <a:t>="</a:t>
            </a:r>
            <a:r>
              <a:rPr lang="pt-BR" dirty="0" err="1" smtClean="0"/>
              <a:t>text</a:t>
            </a:r>
            <a:r>
              <a:rPr lang="pt-BR" dirty="0" smtClean="0"/>
              <a:t>/</a:t>
            </a:r>
            <a:r>
              <a:rPr lang="pt-BR" dirty="0" err="1" smtClean="0"/>
              <a:t>html</a:t>
            </a:r>
            <a:r>
              <a:rPr lang="pt-BR" dirty="0" smtClean="0"/>
              <a:t>; </a:t>
            </a:r>
            <a:r>
              <a:rPr lang="pt-BR" dirty="0" err="1" smtClean="0"/>
              <a:t>charset</a:t>
            </a:r>
            <a:r>
              <a:rPr lang="pt-BR" dirty="0" smtClean="0"/>
              <a:t>=</a:t>
            </a:r>
            <a:r>
              <a:rPr lang="pt-BR" dirty="0" err="1" smtClean="0"/>
              <a:t>iso</a:t>
            </a:r>
            <a:r>
              <a:rPr lang="pt-BR" dirty="0" smtClean="0"/>
              <a:t>-8859-1"&gt;</a:t>
            </a:r>
          </a:p>
          <a:p>
            <a:r>
              <a:rPr lang="pt-BR" dirty="0" smtClean="0"/>
              <a:t>&lt;/</a:t>
            </a:r>
            <a:r>
              <a:rPr lang="pt-BR" dirty="0" err="1" smtClean="0"/>
              <a:t>head</a:t>
            </a:r>
            <a:r>
              <a:rPr lang="pt-BR" dirty="0" smtClean="0"/>
              <a:t>&gt;</a:t>
            </a:r>
          </a:p>
          <a:p>
            <a:endParaRPr lang="pt-BR" dirty="0" smtClean="0"/>
          </a:p>
          <a:p>
            <a:r>
              <a:rPr lang="pt-BR" dirty="0" smtClean="0"/>
              <a:t>&lt;</a:t>
            </a:r>
            <a:r>
              <a:rPr lang="pt-BR" dirty="0" err="1" smtClean="0"/>
              <a:t>body</a:t>
            </a:r>
            <a:r>
              <a:rPr lang="pt-BR" dirty="0" smtClean="0"/>
              <a:t>&gt;</a:t>
            </a:r>
          </a:p>
          <a:p>
            <a:r>
              <a:rPr lang="pt-BR" dirty="0" smtClean="0"/>
              <a:t>	&lt;!-- 3º Erro detectado: Presença de CENTER --&gt;</a:t>
            </a:r>
          </a:p>
          <a:p>
            <a:r>
              <a:rPr lang="pt-BR" dirty="0" smtClean="0"/>
              <a:t>	&lt;</a:t>
            </a:r>
            <a:r>
              <a:rPr lang="pt-BR" dirty="0" err="1" smtClean="0"/>
              <a:t>center</a:t>
            </a:r>
            <a:r>
              <a:rPr lang="pt-BR" dirty="0" smtClean="0"/>
              <a:t>&gt;</a:t>
            </a:r>
          </a:p>
          <a:p>
            <a:r>
              <a:rPr lang="pt-BR" dirty="0" smtClean="0"/>
              <a:t>		&lt;h1&gt;</a:t>
            </a:r>
            <a:r>
              <a:rPr lang="pt-BR" dirty="0" err="1" smtClean="0"/>
              <a:t>Curriculum</a:t>
            </a:r>
            <a:r>
              <a:rPr lang="pt-BR" dirty="0" smtClean="0"/>
              <a:t> </a:t>
            </a:r>
            <a:r>
              <a:rPr lang="pt-BR" dirty="0" err="1" smtClean="0"/>
              <a:t>Vitae</a:t>
            </a:r>
            <a:r>
              <a:rPr lang="pt-BR" dirty="0" smtClean="0"/>
              <a:t>&lt;/h1&gt;</a:t>
            </a:r>
          </a:p>
          <a:p>
            <a:r>
              <a:rPr lang="pt-BR" dirty="0" smtClean="0"/>
              <a:t>		&lt;!-- 4º Erro detectado: Ausência do atributo ALT --&gt;</a:t>
            </a:r>
          </a:p>
          <a:p>
            <a:r>
              <a:rPr lang="pt-BR" dirty="0" smtClean="0"/>
              <a:t>		&lt;!-- 5º Erro detectado: Elemento de linha precisa estar dentro de elemento de bloco --&gt;</a:t>
            </a:r>
          </a:p>
          <a:p>
            <a:r>
              <a:rPr lang="pt-BR" dirty="0" smtClean="0"/>
              <a:t>		&lt;</a:t>
            </a:r>
            <a:r>
              <a:rPr lang="pt-BR" dirty="0" err="1" smtClean="0"/>
              <a:t>img</a:t>
            </a:r>
            <a:r>
              <a:rPr lang="pt-BR" dirty="0" smtClean="0"/>
              <a:t> </a:t>
            </a:r>
            <a:r>
              <a:rPr lang="pt-BR" dirty="0" err="1" smtClean="0"/>
              <a:t>src</a:t>
            </a:r>
            <a:r>
              <a:rPr lang="pt-BR" dirty="0" smtClean="0"/>
              <a:t>="santos.png"&gt;</a:t>
            </a:r>
          </a:p>
          <a:p>
            <a:r>
              <a:rPr lang="pt-BR" dirty="0" smtClean="0"/>
              <a:t>	&lt;/</a:t>
            </a:r>
            <a:r>
              <a:rPr lang="pt-BR" dirty="0" err="1" smtClean="0"/>
              <a:t>center</a:t>
            </a:r>
            <a:r>
              <a:rPr lang="pt-BR" dirty="0" smtClean="0"/>
              <a:t>&gt;</a:t>
            </a:r>
          </a:p>
          <a:p>
            <a:r>
              <a:rPr lang="pt-BR" dirty="0" smtClean="0"/>
              <a:t>	</a:t>
            </a:r>
          </a:p>
          <a:p>
            <a:r>
              <a:rPr lang="pt-BR" dirty="0" smtClean="0"/>
              <a:t>	&lt;!-- 6º Erro detectado: FONT está em desuso e texto fora de elemento de bloco --&gt;</a:t>
            </a:r>
          </a:p>
          <a:p>
            <a:r>
              <a:rPr lang="pt-BR" dirty="0" smtClean="0"/>
              <a:t>	&lt;</a:t>
            </a:r>
            <a:r>
              <a:rPr lang="pt-BR" dirty="0" err="1" smtClean="0"/>
              <a:t>font</a:t>
            </a:r>
            <a:r>
              <a:rPr lang="pt-BR" dirty="0" smtClean="0"/>
              <a:t> </a:t>
            </a:r>
            <a:r>
              <a:rPr lang="pt-BR" dirty="0" err="1" smtClean="0"/>
              <a:t>color</a:t>
            </a:r>
            <a:r>
              <a:rPr lang="pt-BR" dirty="0" smtClean="0"/>
              <a:t>="</a:t>
            </a:r>
            <a:r>
              <a:rPr lang="pt-BR" dirty="0" err="1" smtClean="0"/>
              <a:t>red</a:t>
            </a:r>
            <a:r>
              <a:rPr lang="pt-BR" dirty="0" smtClean="0"/>
              <a:t>" </a:t>
            </a:r>
            <a:r>
              <a:rPr lang="pt-BR" dirty="0" err="1" smtClean="0"/>
              <a:t>size</a:t>
            </a:r>
            <a:r>
              <a:rPr lang="pt-BR" dirty="0" smtClean="0"/>
              <a:t>="5"&gt; Dados pessoais &lt;/</a:t>
            </a:r>
            <a:r>
              <a:rPr lang="pt-BR" dirty="0" err="1" smtClean="0"/>
              <a:t>font</a:t>
            </a:r>
            <a:r>
              <a:rPr lang="pt-BR" dirty="0" smtClean="0"/>
              <a:t>&gt;</a:t>
            </a:r>
          </a:p>
          <a:p>
            <a:r>
              <a:rPr lang="pt-BR" dirty="0" smtClean="0"/>
              <a:t>	&lt;!-- 7º Erro detectado: Atributo </a:t>
            </a:r>
            <a:r>
              <a:rPr lang="pt-BR" dirty="0" err="1" smtClean="0"/>
              <a:t>noshade</a:t>
            </a:r>
            <a:r>
              <a:rPr lang="pt-BR" dirty="0" smtClean="0"/>
              <a:t> está em desuso --&gt;</a:t>
            </a:r>
          </a:p>
          <a:p>
            <a:r>
              <a:rPr lang="pt-BR" dirty="0" smtClean="0"/>
              <a:t>	&lt;</a:t>
            </a:r>
            <a:r>
              <a:rPr lang="pt-BR" dirty="0" err="1" smtClean="0"/>
              <a:t>hr</a:t>
            </a:r>
            <a:r>
              <a:rPr lang="pt-BR" dirty="0" smtClean="0"/>
              <a:t> </a:t>
            </a:r>
            <a:r>
              <a:rPr lang="pt-BR" dirty="0" err="1" smtClean="0"/>
              <a:t>noshade</a:t>
            </a:r>
            <a:r>
              <a:rPr lang="pt-BR" dirty="0" smtClean="0"/>
              <a:t>="</a:t>
            </a:r>
            <a:r>
              <a:rPr lang="pt-BR" dirty="0" err="1" smtClean="0"/>
              <a:t>noshade</a:t>
            </a:r>
            <a:r>
              <a:rPr lang="pt-BR" dirty="0" smtClean="0"/>
              <a:t>"&gt;</a:t>
            </a:r>
          </a:p>
          <a:p>
            <a:r>
              <a:rPr lang="pt-BR" dirty="0" smtClean="0"/>
              <a:t>		&lt;</a:t>
            </a:r>
            <a:r>
              <a:rPr lang="pt-BR" dirty="0" err="1" smtClean="0"/>
              <a:t>table</a:t>
            </a:r>
            <a:r>
              <a:rPr lang="pt-BR" dirty="0" smtClean="0"/>
              <a:t> </a:t>
            </a:r>
            <a:r>
              <a:rPr lang="pt-BR" dirty="0" err="1" smtClean="0"/>
              <a:t>border</a:t>
            </a:r>
            <a:r>
              <a:rPr lang="pt-BR" dirty="0" smtClean="0"/>
              <a:t>="1"&gt;</a:t>
            </a:r>
          </a:p>
          <a:p>
            <a:r>
              <a:rPr lang="pt-BR" dirty="0" smtClean="0"/>
              <a:t>		  &lt;</a:t>
            </a:r>
            <a:r>
              <a:rPr lang="pt-BR" dirty="0" err="1" smtClean="0"/>
              <a:t>tr</a:t>
            </a:r>
            <a:r>
              <a:rPr lang="pt-BR" dirty="0" smtClean="0"/>
              <a:t>&gt;</a:t>
            </a:r>
          </a:p>
          <a:p>
            <a:r>
              <a:rPr lang="pt-BR" dirty="0" smtClean="0"/>
              <a:t>			 &lt;</a:t>
            </a:r>
            <a:r>
              <a:rPr lang="pt-BR" dirty="0" err="1" smtClean="0"/>
              <a:t>td</a:t>
            </a:r>
            <a:r>
              <a:rPr lang="pt-BR" dirty="0" smtClean="0"/>
              <a:t>&gt;Nome:&lt;/</a:t>
            </a:r>
            <a:r>
              <a:rPr lang="pt-BR" dirty="0" err="1" smtClean="0"/>
              <a:t>td</a:t>
            </a:r>
            <a:r>
              <a:rPr lang="pt-BR" dirty="0" smtClean="0"/>
              <a:t>&gt;</a:t>
            </a:r>
          </a:p>
          <a:p>
            <a:r>
              <a:rPr lang="pt-BR" dirty="0" smtClean="0"/>
              <a:t>			 &lt;</a:t>
            </a:r>
            <a:r>
              <a:rPr lang="pt-BR" dirty="0" err="1" smtClean="0"/>
              <a:t>td</a:t>
            </a:r>
            <a:r>
              <a:rPr lang="pt-BR" dirty="0" smtClean="0"/>
              <a:t>&gt;Santos Dumont&lt;/</a:t>
            </a:r>
            <a:r>
              <a:rPr lang="pt-BR" dirty="0" err="1" smtClean="0"/>
              <a:t>td</a:t>
            </a:r>
            <a:r>
              <a:rPr lang="pt-BR" dirty="0" smtClean="0"/>
              <a:t>&gt;</a:t>
            </a:r>
          </a:p>
          <a:p>
            <a:r>
              <a:rPr lang="pt-BR" dirty="0" smtClean="0"/>
              <a:t>		  &lt;/</a:t>
            </a:r>
            <a:r>
              <a:rPr lang="pt-BR" dirty="0" err="1" smtClean="0"/>
              <a:t>tr</a:t>
            </a:r>
            <a:r>
              <a:rPr lang="pt-BR" dirty="0" smtClean="0"/>
              <a:t>&gt;</a:t>
            </a:r>
          </a:p>
          <a:p>
            <a:r>
              <a:rPr lang="pt-BR" dirty="0" smtClean="0"/>
              <a:t>		  &lt;</a:t>
            </a:r>
            <a:r>
              <a:rPr lang="pt-BR" dirty="0" err="1" smtClean="0"/>
              <a:t>tr</a:t>
            </a:r>
            <a:r>
              <a:rPr lang="pt-BR" dirty="0" smtClean="0"/>
              <a:t>&gt;</a:t>
            </a:r>
          </a:p>
          <a:p>
            <a:r>
              <a:rPr lang="pt-BR" dirty="0" smtClean="0"/>
              <a:t>			 &lt;</a:t>
            </a:r>
            <a:r>
              <a:rPr lang="pt-BR" dirty="0" err="1" smtClean="0"/>
              <a:t>td</a:t>
            </a:r>
            <a:r>
              <a:rPr lang="pt-BR" dirty="0" smtClean="0"/>
              <a:t>&gt;Endereço:&lt;/</a:t>
            </a:r>
            <a:r>
              <a:rPr lang="pt-BR" dirty="0" err="1" smtClean="0"/>
              <a:t>td</a:t>
            </a:r>
            <a:r>
              <a:rPr lang="pt-BR" dirty="0" smtClean="0"/>
              <a:t>&gt;</a:t>
            </a:r>
          </a:p>
          <a:p>
            <a:r>
              <a:rPr lang="pt-BR" dirty="0" smtClean="0"/>
              <a:t>			 &lt;</a:t>
            </a:r>
            <a:r>
              <a:rPr lang="pt-BR" dirty="0" err="1" smtClean="0"/>
              <a:t>td</a:t>
            </a:r>
            <a:r>
              <a:rPr lang="pt-BR" dirty="0" smtClean="0"/>
              <a:t>&gt;Rua: </a:t>
            </a:r>
            <a:r>
              <a:rPr lang="pt-BR" dirty="0" err="1" smtClean="0"/>
              <a:t>xxxxxxx</a:t>
            </a:r>
            <a:r>
              <a:rPr lang="pt-BR" dirty="0" smtClean="0"/>
              <a:t>&lt;/</a:t>
            </a:r>
            <a:r>
              <a:rPr lang="pt-BR" dirty="0" err="1" smtClean="0"/>
              <a:t>td</a:t>
            </a:r>
            <a:r>
              <a:rPr lang="pt-BR" dirty="0" smtClean="0"/>
              <a:t>&gt;</a:t>
            </a:r>
          </a:p>
          <a:p>
            <a:r>
              <a:rPr lang="pt-BR" dirty="0" smtClean="0"/>
              <a:t>		  &lt;/</a:t>
            </a:r>
            <a:r>
              <a:rPr lang="pt-BR" dirty="0" err="1" smtClean="0"/>
              <a:t>tr</a:t>
            </a:r>
            <a:r>
              <a:rPr lang="pt-BR" dirty="0" smtClean="0"/>
              <a:t>&gt;</a:t>
            </a:r>
          </a:p>
          <a:p>
            <a:r>
              <a:rPr lang="pt-BR" dirty="0" smtClean="0"/>
              <a:t>		  &lt;</a:t>
            </a:r>
            <a:r>
              <a:rPr lang="pt-BR" dirty="0" err="1" smtClean="0"/>
              <a:t>tr</a:t>
            </a:r>
            <a:r>
              <a:rPr lang="pt-BR" dirty="0" smtClean="0"/>
              <a:t>&gt;</a:t>
            </a:r>
          </a:p>
          <a:p>
            <a:r>
              <a:rPr lang="pt-BR" dirty="0" smtClean="0"/>
              <a:t>			 &lt;</a:t>
            </a:r>
            <a:r>
              <a:rPr lang="pt-BR" dirty="0" err="1" smtClean="0"/>
              <a:t>td</a:t>
            </a:r>
            <a:r>
              <a:rPr lang="pt-BR" dirty="0" smtClean="0"/>
              <a:t>&gt;Telefone:&lt;/</a:t>
            </a:r>
            <a:r>
              <a:rPr lang="pt-BR" dirty="0" err="1" smtClean="0"/>
              <a:t>td</a:t>
            </a:r>
            <a:r>
              <a:rPr lang="pt-BR" dirty="0" smtClean="0"/>
              <a:t>&gt;</a:t>
            </a:r>
          </a:p>
          <a:p>
            <a:r>
              <a:rPr lang="pt-BR" dirty="0" smtClean="0"/>
              <a:t>			 &lt;</a:t>
            </a:r>
            <a:r>
              <a:rPr lang="pt-BR" dirty="0" err="1" smtClean="0"/>
              <a:t>td</a:t>
            </a:r>
            <a:r>
              <a:rPr lang="pt-BR" dirty="0" smtClean="0"/>
              <a:t>&gt;(xx)</a:t>
            </a:r>
            <a:r>
              <a:rPr lang="pt-BR" dirty="0" err="1" smtClean="0"/>
              <a:t>xxxx-xxxxx</a:t>
            </a:r>
            <a:r>
              <a:rPr lang="pt-BR" dirty="0" smtClean="0"/>
              <a:t>&lt;/</a:t>
            </a:r>
            <a:r>
              <a:rPr lang="pt-BR" dirty="0" err="1" smtClean="0"/>
              <a:t>td</a:t>
            </a:r>
            <a:r>
              <a:rPr lang="pt-BR" dirty="0" smtClean="0"/>
              <a:t>&gt;</a:t>
            </a:r>
          </a:p>
          <a:p>
            <a:r>
              <a:rPr lang="pt-BR" dirty="0" smtClean="0"/>
              <a:t>		  &lt;/</a:t>
            </a:r>
            <a:r>
              <a:rPr lang="pt-BR" dirty="0" err="1" smtClean="0"/>
              <a:t>tr</a:t>
            </a:r>
            <a:r>
              <a:rPr lang="pt-BR" dirty="0" smtClean="0"/>
              <a:t>&gt;</a:t>
            </a:r>
          </a:p>
          <a:p>
            <a:r>
              <a:rPr lang="pt-BR" dirty="0" smtClean="0"/>
              <a:t>		  &lt;</a:t>
            </a:r>
            <a:r>
              <a:rPr lang="pt-BR" dirty="0" err="1" smtClean="0"/>
              <a:t>tr</a:t>
            </a:r>
            <a:r>
              <a:rPr lang="pt-BR" dirty="0" smtClean="0"/>
              <a:t>&gt;</a:t>
            </a:r>
          </a:p>
          <a:p>
            <a:r>
              <a:rPr lang="pt-BR" dirty="0" smtClean="0"/>
              <a:t>			 &lt;</a:t>
            </a:r>
            <a:r>
              <a:rPr lang="pt-BR" dirty="0" err="1" smtClean="0"/>
              <a:t>td</a:t>
            </a:r>
            <a:r>
              <a:rPr lang="pt-BR" dirty="0" smtClean="0"/>
              <a:t>&gt;Estado:&lt;/</a:t>
            </a:r>
            <a:r>
              <a:rPr lang="pt-BR" dirty="0" err="1" smtClean="0"/>
              <a:t>td</a:t>
            </a:r>
            <a:r>
              <a:rPr lang="pt-BR" dirty="0" smtClean="0"/>
              <a:t>&gt;</a:t>
            </a:r>
          </a:p>
          <a:p>
            <a:r>
              <a:rPr lang="pt-BR" dirty="0" smtClean="0"/>
              <a:t>			 &lt;</a:t>
            </a:r>
            <a:r>
              <a:rPr lang="pt-BR" dirty="0" err="1" smtClean="0"/>
              <a:t>td</a:t>
            </a:r>
            <a:r>
              <a:rPr lang="pt-BR" dirty="0" smtClean="0"/>
              <a:t>&gt;Minas Gerais&lt;/</a:t>
            </a:r>
            <a:r>
              <a:rPr lang="pt-BR" dirty="0" err="1" smtClean="0"/>
              <a:t>td</a:t>
            </a:r>
            <a:r>
              <a:rPr lang="pt-BR" dirty="0" smtClean="0"/>
              <a:t>&gt;</a:t>
            </a:r>
          </a:p>
          <a:p>
            <a:r>
              <a:rPr lang="pt-BR" dirty="0" smtClean="0"/>
              <a:t>		  &lt;/</a:t>
            </a:r>
            <a:r>
              <a:rPr lang="pt-BR" dirty="0" err="1" smtClean="0"/>
              <a:t>tr</a:t>
            </a:r>
            <a:r>
              <a:rPr lang="pt-BR" dirty="0" smtClean="0"/>
              <a:t>&gt;</a:t>
            </a:r>
          </a:p>
          <a:p>
            <a:r>
              <a:rPr lang="pt-BR" dirty="0" smtClean="0"/>
              <a:t>		&lt;/</a:t>
            </a:r>
            <a:r>
              <a:rPr lang="pt-BR" dirty="0" err="1" smtClean="0"/>
              <a:t>table</a:t>
            </a:r>
            <a:r>
              <a:rPr lang="pt-BR" dirty="0" smtClean="0"/>
              <a:t>&gt;</a:t>
            </a:r>
          </a:p>
          <a:p>
            <a:endParaRPr lang="pt-BR" dirty="0" smtClean="0"/>
          </a:p>
          <a:p>
            <a:r>
              <a:rPr lang="pt-BR" dirty="0" smtClean="0"/>
              <a:t>	&lt;p&gt;</a:t>
            </a:r>
          </a:p>
          <a:p>
            <a:r>
              <a:rPr lang="pt-BR" dirty="0" smtClean="0"/>
              <a:t>		&lt;!-- 8º Erro detectado: </a:t>
            </a:r>
            <a:r>
              <a:rPr lang="pt-BR" dirty="0" err="1" smtClean="0"/>
              <a:t>Tag</a:t>
            </a:r>
            <a:r>
              <a:rPr lang="pt-BR" dirty="0" smtClean="0"/>
              <a:t> P não aceita outros elementos de bloco dentro dele --&gt;</a:t>
            </a:r>
          </a:p>
          <a:p>
            <a:r>
              <a:rPr lang="pt-BR" dirty="0" smtClean="0"/>
              <a:t>		&lt;</a:t>
            </a:r>
            <a:r>
              <a:rPr lang="pt-BR" dirty="0" err="1" smtClean="0"/>
              <a:t>blockquote</a:t>
            </a:r>
            <a:r>
              <a:rPr lang="pt-BR" dirty="0" smtClean="0"/>
              <a:t>&gt;Santos Dumont foi inventor de vários elementos:&lt;/</a:t>
            </a:r>
            <a:r>
              <a:rPr lang="pt-BR" dirty="0" err="1" smtClean="0"/>
              <a:t>blockquote</a:t>
            </a:r>
            <a:r>
              <a:rPr lang="pt-BR" dirty="0" smtClean="0"/>
              <a:t>&gt;</a:t>
            </a:r>
          </a:p>
          <a:p>
            <a:r>
              <a:rPr lang="pt-BR" dirty="0" smtClean="0"/>
              <a:t>		&lt;!-- 9º Erro detectado: Ausência de OL ou UL --&gt;</a:t>
            </a:r>
          </a:p>
          <a:p>
            <a:r>
              <a:rPr lang="pt-BR" dirty="0" smtClean="0"/>
              <a:t>		&lt;li&gt;Relógio de pulso&lt;/li&gt;</a:t>
            </a:r>
          </a:p>
          <a:p>
            <a:r>
              <a:rPr lang="pt-BR" dirty="0" smtClean="0"/>
              <a:t>		&lt;li&gt;Dirigível&lt;/li&gt;</a:t>
            </a:r>
          </a:p>
          <a:p>
            <a:r>
              <a:rPr lang="pt-BR" dirty="0" smtClean="0"/>
              <a:t>		&lt;li&gt;Hangar&lt;/li&gt;		</a:t>
            </a:r>
          </a:p>
          <a:p>
            <a:r>
              <a:rPr lang="pt-BR" dirty="0" smtClean="0"/>
              <a:t>	&lt;/p&gt;</a:t>
            </a:r>
          </a:p>
          <a:p>
            <a:r>
              <a:rPr lang="pt-BR" dirty="0" smtClean="0"/>
              <a:t>		</a:t>
            </a:r>
          </a:p>
          <a:p>
            <a:r>
              <a:rPr lang="pt-BR" dirty="0" smtClean="0"/>
              <a:t>	&lt;</a:t>
            </a:r>
            <a:r>
              <a:rPr lang="pt-BR" dirty="0" err="1" smtClean="0"/>
              <a:t>br</a:t>
            </a:r>
            <a:r>
              <a:rPr lang="pt-BR" dirty="0" smtClean="0"/>
              <a:t>&gt;</a:t>
            </a:r>
          </a:p>
          <a:p>
            <a:r>
              <a:rPr lang="pt-BR" dirty="0" smtClean="0"/>
              <a:t>	&lt;!-- 10º Erro detectado: Presença de CENTER --&gt;</a:t>
            </a:r>
          </a:p>
          <a:p>
            <a:r>
              <a:rPr lang="pt-BR" dirty="0" smtClean="0"/>
              <a:t>	&lt;</a:t>
            </a:r>
            <a:r>
              <a:rPr lang="pt-BR" dirty="0" err="1" smtClean="0"/>
              <a:t>center</a:t>
            </a:r>
            <a:r>
              <a:rPr lang="pt-BR" dirty="0" smtClean="0"/>
              <a:t>&gt;</a:t>
            </a:r>
          </a:p>
          <a:p>
            <a:r>
              <a:rPr lang="pt-BR" dirty="0" smtClean="0"/>
              <a:t>		&lt;!-- 11º Erro detectado: </a:t>
            </a:r>
            <a:r>
              <a:rPr lang="pt-BR" dirty="0" err="1" smtClean="0"/>
              <a:t>Marquee</a:t>
            </a:r>
            <a:r>
              <a:rPr lang="pt-BR" dirty="0" smtClean="0"/>
              <a:t> está em desuso --&gt;</a:t>
            </a:r>
          </a:p>
          <a:p>
            <a:r>
              <a:rPr lang="pt-BR" dirty="0" smtClean="0"/>
              <a:t>		&lt;</a:t>
            </a:r>
            <a:r>
              <a:rPr lang="pt-BR" dirty="0" err="1" smtClean="0"/>
              <a:t>marquee</a:t>
            </a:r>
            <a:r>
              <a:rPr lang="pt-BR" dirty="0" smtClean="0"/>
              <a:t> </a:t>
            </a:r>
            <a:r>
              <a:rPr lang="pt-BR" dirty="0" err="1" smtClean="0"/>
              <a:t>width</a:t>
            </a:r>
            <a:r>
              <a:rPr lang="pt-BR" dirty="0" smtClean="0"/>
              <a:t>="30%" </a:t>
            </a:r>
            <a:r>
              <a:rPr lang="pt-BR" dirty="0" err="1" smtClean="0"/>
              <a:t>behavior</a:t>
            </a:r>
            <a:r>
              <a:rPr lang="pt-BR" dirty="0" smtClean="0"/>
              <a:t>="</a:t>
            </a:r>
            <a:r>
              <a:rPr lang="pt-BR" dirty="0" err="1" smtClean="0"/>
              <a:t>alternate</a:t>
            </a:r>
            <a:r>
              <a:rPr lang="pt-BR" dirty="0" smtClean="0"/>
              <a:t>"&gt;</a:t>
            </a:r>
          </a:p>
          <a:p>
            <a:r>
              <a:rPr lang="pt-BR" dirty="0" smtClean="0"/>
              <a:t>			&lt;!-- 12º Erro detectado: Presença de elemento de bloco dentro de elemento de linha --&gt;</a:t>
            </a:r>
          </a:p>
          <a:p>
            <a:r>
              <a:rPr lang="pt-BR" dirty="0" smtClean="0"/>
              <a:t>			Desenvolvido por &lt;em&gt;&lt;p&gt;</a:t>
            </a:r>
            <a:r>
              <a:rPr lang="pt-BR" dirty="0" err="1" smtClean="0"/>
              <a:t>Wilton</a:t>
            </a:r>
            <a:r>
              <a:rPr lang="pt-BR" dirty="0" smtClean="0"/>
              <a:t> de Paula Filho&lt;/p&gt;&lt;/em&gt;</a:t>
            </a:r>
          </a:p>
          <a:p>
            <a:r>
              <a:rPr lang="pt-BR" dirty="0" smtClean="0"/>
              <a:t>			&lt;!-- 13º Erro detectado: </a:t>
            </a:r>
            <a:r>
              <a:rPr lang="pt-BR" dirty="0" err="1" smtClean="0"/>
              <a:t>Tag</a:t>
            </a:r>
            <a:r>
              <a:rPr lang="pt-BR" dirty="0" smtClean="0"/>
              <a:t> U em desuso --&gt;</a:t>
            </a:r>
          </a:p>
          <a:p>
            <a:r>
              <a:rPr lang="pt-BR" dirty="0" smtClean="0"/>
              <a:t>			&lt;u&gt;Todos os direitos reservados&lt;/u&gt;</a:t>
            </a:r>
          </a:p>
          <a:p>
            <a:r>
              <a:rPr lang="pt-BR" dirty="0" smtClean="0"/>
              <a:t>		&lt;/</a:t>
            </a:r>
            <a:r>
              <a:rPr lang="pt-BR" dirty="0" err="1" smtClean="0"/>
              <a:t>marquee</a:t>
            </a:r>
            <a:r>
              <a:rPr lang="pt-BR" dirty="0" smtClean="0"/>
              <a:t>&gt;</a:t>
            </a:r>
          </a:p>
          <a:p>
            <a:r>
              <a:rPr lang="pt-BR" dirty="0" smtClean="0"/>
              <a:t>	&lt;/</a:t>
            </a:r>
            <a:r>
              <a:rPr lang="pt-BR" dirty="0" err="1" smtClean="0"/>
              <a:t>center</a:t>
            </a:r>
            <a:r>
              <a:rPr lang="pt-BR" dirty="0" smtClean="0"/>
              <a:t>&gt;</a:t>
            </a:r>
          </a:p>
          <a:p>
            <a:endParaRPr lang="pt-BR" dirty="0" smtClean="0"/>
          </a:p>
          <a:p>
            <a:endParaRPr lang="pt-BR" dirty="0" smtClean="0"/>
          </a:p>
          <a:p>
            <a:r>
              <a:rPr lang="pt-BR" dirty="0" smtClean="0"/>
              <a:t>	</a:t>
            </a:r>
          </a:p>
          <a:p>
            <a:r>
              <a:rPr lang="pt-BR" dirty="0" smtClean="0"/>
              <a:t>&lt;/</a:t>
            </a:r>
            <a:r>
              <a:rPr lang="pt-BR" dirty="0" err="1" smtClean="0"/>
              <a:t>body</a:t>
            </a:r>
            <a:r>
              <a:rPr lang="pt-BR" dirty="0" smtClean="0"/>
              <a:t>&gt;</a:t>
            </a:r>
          </a:p>
          <a:p>
            <a:r>
              <a:rPr lang="pt-BR" dirty="0" smtClean="0"/>
              <a:t>&lt;/</a:t>
            </a:r>
            <a:r>
              <a:rPr lang="pt-BR" dirty="0" err="1" smtClean="0"/>
              <a:t>html</a:t>
            </a:r>
            <a:r>
              <a:rPr lang="pt-BR" dirty="0" smtClean="0"/>
              <a:t>&gt;</a:t>
            </a:r>
          </a:p>
          <a:p>
            <a:endParaRPr lang="pt-BR"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					Página</a:t>
            </a:r>
            <a:r>
              <a:rPr lang="pt-BR" baseline="0" dirty="0" smtClean="0"/>
              <a:t> validada (</a:t>
            </a:r>
            <a:r>
              <a:rPr lang="pt-BR" baseline="0" dirty="0" err="1" smtClean="0"/>
              <a:t>Strict</a:t>
            </a:r>
            <a:r>
              <a:rPr lang="pt-BR" baseline="0" dirty="0" smtClean="0"/>
              <a:t> 4.01)</a:t>
            </a:r>
            <a:endParaRPr lang="pt-BR" dirty="0" smtClean="0"/>
          </a:p>
          <a:p>
            <a:r>
              <a:rPr lang="pt-BR" dirty="0" smtClean="0"/>
              <a:t>***************************************************************************************************************************************</a:t>
            </a:r>
          </a:p>
          <a:p>
            <a:r>
              <a:rPr lang="pt-BR" dirty="0" smtClean="0"/>
              <a:t>&lt;!-- Diagnosticar todos os erros desta pagina. Valide-a de acordo com o </a:t>
            </a:r>
            <a:r>
              <a:rPr lang="pt-BR" dirty="0" err="1" smtClean="0"/>
              <a:t>padrao</a:t>
            </a:r>
            <a:r>
              <a:rPr lang="pt-BR" dirty="0" smtClean="0"/>
              <a:t> 4.01 </a:t>
            </a:r>
            <a:r>
              <a:rPr lang="pt-BR" dirty="0" err="1" smtClean="0"/>
              <a:t>Strict</a:t>
            </a:r>
            <a:r>
              <a:rPr lang="pt-BR" dirty="0" smtClean="0"/>
              <a:t> --&gt;</a:t>
            </a:r>
          </a:p>
          <a:p>
            <a:endParaRPr lang="pt-BR" dirty="0" smtClean="0"/>
          </a:p>
          <a:p>
            <a:r>
              <a:rPr lang="pt-BR" dirty="0" smtClean="0"/>
              <a:t>&lt;!-- 1º Erro: Ausência do DOCTYPE --&gt;</a:t>
            </a:r>
          </a:p>
          <a:p>
            <a:r>
              <a:rPr lang="pt-BR" dirty="0" smtClean="0"/>
              <a:t>&lt;!DOCTYPE HTML PUBLIC "-//W3C//DTD HTML 4.01//EN" "http://www.w3.org/TR/html4/strict.</a:t>
            </a:r>
            <a:r>
              <a:rPr lang="pt-BR" dirty="0" err="1" smtClean="0"/>
              <a:t>dtd</a:t>
            </a:r>
            <a:r>
              <a:rPr lang="pt-BR" dirty="0" smtClean="0"/>
              <a:t>"&gt;</a:t>
            </a:r>
          </a:p>
          <a:p>
            <a:r>
              <a:rPr lang="pt-BR" dirty="0" smtClean="0"/>
              <a:t>&lt;</a:t>
            </a:r>
            <a:r>
              <a:rPr lang="pt-BR" dirty="0" err="1" smtClean="0"/>
              <a:t>html</a:t>
            </a:r>
            <a:r>
              <a:rPr lang="pt-BR" dirty="0" smtClean="0"/>
              <a:t>&gt;</a:t>
            </a:r>
          </a:p>
          <a:p>
            <a:r>
              <a:rPr lang="pt-BR" dirty="0" smtClean="0"/>
              <a:t>&lt;</a:t>
            </a:r>
            <a:r>
              <a:rPr lang="pt-BR" dirty="0" err="1" smtClean="0"/>
              <a:t>head</a:t>
            </a:r>
            <a:r>
              <a:rPr lang="pt-BR" dirty="0" smtClean="0"/>
              <a:t>&gt;</a:t>
            </a:r>
          </a:p>
          <a:p>
            <a:r>
              <a:rPr lang="pt-BR" dirty="0" smtClean="0"/>
              <a:t>&lt;meta </a:t>
            </a:r>
            <a:r>
              <a:rPr lang="pt-BR" dirty="0" err="1" smtClean="0"/>
              <a:t>http-equiv</a:t>
            </a:r>
            <a:r>
              <a:rPr lang="pt-BR" dirty="0" smtClean="0"/>
              <a:t>="</a:t>
            </a:r>
            <a:r>
              <a:rPr lang="pt-BR" dirty="0" err="1" smtClean="0"/>
              <a:t>Content-Type</a:t>
            </a:r>
            <a:r>
              <a:rPr lang="pt-BR" dirty="0" smtClean="0"/>
              <a:t>" </a:t>
            </a:r>
            <a:r>
              <a:rPr lang="pt-BR" dirty="0" err="1" smtClean="0"/>
              <a:t>content</a:t>
            </a:r>
            <a:r>
              <a:rPr lang="pt-BR" dirty="0" smtClean="0"/>
              <a:t>="</a:t>
            </a:r>
            <a:r>
              <a:rPr lang="pt-BR" dirty="0" err="1" smtClean="0"/>
              <a:t>text</a:t>
            </a:r>
            <a:r>
              <a:rPr lang="pt-BR" dirty="0" smtClean="0"/>
              <a:t>/</a:t>
            </a:r>
            <a:r>
              <a:rPr lang="pt-BR" dirty="0" err="1" smtClean="0"/>
              <a:t>html</a:t>
            </a:r>
            <a:r>
              <a:rPr lang="pt-BR" dirty="0" smtClean="0"/>
              <a:t>; </a:t>
            </a:r>
            <a:r>
              <a:rPr lang="pt-BR" dirty="0" err="1" smtClean="0"/>
              <a:t>charset</a:t>
            </a:r>
            <a:r>
              <a:rPr lang="pt-BR" dirty="0" smtClean="0"/>
              <a:t>=</a:t>
            </a:r>
            <a:r>
              <a:rPr lang="pt-BR" dirty="0" err="1" smtClean="0"/>
              <a:t>iso</a:t>
            </a:r>
            <a:r>
              <a:rPr lang="pt-BR" dirty="0" smtClean="0"/>
              <a:t>-8859-1"&gt;</a:t>
            </a:r>
          </a:p>
          <a:p>
            <a:r>
              <a:rPr lang="pt-BR" dirty="0" smtClean="0"/>
              <a:t>&lt;</a:t>
            </a:r>
            <a:r>
              <a:rPr lang="pt-BR" dirty="0" err="1" smtClean="0"/>
              <a:t>title</a:t>
            </a:r>
            <a:r>
              <a:rPr lang="pt-BR" dirty="0" smtClean="0"/>
              <a:t>&gt; Titulo da pagina &lt;/</a:t>
            </a:r>
            <a:r>
              <a:rPr lang="pt-BR" dirty="0" err="1" smtClean="0"/>
              <a:t>title</a:t>
            </a:r>
            <a:r>
              <a:rPr lang="pt-BR" dirty="0" smtClean="0"/>
              <a:t>&gt;</a:t>
            </a:r>
          </a:p>
          <a:p>
            <a:r>
              <a:rPr lang="pt-BR" dirty="0" smtClean="0"/>
              <a:t>&lt;/</a:t>
            </a:r>
            <a:r>
              <a:rPr lang="pt-BR" dirty="0" err="1" smtClean="0"/>
              <a:t>head</a:t>
            </a:r>
            <a:r>
              <a:rPr lang="pt-BR" dirty="0" smtClean="0"/>
              <a:t>&gt;</a:t>
            </a:r>
          </a:p>
          <a:p>
            <a:endParaRPr lang="pt-BR" dirty="0" smtClean="0"/>
          </a:p>
          <a:p>
            <a:r>
              <a:rPr lang="pt-BR" dirty="0" smtClean="0"/>
              <a:t>&lt;</a:t>
            </a:r>
            <a:r>
              <a:rPr lang="pt-BR" dirty="0" err="1" smtClean="0"/>
              <a:t>body</a:t>
            </a:r>
            <a:r>
              <a:rPr lang="pt-BR" dirty="0" smtClean="0"/>
              <a:t>&gt;</a:t>
            </a:r>
          </a:p>
          <a:p>
            <a:r>
              <a:rPr lang="pt-BR" dirty="0" smtClean="0"/>
              <a:t>	&lt;h1&gt;</a:t>
            </a:r>
            <a:r>
              <a:rPr lang="pt-BR" dirty="0" err="1" smtClean="0"/>
              <a:t>Curriculum</a:t>
            </a:r>
            <a:r>
              <a:rPr lang="pt-BR" dirty="0" smtClean="0"/>
              <a:t> </a:t>
            </a:r>
            <a:r>
              <a:rPr lang="pt-BR" dirty="0" err="1" smtClean="0"/>
              <a:t>Vitae</a:t>
            </a:r>
            <a:r>
              <a:rPr lang="pt-BR" dirty="0" smtClean="0"/>
              <a:t>&lt;/h1&gt;</a:t>
            </a:r>
          </a:p>
          <a:p>
            <a:r>
              <a:rPr lang="pt-BR" dirty="0" smtClean="0"/>
              <a:t>	&lt;p&gt;&lt;</a:t>
            </a:r>
            <a:r>
              <a:rPr lang="pt-BR" dirty="0" err="1" smtClean="0"/>
              <a:t>img</a:t>
            </a:r>
            <a:r>
              <a:rPr lang="pt-BR" dirty="0" smtClean="0"/>
              <a:t> </a:t>
            </a:r>
            <a:r>
              <a:rPr lang="pt-BR" dirty="0" err="1" smtClean="0"/>
              <a:t>src</a:t>
            </a:r>
            <a:r>
              <a:rPr lang="pt-BR" dirty="0" smtClean="0"/>
              <a:t>="santos.png" </a:t>
            </a:r>
            <a:r>
              <a:rPr lang="pt-BR" dirty="0" err="1" smtClean="0"/>
              <a:t>alt</a:t>
            </a:r>
            <a:r>
              <a:rPr lang="pt-BR" dirty="0" smtClean="0"/>
              <a:t>="</a:t>
            </a:r>
            <a:r>
              <a:rPr lang="pt-BR" dirty="0" err="1" smtClean="0"/>
              <a:t>informacao</a:t>
            </a:r>
            <a:r>
              <a:rPr lang="pt-BR" dirty="0" smtClean="0"/>
              <a:t> da imagem"&gt;&lt;/p&gt;</a:t>
            </a:r>
          </a:p>
          <a:p>
            <a:endParaRPr lang="pt-BR" dirty="0" smtClean="0"/>
          </a:p>
          <a:p>
            <a:r>
              <a:rPr lang="pt-BR" dirty="0" smtClean="0"/>
              <a:t>	&lt;p&gt;Dados pessoais&lt;/p&gt;</a:t>
            </a:r>
          </a:p>
          <a:p>
            <a:r>
              <a:rPr lang="pt-BR" dirty="0" smtClean="0"/>
              <a:t>	&lt;</a:t>
            </a:r>
            <a:r>
              <a:rPr lang="pt-BR" dirty="0" err="1" smtClean="0"/>
              <a:t>hr</a:t>
            </a:r>
            <a:r>
              <a:rPr lang="pt-BR" dirty="0" smtClean="0"/>
              <a:t>&gt;</a:t>
            </a:r>
          </a:p>
          <a:p>
            <a:r>
              <a:rPr lang="pt-BR" dirty="0" smtClean="0"/>
              <a:t>		&lt;</a:t>
            </a:r>
            <a:r>
              <a:rPr lang="pt-BR" dirty="0" err="1" smtClean="0"/>
              <a:t>table</a:t>
            </a:r>
            <a:r>
              <a:rPr lang="pt-BR" dirty="0" smtClean="0"/>
              <a:t> </a:t>
            </a:r>
            <a:r>
              <a:rPr lang="pt-BR" dirty="0" err="1" smtClean="0"/>
              <a:t>border</a:t>
            </a:r>
            <a:r>
              <a:rPr lang="pt-BR" dirty="0" smtClean="0"/>
              <a:t>="1"&gt;</a:t>
            </a:r>
          </a:p>
          <a:p>
            <a:r>
              <a:rPr lang="pt-BR" dirty="0" smtClean="0"/>
              <a:t>		  &lt;</a:t>
            </a:r>
            <a:r>
              <a:rPr lang="pt-BR" dirty="0" err="1" smtClean="0"/>
              <a:t>tr</a:t>
            </a:r>
            <a:r>
              <a:rPr lang="pt-BR" dirty="0" smtClean="0"/>
              <a:t>&gt;</a:t>
            </a:r>
          </a:p>
          <a:p>
            <a:r>
              <a:rPr lang="pt-BR" dirty="0" smtClean="0"/>
              <a:t>			 &lt;</a:t>
            </a:r>
            <a:r>
              <a:rPr lang="pt-BR" dirty="0" err="1" smtClean="0"/>
              <a:t>td</a:t>
            </a:r>
            <a:r>
              <a:rPr lang="pt-BR" dirty="0" smtClean="0"/>
              <a:t>&gt;Nome:&lt;/</a:t>
            </a:r>
            <a:r>
              <a:rPr lang="pt-BR" dirty="0" err="1" smtClean="0"/>
              <a:t>td</a:t>
            </a:r>
            <a:r>
              <a:rPr lang="pt-BR" dirty="0" smtClean="0"/>
              <a:t>&gt;</a:t>
            </a:r>
          </a:p>
          <a:p>
            <a:r>
              <a:rPr lang="pt-BR" dirty="0" smtClean="0"/>
              <a:t>			 &lt;</a:t>
            </a:r>
            <a:r>
              <a:rPr lang="pt-BR" dirty="0" err="1" smtClean="0"/>
              <a:t>td</a:t>
            </a:r>
            <a:r>
              <a:rPr lang="pt-BR" dirty="0" smtClean="0"/>
              <a:t>&gt;Santos Dumont&lt;/</a:t>
            </a:r>
            <a:r>
              <a:rPr lang="pt-BR" dirty="0" err="1" smtClean="0"/>
              <a:t>td</a:t>
            </a:r>
            <a:r>
              <a:rPr lang="pt-BR" dirty="0" smtClean="0"/>
              <a:t>&gt;</a:t>
            </a:r>
          </a:p>
          <a:p>
            <a:r>
              <a:rPr lang="pt-BR" dirty="0" smtClean="0"/>
              <a:t>		  &lt;/</a:t>
            </a:r>
            <a:r>
              <a:rPr lang="pt-BR" dirty="0" err="1" smtClean="0"/>
              <a:t>tr</a:t>
            </a:r>
            <a:r>
              <a:rPr lang="pt-BR" dirty="0" smtClean="0"/>
              <a:t>&gt;</a:t>
            </a:r>
          </a:p>
          <a:p>
            <a:r>
              <a:rPr lang="pt-BR" dirty="0" smtClean="0"/>
              <a:t>		  &lt;</a:t>
            </a:r>
            <a:r>
              <a:rPr lang="pt-BR" dirty="0" err="1" smtClean="0"/>
              <a:t>tr</a:t>
            </a:r>
            <a:r>
              <a:rPr lang="pt-BR" dirty="0" smtClean="0"/>
              <a:t>&gt;</a:t>
            </a:r>
          </a:p>
          <a:p>
            <a:r>
              <a:rPr lang="pt-BR" dirty="0" smtClean="0"/>
              <a:t>			 &lt;</a:t>
            </a:r>
            <a:r>
              <a:rPr lang="pt-BR" dirty="0" err="1" smtClean="0"/>
              <a:t>td</a:t>
            </a:r>
            <a:r>
              <a:rPr lang="pt-BR" dirty="0" smtClean="0"/>
              <a:t>&gt;Endereço:&lt;/</a:t>
            </a:r>
            <a:r>
              <a:rPr lang="pt-BR" dirty="0" err="1" smtClean="0"/>
              <a:t>td</a:t>
            </a:r>
            <a:r>
              <a:rPr lang="pt-BR" dirty="0" smtClean="0"/>
              <a:t>&gt;</a:t>
            </a:r>
          </a:p>
          <a:p>
            <a:r>
              <a:rPr lang="pt-BR" dirty="0" smtClean="0"/>
              <a:t>			 &lt;</a:t>
            </a:r>
            <a:r>
              <a:rPr lang="pt-BR" dirty="0" err="1" smtClean="0"/>
              <a:t>td</a:t>
            </a:r>
            <a:r>
              <a:rPr lang="pt-BR" dirty="0" smtClean="0"/>
              <a:t>&gt;Rua: </a:t>
            </a:r>
            <a:r>
              <a:rPr lang="pt-BR" dirty="0" err="1" smtClean="0"/>
              <a:t>xxxxxxx</a:t>
            </a:r>
            <a:r>
              <a:rPr lang="pt-BR" dirty="0" smtClean="0"/>
              <a:t>&lt;/</a:t>
            </a:r>
            <a:r>
              <a:rPr lang="pt-BR" dirty="0" err="1" smtClean="0"/>
              <a:t>td</a:t>
            </a:r>
            <a:r>
              <a:rPr lang="pt-BR" dirty="0" smtClean="0"/>
              <a:t>&gt;</a:t>
            </a:r>
          </a:p>
          <a:p>
            <a:r>
              <a:rPr lang="pt-BR" dirty="0" smtClean="0"/>
              <a:t>		  &lt;/</a:t>
            </a:r>
            <a:r>
              <a:rPr lang="pt-BR" dirty="0" err="1" smtClean="0"/>
              <a:t>tr</a:t>
            </a:r>
            <a:r>
              <a:rPr lang="pt-BR" dirty="0" smtClean="0"/>
              <a:t>&gt;</a:t>
            </a:r>
          </a:p>
          <a:p>
            <a:r>
              <a:rPr lang="pt-BR" dirty="0" smtClean="0"/>
              <a:t>		  &lt;</a:t>
            </a:r>
            <a:r>
              <a:rPr lang="pt-BR" dirty="0" err="1" smtClean="0"/>
              <a:t>tr</a:t>
            </a:r>
            <a:r>
              <a:rPr lang="pt-BR" dirty="0" smtClean="0"/>
              <a:t>&gt;</a:t>
            </a:r>
          </a:p>
          <a:p>
            <a:r>
              <a:rPr lang="pt-BR" dirty="0" smtClean="0"/>
              <a:t>			 &lt;</a:t>
            </a:r>
            <a:r>
              <a:rPr lang="pt-BR" dirty="0" err="1" smtClean="0"/>
              <a:t>td</a:t>
            </a:r>
            <a:r>
              <a:rPr lang="pt-BR" dirty="0" smtClean="0"/>
              <a:t>&gt;Telefone:&lt;/</a:t>
            </a:r>
            <a:r>
              <a:rPr lang="pt-BR" dirty="0" err="1" smtClean="0"/>
              <a:t>td</a:t>
            </a:r>
            <a:r>
              <a:rPr lang="pt-BR" dirty="0" smtClean="0"/>
              <a:t>&gt;</a:t>
            </a:r>
          </a:p>
          <a:p>
            <a:r>
              <a:rPr lang="pt-BR" dirty="0" smtClean="0"/>
              <a:t>			 &lt;</a:t>
            </a:r>
            <a:r>
              <a:rPr lang="pt-BR" dirty="0" err="1" smtClean="0"/>
              <a:t>td</a:t>
            </a:r>
            <a:r>
              <a:rPr lang="pt-BR" dirty="0" smtClean="0"/>
              <a:t>&gt;(xx)</a:t>
            </a:r>
            <a:r>
              <a:rPr lang="pt-BR" dirty="0" err="1" smtClean="0"/>
              <a:t>xxxx-xxxxx</a:t>
            </a:r>
            <a:r>
              <a:rPr lang="pt-BR" dirty="0" smtClean="0"/>
              <a:t>&lt;/</a:t>
            </a:r>
            <a:r>
              <a:rPr lang="pt-BR" dirty="0" err="1" smtClean="0"/>
              <a:t>td</a:t>
            </a:r>
            <a:r>
              <a:rPr lang="pt-BR" dirty="0" smtClean="0"/>
              <a:t>&gt;</a:t>
            </a:r>
          </a:p>
          <a:p>
            <a:r>
              <a:rPr lang="pt-BR" dirty="0" smtClean="0"/>
              <a:t>		  &lt;/</a:t>
            </a:r>
            <a:r>
              <a:rPr lang="pt-BR" dirty="0" err="1" smtClean="0"/>
              <a:t>tr</a:t>
            </a:r>
            <a:r>
              <a:rPr lang="pt-BR" dirty="0" smtClean="0"/>
              <a:t>&gt;</a:t>
            </a:r>
          </a:p>
          <a:p>
            <a:r>
              <a:rPr lang="pt-BR" dirty="0" smtClean="0"/>
              <a:t>		  &lt;</a:t>
            </a:r>
            <a:r>
              <a:rPr lang="pt-BR" dirty="0" err="1" smtClean="0"/>
              <a:t>tr</a:t>
            </a:r>
            <a:r>
              <a:rPr lang="pt-BR" dirty="0" smtClean="0"/>
              <a:t>&gt;</a:t>
            </a:r>
          </a:p>
          <a:p>
            <a:r>
              <a:rPr lang="pt-BR" dirty="0" smtClean="0"/>
              <a:t>			 &lt;</a:t>
            </a:r>
            <a:r>
              <a:rPr lang="pt-BR" dirty="0" err="1" smtClean="0"/>
              <a:t>td</a:t>
            </a:r>
            <a:r>
              <a:rPr lang="pt-BR" dirty="0" smtClean="0"/>
              <a:t>&gt;Estado:&lt;/</a:t>
            </a:r>
            <a:r>
              <a:rPr lang="pt-BR" dirty="0" err="1" smtClean="0"/>
              <a:t>td</a:t>
            </a:r>
            <a:r>
              <a:rPr lang="pt-BR" dirty="0" smtClean="0"/>
              <a:t>&gt;</a:t>
            </a:r>
          </a:p>
          <a:p>
            <a:r>
              <a:rPr lang="pt-BR" dirty="0" smtClean="0"/>
              <a:t>			 &lt;</a:t>
            </a:r>
            <a:r>
              <a:rPr lang="pt-BR" dirty="0" err="1" smtClean="0"/>
              <a:t>td</a:t>
            </a:r>
            <a:r>
              <a:rPr lang="pt-BR" dirty="0" smtClean="0"/>
              <a:t>&gt;Minas Gerais&lt;/</a:t>
            </a:r>
            <a:r>
              <a:rPr lang="pt-BR" dirty="0" err="1" smtClean="0"/>
              <a:t>td</a:t>
            </a:r>
            <a:r>
              <a:rPr lang="pt-BR" dirty="0" smtClean="0"/>
              <a:t>&gt;</a:t>
            </a:r>
          </a:p>
          <a:p>
            <a:r>
              <a:rPr lang="pt-BR" dirty="0" smtClean="0"/>
              <a:t>		  &lt;/</a:t>
            </a:r>
            <a:r>
              <a:rPr lang="pt-BR" dirty="0" err="1" smtClean="0"/>
              <a:t>tr</a:t>
            </a:r>
            <a:r>
              <a:rPr lang="pt-BR" dirty="0" smtClean="0"/>
              <a:t>&gt;</a:t>
            </a:r>
          </a:p>
          <a:p>
            <a:r>
              <a:rPr lang="pt-BR" dirty="0" smtClean="0"/>
              <a:t>		&lt;/</a:t>
            </a:r>
            <a:r>
              <a:rPr lang="pt-BR" dirty="0" err="1" smtClean="0"/>
              <a:t>table</a:t>
            </a:r>
            <a:r>
              <a:rPr lang="pt-BR" dirty="0" smtClean="0"/>
              <a:t>&gt;</a:t>
            </a:r>
          </a:p>
          <a:p>
            <a:endParaRPr lang="pt-BR" dirty="0" smtClean="0"/>
          </a:p>
          <a:p>
            <a:r>
              <a:rPr lang="pt-BR" dirty="0" smtClean="0"/>
              <a:t>	&lt;p&gt;</a:t>
            </a:r>
          </a:p>
          <a:p>
            <a:r>
              <a:rPr lang="pt-BR" dirty="0" smtClean="0"/>
              <a:t>		Santos Dumont foi inventor de vários elementos:</a:t>
            </a:r>
          </a:p>
          <a:p>
            <a:r>
              <a:rPr lang="pt-BR" dirty="0" smtClean="0"/>
              <a:t>	&lt;/p&gt;</a:t>
            </a:r>
          </a:p>
          <a:p>
            <a:r>
              <a:rPr lang="pt-BR" dirty="0" smtClean="0"/>
              <a:t>		&lt;</a:t>
            </a:r>
            <a:r>
              <a:rPr lang="pt-BR" dirty="0" err="1" smtClean="0"/>
              <a:t>ol</a:t>
            </a:r>
            <a:r>
              <a:rPr lang="pt-BR" dirty="0" smtClean="0"/>
              <a:t>&gt;</a:t>
            </a:r>
          </a:p>
          <a:p>
            <a:r>
              <a:rPr lang="pt-BR" dirty="0" smtClean="0"/>
              <a:t>			&lt;li&gt;Relógio de pulso&lt;/li&gt;</a:t>
            </a:r>
          </a:p>
          <a:p>
            <a:r>
              <a:rPr lang="pt-BR" dirty="0" smtClean="0"/>
              <a:t>			&lt;li&gt;Dirigível&lt;/li&gt;</a:t>
            </a:r>
          </a:p>
          <a:p>
            <a:r>
              <a:rPr lang="pt-BR" dirty="0" smtClean="0"/>
              <a:t>			&lt;li&gt;Hangar&lt;/li&gt;		</a:t>
            </a:r>
          </a:p>
          <a:p>
            <a:r>
              <a:rPr lang="pt-BR" dirty="0" smtClean="0"/>
              <a:t>		&lt;/</a:t>
            </a:r>
            <a:r>
              <a:rPr lang="pt-BR" dirty="0" err="1" smtClean="0"/>
              <a:t>ol</a:t>
            </a:r>
            <a:r>
              <a:rPr lang="pt-BR" dirty="0" smtClean="0"/>
              <a:t>&gt;</a:t>
            </a:r>
          </a:p>
          <a:p>
            <a:endParaRPr lang="pt-BR" dirty="0" smtClean="0"/>
          </a:p>
          <a:p>
            <a:r>
              <a:rPr lang="pt-BR" dirty="0" smtClean="0"/>
              <a:t>	&lt;p&gt;</a:t>
            </a:r>
          </a:p>
          <a:p>
            <a:r>
              <a:rPr lang="pt-BR" dirty="0" smtClean="0"/>
              <a:t>			Desenvolvido por &lt;em&gt;</a:t>
            </a:r>
            <a:r>
              <a:rPr lang="pt-BR" dirty="0" err="1" smtClean="0"/>
              <a:t>Wilton</a:t>
            </a:r>
            <a:r>
              <a:rPr lang="pt-BR" dirty="0" smtClean="0"/>
              <a:t> de Paula Filho&lt;/em&gt;</a:t>
            </a:r>
          </a:p>
          <a:p>
            <a:r>
              <a:rPr lang="pt-BR" dirty="0" smtClean="0"/>
              <a:t>			Todos os direitos reservados</a:t>
            </a:r>
          </a:p>
          <a:p>
            <a:r>
              <a:rPr lang="pt-BR" dirty="0" smtClean="0"/>
              <a:t>	&lt;/p&gt;		</a:t>
            </a:r>
          </a:p>
          <a:p>
            <a:endParaRPr lang="pt-BR" dirty="0" smtClean="0"/>
          </a:p>
          <a:p>
            <a:r>
              <a:rPr lang="pt-BR" dirty="0" smtClean="0"/>
              <a:t>	</a:t>
            </a:r>
          </a:p>
          <a:p>
            <a:r>
              <a:rPr lang="pt-BR" dirty="0" smtClean="0"/>
              <a:t>&lt;/</a:t>
            </a:r>
            <a:r>
              <a:rPr lang="pt-BR" dirty="0" err="1" smtClean="0"/>
              <a:t>body</a:t>
            </a:r>
            <a:r>
              <a:rPr lang="pt-BR" dirty="0" smtClean="0"/>
              <a:t>&gt;</a:t>
            </a:r>
          </a:p>
          <a:p>
            <a:r>
              <a:rPr lang="pt-BR" dirty="0" smtClean="0"/>
              <a:t>&lt;/</a:t>
            </a:r>
            <a:r>
              <a:rPr lang="pt-BR" dirty="0" err="1" smtClean="0"/>
              <a:t>html</a:t>
            </a:r>
            <a:r>
              <a:rPr lang="pt-BR" dirty="0" smtClean="0"/>
              <a:t>&gt;</a:t>
            </a:r>
          </a:p>
          <a:p>
            <a:endParaRPr lang="pt-BR" dirty="0" smtClean="0"/>
          </a:p>
          <a:p>
            <a:endParaRPr lang="pt-BR" dirty="0"/>
          </a:p>
        </p:txBody>
      </p:sp>
      <p:sp>
        <p:nvSpPr>
          <p:cNvPr id="4" name="Espaço Reservado para Número de Slide 3"/>
          <p:cNvSpPr>
            <a:spLocks noGrp="1"/>
          </p:cNvSpPr>
          <p:nvPr>
            <p:ph type="sldNum" sz="quarter" idx="10"/>
          </p:nvPr>
        </p:nvSpPr>
        <p:spPr/>
        <p:txBody>
          <a:bodyPr/>
          <a:lstStyle/>
          <a:p>
            <a:fld id="{4B48C349-82A0-46EB-8399-361E04CC9D2C}" type="slidenum">
              <a:rPr lang="pt-BR" smtClean="0"/>
              <a:pPr/>
              <a:t>133</a:t>
            </a:fld>
            <a:endParaRPr lang="pt-BR"/>
          </a:p>
        </p:txBody>
      </p:sp>
    </p:spTree>
    <p:extLst>
      <p:ext uri="{BB962C8B-B14F-4D97-AF65-F5344CB8AC3E}">
        <p14:creationId xmlns:p14="http://schemas.microsoft.com/office/powerpoint/2010/main" val="1700842971"/>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endParaRPr lang="pt-BR" dirty="0"/>
          </a:p>
        </p:txBody>
      </p:sp>
      <p:sp>
        <p:nvSpPr>
          <p:cNvPr id="4" name="Espaço Reservado para Número de Slide 3"/>
          <p:cNvSpPr>
            <a:spLocks noGrp="1"/>
          </p:cNvSpPr>
          <p:nvPr>
            <p:ph type="sldNum" sz="quarter" idx="10"/>
          </p:nvPr>
        </p:nvSpPr>
        <p:spPr/>
        <p:txBody>
          <a:bodyPr/>
          <a:lstStyle/>
          <a:p>
            <a:fld id="{4B48C349-82A0-46EB-8399-361E04CC9D2C}" type="slidenum">
              <a:rPr lang="pt-BR" smtClean="0"/>
              <a:pPr/>
              <a:t>135</a:t>
            </a:fld>
            <a:endParaRPr lang="pt-BR"/>
          </a:p>
        </p:txBody>
      </p:sp>
    </p:spTree>
    <p:extLst>
      <p:ext uri="{BB962C8B-B14F-4D97-AF65-F5344CB8AC3E}">
        <p14:creationId xmlns:p14="http://schemas.microsoft.com/office/powerpoint/2010/main" val="351161842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Slide de título">
    <p:spTree>
      <p:nvGrpSpPr>
        <p:cNvPr id="1" name=""/>
        <p:cNvGrpSpPr/>
        <p:nvPr/>
      </p:nvGrpSpPr>
      <p:grpSpPr>
        <a:xfrm>
          <a:off x="0" y="0"/>
          <a:ext cx="0" cy="0"/>
          <a:chOff x="0" y="0"/>
          <a:chExt cx="0" cy="0"/>
        </a:xfrm>
      </p:grpSpPr>
      <p:sp>
        <p:nvSpPr>
          <p:cNvPr id="10" name="Triângulo retângulo 9"/>
          <p:cNvSpPr/>
          <p:nvPr/>
        </p:nvSpPr>
        <p:spPr>
          <a:xfrm>
            <a:off x="-2" y="4664147"/>
            <a:ext cx="9151089" cy="0"/>
          </a:xfrm>
          <a:prstGeom prst="rtTriangle">
            <a:avLst/>
          </a:prstGeom>
          <a:gradFill flip="none" rotWithShape="1">
            <a:gsLst>
              <a:gs pos="0">
                <a:schemeClr val="accent1">
                  <a:shade val="35000"/>
                  <a:satMod val="170000"/>
                  <a:alpha val="100000"/>
                </a:schemeClr>
              </a:gs>
              <a:gs pos="55000">
                <a:schemeClr val="accent1">
                  <a:tint val="90000"/>
                  <a:satMod val="150000"/>
                  <a:alpha val="100000"/>
                </a:schemeClr>
              </a:gs>
              <a:gs pos="100000">
                <a:schemeClr val="accent1">
                  <a:shade val="35000"/>
                  <a:satMod val="170000"/>
                  <a:alpha val="100000"/>
                </a:schemeClr>
              </a:gs>
            </a:gsLst>
            <a:lin ang="3000000" scaled="1"/>
            <a:tileRect/>
          </a:gradFill>
          <a:ln w="127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9" name="Título 8"/>
          <p:cNvSpPr>
            <a:spLocks noGrp="1"/>
          </p:cNvSpPr>
          <p:nvPr>
            <p:ph type="ctrTitle"/>
          </p:nvPr>
        </p:nvSpPr>
        <p:spPr>
          <a:xfrm>
            <a:off x="685800" y="1752601"/>
            <a:ext cx="7772400" cy="1829761"/>
          </a:xfrm>
        </p:spPr>
        <p:txBody>
          <a:bodyPr vert="horz" anchor="b">
            <a:normAutofit/>
            <a:scene3d>
              <a:camera prst="orthographicFront"/>
              <a:lightRig rig="soft" dir="t"/>
            </a:scene3d>
            <a:sp3d prstMaterial="softEdge">
              <a:bevelT w="25400" h="25400"/>
            </a:sp3d>
          </a:bodyPr>
          <a:lstStyle>
            <a:lvl1pPr algn="r">
              <a:defRPr sz="4800" b="1">
                <a:solidFill>
                  <a:schemeClr val="tx2"/>
                </a:solidFill>
                <a:effectLst>
                  <a:outerShdw blurRad="31750" dist="25400" dir="5400000" algn="tl" rotWithShape="0">
                    <a:srgbClr val="000000">
                      <a:alpha val="25000"/>
                    </a:srgbClr>
                  </a:outerShdw>
                </a:effectLst>
              </a:defRPr>
            </a:lvl1pPr>
            <a:extLst/>
          </a:lstStyle>
          <a:p>
            <a:r>
              <a:rPr kumimoji="0" lang="pt-BR" smtClean="0"/>
              <a:t>Clique para editar o estilo do título mestre</a:t>
            </a:r>
            <a:endParaRPr kumimoji="0" lang="en-US"/>
          </a:p>
        </p:txBody>
      </p:sp>
      <p:sp>
        <p:nvSpPr>
          <p:cNvPr id="17" name="Subtítulo 16"/>
          <p:cNvSpPr>
            <a:spLocks noGrp="1"/>
          </p:cNvSpPr>
          <p:nvPr>
            <p:ph type="subTitle" idx="1"/>
          </p:nvPr>
        </p:nvSpPr>
        <p:spPr>
          <a:xfrm>
            <a:off x="685800" y="3611607"/>
            <a:ext cx="7772400" cy="1199704"/>
          </a:xfrm>
        </p:spPr>
        <p:txBody>
          <a:bodyPr lIns="45720" rIns="45720"/>
          <a:lstStyle>
            <a:lvl1pPr marL="0" marR="64008" indent="0" algn="r">
              <a:buNone/>
              <a:defRPr>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pt-BR" smtClean="0"/>
              <a:t>Clique para editar o estilo do subtítulo mestre</a:t>
            </a:r>
            <a:endParaRPr kumimoji="0" lang="en-US"/>
          </a:p>
        </p:txBody>
      </p:sp>
      <p:grpSp>
        <p:nvGrpSpPr>
          <p:cNvPr id="2" name="Grupo 1"/>
          <p:cNvGrpSpPr/>
          <p:nvPr/>
        </p:nvGrpSpPr>
        <p:grpSpPr>
          <a:xfrm>
            <a:off x="-3765" y="4953000"/>
            <a:ext cx="9147765" cy="1912088"/>
            <a:chOff x="-3765" y="4832896"/>
            <a:chExt cx="9147765" cy="2032192"/>
          </a:xfrm>
        </p:grpSpPr>
        <p:sp>
          <p:nvSpPr>
            <p:cNvPr id="7" name="Forma livre 6"/>
            <p:cNvSpPr>
              <a:spLocks/>
            </p:cNvSpPr>
            <p:nvPr/>
          </p:nvSpPr>
          <p:spPr bwMode="auto">
            <a:xfrm>
              <a:off x="1687513" y="4832896"/>
              <a:ext cx="7456487" cy="518816"/>
            </a:xfrm>
            <a:custGeom>
              <a:avLst>
                <a:gd name="A1" fmla="val 0"/>
                <a:gd name="A2" fmla="val 0"/>
                <a:gd name="A3" fmla="val 0"/>
                <a:gd name="A4" fmla="val 0"/>
                <a:gd name="A5" fmla="val 0"/>
                <a:gd name="A6" fmla="val 0"/>
                <a:gd name="A7" fmla="val 0"/>
                <a:gd name="A8" fmla="val 0"/>
              </a:avLst>
              <a:gdLst/>
              <a:ahLst/>
              <a:cxnLst>
                <a:cxn ang="0">
                  <a:pos x="4697" y="0"/>
                </a:cxn>
                <a:cxn ang="0">
                  <a:pos x="4697" y="367"/>
                </a:cxn>
                <a:cxn ang="0">
                  <a:pos x="0" y="218"/>
                </a:cxn>
                <a:cxn ang="0">
                  <a:pos x="4697" y="0"/>
                </a:cxn>
              </a:cxnLst>
              <a:rect l="0" t="0" r="0" b="0"/>
              <a:pathLst>
                <a:path w="4697" h="367">
                  <a:moveTo>
                    <a:pt x="4697" y="0"/>
                  </a:moveTo>
                  <a:lnTo>
                    <a:pt x="4697" y="367"/>
                  </a:lnTo>
                  <a:lnTo>
                    <a:pt x="0" y="218"/>
                  </a:lnTo>
                  <a:lnTo>
                    <a:pt x="4697" y="0"/>
                  </a:lnTo>
                  <a:close/>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8" name="Forma livre 7"/>
            <p:cNvSpPr>
              <a:spLocks/>
            </p:cNvSpPr>
            <p:nvPr/>
          </p:nvSpPr>
          <p:spPr bwMode="auto">
            <a:xfrm>
              <a:off x="35443" y="5135526"/>
              <a:ext cx="9108557"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0" y="0"/>
                  </a:moveTo>
                  <a:lnTo>
                    <a:pt x="5760" y="0"/>
                  </a:lnTo>
                  <a:lnTo>
                    <a:pt x="5760" y="528"/>
                  </a:lnTo>
                  <a:lnTo>
                    <a:pt x="48" y="0"/>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1" name="Forma livre 10"/>
            <p:cNvSpPr>
              <a:spLocks/>
            </p:cNvSpPr>
            <p:nvPr/>
          </p:nvSpPr>
          <p:spPr bwMode="auto">
            <a:xfrm>
              <a:off x="0" y="4883888"/>
              <a:ext cx="9144000" cy="1981200"/>
            </a:xfrm>
            <a:custGeom>
              <a:avLst>
                <a:gd name="A1" fmla="val 0"/>
                <a:gd name="A2" fmla="val 0"/>
                <a:gd name="A3" fmla="val 0"/>
                <a:gd name="A4" fmla="val 0"/>
                <a:gd name="A5" fmla="val 0"/>
                <a:gd name="A6" fmla="val 0"/>
                <a:gd name="A7" fmla="val 0"/>
                <a:gd name="A8" fmla="val 0"/>
              </a:avLst>
              <a:gdLst/>
              <a:ahLst/>
              <a:cxnLst>
                <a:cxn ang="0">
                  <a:pos x="0" y="0"/>
                </a:cxn>
                <a:cxn ang="0">
                  <a:pos x="0" y="1248"/>
                </a:cxn>
                <a:cxn ang="0">
                  <a:pos x="5760" y="1248"/>
                </a:cxn>
                <a:cxn ang="0">
                  <a:pos x="5760" y="528"/>
                </a:cxn>
                <a:cxn ang="0">
                  <a:pos x="0" y="0"/>
                </a:cxn>
              </a:cxnLst>
              <a:rect l="0" t="0" r="0" b="0"/>
              <a:pathLst>
                <a:path w="5760" h="1248">
                  <a:moveTo>
                    <a:pt x="0" y="0"/>
                  </a:moveTo>
                  <a:lnTo>
                    <a:pt x="0" y="1248"/>
                  </a:lnTo>
                  <a:lnTo>
                    <a:pt x="5760" y="1248"/>
                  </a:lnTo>
                  <a:lnTo>
                    <a:pt x="5760" y="528"/>
                  </a:lnTo>
                  <a:lnTo>
                    <a:pt x="0" y="0"/>
                  </a:lnTo>
                  <a:close/>
                </a:path>
              </a:pathLst>
            </a:custGeom>
            <a:blipFill>
              <a:blip r:embed="rId2"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eaLnBrk="1" latinLnBrk="0" hangingPunct="1"/>
              <a:endParaRPr kumimoji="0" lang="en-US"/>
            </a:p>
          </p:txBody>
        </p:sp>
        <p:cxnSp>
          <p:nvCxnSpPr>
            <p:cNvPr id="12" name="Conector reto 11"/>
            <p:cNvCxnSpPr/>
            <p:nvPr/>
          </p:nvCxnSpPr>
          <p:spPr>
            <a:xfrm>
              <a:off x="-3765" y="4880373"/>
              <a:ext cx="9147765" cy="83994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grpSp>
      <p:sp>
        <p:nvSpPr>
          <p:cNvPr id="30" name="Espaço Reservado para Data 29"/>
          <p:cNvSpPr>
            <a:spLocks noGrp="1"/>
          </p:cNvSpPr>
          <p:nvPr>
            <p:ph type="dt" sz="half" idx="10"/>
          </p:nvPr>
        </p:nvSpPr>
        <p:spPr/>
        <p:txBody>
          <a:bodyPr/>
          <a:lstStyle>
            <a:lvl1pPr>
              <a:defRPr>
                <a:solidFill>
                  <a:srgbClr val="FFFFFF"/>
                </a:solidFill>
              </a:defRPr>
            </a:lvl1pPr>
            <a:extLst/>
          </a:lstStyle>
          <a:p>
            <a:fld id="{41FECD94-04B3-40AB-9481-C8E4A1169E7C}" type="datetime1">
              <a:rPr lang="pt-BR" smtClean="0"/>
              <a:t>22/02/2016</a:t>
            </a:fld>
            <a:endParaRPr lang="pt-BR"/>
          </a:p>
        </p:txBody>
      </p:sp>
      <p:sp>
        <p:nvSpPr>
          <p:cNvPr id="19" name="Espaço Reservado para Rodapé 18"/>
          <p:cNvSpPr>
            <a:spLocks noGrp="1"/>
          </p:cNvSpPr>
          <p:nvPr>
            <p:ph type="ftr" sz="quarter" idx="11"/>
          </p:nvPr>
        </p:nvSpPr>
        <p:spPr/>
        <p:txBody>
          <a:bodyPr/>
          <a:lstStyle>
            <a:lvl1pPr>
              <a:defRPr>
                <a:solidFill>
                  <a:schemeClr val="accent1">
                    <a:tint val="20000"/>
                  </a:schemeClr>
                </a:solidFill>
              </a:defRPr>
            </a:lvl1pPr>
            <a:extLst/>
          </a:lstStyle>
          <a:p>
            <a:endParaRPr lang="pt-BR"/>
          </a:p>
        </p:txBody>
      </p:sp>
      <p:sp>
        <p:nvSpPr>
          <p:cNvPr id="27" name="Espaço Reservado para Número de Slide 26"/>
          <p:cNvSpPr>
            <a:spLocks noGrp="1"/>
          </p:cNvSpPr>
          <p:nvPr>
            <p:ph type="sldNum" sz="quarter" idx="12"/>
          </p:nvPr>
        </p:nvSpPr>
        <p:spPr/>
        <p:txBody>
          <a:bodyPr/>
          <a:lstStyle>
            <a:lvl1pPr>
              <a:defRPr>
                <a:solidFill>
                  <a:srgbClr val="FFFFFF"/>
                </a:solidFill>
              </a:defRPr>
            </a:lvl1pPr>
            <a:extLst/>
          </a:lstStyle>
          <a:p>
            <a:fld id="{64B04174-04F1-4CFC-A68E-9D1BC206F645}" type="slidenum">
              <a:rPr lang="pt-BR" smtClean="0"/>
              <a:pPr/>
              <a:t>‹#›</a:t>
            </a:fld>
            <a:endParaRPr lang="pt-B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extLst/>
          </a:lstStyle>
          <a:p>
            <a:r>
              <a:rPr kumimoji="0" lang="pt-BR" smtClean="0"/>
              <a:t>Clique para editar o estilo do título mestre</a:t>
            </a:r>
            <a:endParaRPr kumimoji="0" lang="en-US"/>
          </a:p>
        </p:txBody>
      </p:sp>
      <p:sp>
        <p:nvSpPr>
          <p:cNvPr id="3" name="Espaço Reservado para Texto Vertical 2"/>
          <p:cNvSpPr>
            <a:spLocks noGrp="1"/>
          </p:cNvSpPr>
          <p:nvPr>
            <p:ph type="body" orient="vert" idx="1"/>
          </p:nvPr>
        </p:nvSpPr>
        <p:spPr>
          <a:xfrm>
            <a:off x="457200" y="1481329"/>
            <a:ext cx="8229600" cy="4386071"/>
          </a:xfrm>
        </p:spPr>
        <p:txBody>
          <a:bodyPr vert="eaVert"/>
          <a:lstStyle>
            <a:extLst/>
          </a:lstStyle>
          <a:p>
            <a:pPr lvl="0" eaLnBrk="1" latinLnBrk="0" hangingPunct="1"/>
            <a:r>
              <a:rPr lang="pt-BR" smtClean="0"/>
              <a:t>Clique para editar os estilos do texto mestre</a:t>
            </a:r>
          </a:p>
          <a:p>
            <a:pPr lvl="1" eaLnBrk="1" latinLnBrk="0" hangingPunct="1"/>
            <a:r>
              <a:rPr lang="pt-BR" smtClean="0"/>
              <a:t>Segundo nível</a:t>
            </a:r>
          </a:p>
          <a:p>
            <a:pPr lvl="2" eaLnBrk="1" latinLnBrk="0" hangingPunct="1"/>
            <a:r>
              <a:rPr lang="pt-BR" smtClean="0"/>
              <a:t>Terceiro nível</a:t>
            </a:r>
          </a:p>
          <a:p>
            <a:pPr lvl="3" eaLnBrk="1" latinLnBrk="0" hangingPunct="1"/>
            <a:r>
              <a:rPr lang="pt-BR" smtClean="0"/>
              <a:t>Quarto nível</a:t>
            </a:r>
          </a:p>
          <a:p>
            <a:pPr lvl="4" eaLnBrk="1" latinLnBrk="0" hangingPunct="1"/>
            <a:r>
              <a:rPr lang="pt-BR" smtClean="0"/>
              <a:t>Quinto nível</a:t>
            </a:r>
            <a:endParaRPr kumimoji="0" lang="en-US"/>
          </a:p>
        </p:txBody>
      </p:sp>
      <p:sp>
        <p:nvSpPr>
          <p:cNvPr id="4" name="Espaço Reservado para Data 3"/>
          <p:cNvSpPr>
            <a:spLocks noGrp="1"/>
          </p:cNvSpPr>
          <p:nvPr>
            <p:ph type="dt" sz="half" idx="10"/>
          </p:nvPr>
        </p:nvSpPr>
        <p:spPr/>
        <p:txBody>
          <a:bodyPr/>
          <a:lstStyle>
            <a:extLst/>
          </a:lstStyle>
          <a:p>
            <a:fld id="{FA5B970D-8FDD-48EC-BF6F-75F64DCC7C30}" type="datetime1">
              <a:rPr lang="pt-BR" smtClean="0"/>
              <a:t>22/02/2016</a:t>
            </a:fld>
            <a:endParaRPr lang="pt-BR"/>
          </a:p>
        </p:txBody>
      </p:sp>
      <p:sp>
        <p:nvSpPr>
          <p:cNvPr id="5" name="Espaço Reservado para Rodapé 4"/>
          <p:cNvSpPr>
            <a:spLocks noGrp="1"/>
          </p:cNvSpPr>
          <p:nvPr>
            <p:ph type="ftr" sz="quarter" idx="11"/>
          </p:nvPr>
        </p:nvSpPr>
        <p:spPr/>
        <p:txBody>
          <a:bodyPr/>
          <a:lstStyle>
            <a:extLst/>
          </a:lstStyle>
          <a:p>
            <a:endParaRPr lang="pt-BR"/>
          </a:p>
        </p:txBody>
      </p:sp>
      <p:sp>
        <p:nvSpPr>
          <p:cNvPr id="6" name="Espaço Reservado para Número de Slide 5"/>
          <p:cNvSpPr>
            <a:spLocks noGrp="1"/>
          </p:cNvSpPr>
          <p:nvPr>
            <p:ph type="sldNum" sz="quarter" idx="12"/>
          </p:nvPr>
        </p:nvSpPr>
        <p:spPr/>
        <p:txBody>
          <a:bodyPr/>
          <a:lstStyle>
            <a:extLst/>
          </a:lstStyle>
          <a:p>
            <a:fld id="{64B04174-04F1-4CFC-A68E-9D1BC206F645}" type="slidenum">
              <a:rPr lang="pt-BR" smtClean="0"/>
              <a:pPr/>
              <a:t>‹#›</a:t>
            </a:fld>
            <a:endParaRPr lang="pt-B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e texto verticais">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6844013" y="274640"/>
            <a:ext cx="1777470" cy="5592761"/>
          </a:xfrm>
        </p:spPr>
        <p:txBody>
          <a:bodyPr vert="eaVert"/>
          <a:lstStyle>
            <a:extLst/>
          </a:lstStyle>
          <a:p>
            <a:r>
              <a:rPr kumimoji="0" lang="pt-BR" smtClean="0"/>
              <a:t>Clique para editar o estilo do título mestre</a:t>
            </a:r>
            <a:endParaRPr kumimoji="0" lang="en-US"/>
          </a:p>
        </p:txBody>
      </p:sp>
      <p:sp>
        <p:nvSpPr>
          <p:cNvPr id="3" name="Espaço Reservado para Texto Vertical 2"/>
          <p:cNvSpPr>
            <a:spLocks noGrp="1"/>
          </p:cNvSpPr>
          <p:nvPr>
            <p:ph type="body" orient="vert" idx="1"/>
          </p:nvPr>
        </p:nvSpPr>
        <p:spPr>
          <a:xfrm>
            <a:off x="457200" y="274641"/>
            <a:ext cx="6324600" cy="5592760"/>
          </a:xfrm>
        </p:spPr>
        <p:txBody>
          <a:bodyPr vert="eaVert"/>
          <a:lstStyle>
            <a:extLst/>
          </a:lstStyle>
          <a:p>
            <a:pPr lvl="0" eaLnBrk="1" latinLnBrk="0" hangingPunct="1"/>
            <a:r>
              <a:rPr lang="pt-BR" smtClean="0"/>
              <a:t>Clique para editar os estilos do texto mestre</a:t>
            </a:r>
          </a:p>
          <a:p>
            <a:pPr lvl="1" eaLnBrk="1" latinLnBrk="0" hangingPunct="1"/>
            <a:r>
              <a:rPr lang="pt-BR" smtClean="0"/>
              <a:t>Segundo nível</a:t>
            </a:r>
          </a:p>
          <a:p>
            <a:pPr lvl="2" eaLnBrk="1" latinLnBrk="0" hangingPunct="1"/>
            <a:r>
              <a:rPr lang="pt-BR" smtClean="0"/>
              <a:t>Terceiro nível</a:t>
            </a:r>
          </a:p>
          <a:p>
            <a:pPr lvl="3" eaLnBrk="1" latinLnBrk="0" hangingPunct="1"/>
            <a:r>
              <a:rPr lang="pt-BR" smtClean="0"/>
              <a:t>Quarto nível</a:t>
            </a:r>
          </a:p>
          <a:p>
            <a:pPr lvl="4" eaLnBrk="1" latinLnBrk="0" hangingPunct="1"/>
            <a:r>
              <a:rPr lang="pt-BR" smtClean="0"/>
              <a:t>Quinto nível</a:t>
            </a:r>
            <a:endParaRPr kumimoji="0" lang="en-US"/>
          </a:p>
        </p:txBody>
      </p:sp>
      <p:sp>
        <p:nvSpPr>
          <p:cNvPr id="4" name="Espaço Reservado para Data 3"/>
          <p:cNvSpPr>
            <a:spLocks noGrp="1"/>
          </p:cNvSpPr>
          <p:nvPr>
            <p:ph type="dt" sz="half" idx="10"/>
          </p:nvPr>
        </p:nvSpPr>
        <p:spPr/>
        <p:txBody>
          <a:bodyPr/>
          <a:lstStyle>
            <a:extLst/>
          </a:lstStyle>
          <a:p>
            <a:fld id="{BD21D50D-A790-42F5-B619-E6BFA9A7E2AB}" type="datetime1">
              <a:rPr lang="pt-BR" smtClean="0"/>
              <a:t>22/02/2016</a:t>
            </a:fld>
            <a:endParaRPr lang="pt-BR"/>
          </a:p>
        </p:txBody>
      </p:sp>
      <p:sp>
        <p:nvSpPr>
          <p:cNvPr id="5" name="Espaço Reservado para Rodapé 4"/>
          <p:cNvSpPr>
            <a:spLocks noGrp="1"/>
          </p:cNvSpPr>
          <p:nvPr>
            <p:ph type="ftr" sz="quarter" idx="11"/>
          </p:nvPr>
        </p:nvSpPr>
        <p:spPr/>
        <p:txBody>
          <a:bodyPr/>
          <a:lstStyle>
            <a:extLst/>
          </a:lstStyle>
          <a:p>
            <a:endParaRPr lang="pt-BR"/>
          </a:p>
        </p:txBody>
      </p:sp>
      <p:sp>
        <p:nvSpPr>
          <p:cNvPr id="6" name="Espaço Reservado para Número de Slide 5"/>
          <p:cNvSpPr>
            <a:spLocks noGrp="1"/>
          </p:cNvSpPr>
          <p:nvPr>
            <p:ph type="sldNum" sz="quarter" idx="12"/>
          </p:nvPr>
        </p:nvSpPr>
        <p:spPr/>
        <p:txBody>
          <a:bodyPr/>
          <a:lstStyle>
            <a:extLst/>
          </a:lstStyle>
          <a:p>
            <a:fld id="{64B04174-04F1-4CFC-A68E-9D1BC206F645}" type="slidenum">
              <a:rPr lang="pt-BR" smtClean="0"/>
              <a:pPr/>
              <a:t>‹#›</a:t>
            </a:fld>
            <a:endParaRPr lang="pt-B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3" name="Espaço Reservado para Conteúdo 2"/>
          <p:cNvSpPr>
            <a:spLocks noGrp="1"/>
          </p:cNvSpPr>
          <p:nvPr>
            <p:ph idx="1"/>
          </p:nvPr>
        </p:nvSpPr>
        <p:spPr/>
        <p:txBody>
          <a:bodyPr/>
          <a:lstStyle>
            <a:extLst/>
          </a:lstStyle>
          <a:p>
            <a:pPr lvl="0" eaLnBrk="1" latinLnBrk="0" hangingPunct="1"/>
            <a:r>
              <a:rPr lang="pt-BR" smtClean="0"/>
              <a:t>Clique para editar os estilos do texto mestre</a:t>
            </a:r>
          </a:p>
          <a:p>
            <a:pPr lvl="1" eaLnBrk="1" latinLnBrk="0" hangingPunct="1"/>
            <a:r>
              <a:rPr lang="pt-BR" smtClean="0"/>
              <a:t>Segundo nível</a:t>
            </a:r>
          </a:p>
          <a:p>
            <a:pPr lvl="2" eaLnBrk="1" latinLnBrk="0" hangingPunct="1"/>
            <a:r>
              <a:rPr lang="pt-BR" smtClean="0"/>
              <a:t>Terceiro nível</a:t>
            </a:r>
          </a:p>
          <a:p>
            <a:pPr lvl="3" eaLnBrk="1" latinLnBrk="0" hangingPunct="1"/>
            <a:r>
              <a:rPr lang="pt-BR" smtClean="0"/>
              <a:t>Quarto nível</a:t>
            </a:r>
          </a:p>
          <a:p>
            <a:pPr lvl="4" eaLnBrk="1" latinLnBrk="0" hangingPunct="1"/>
            <a:r>
              <a:rPr lang="pt-BR" smtClean="0"/>
              <a:t>Quinto nível</a:t>
            </a:r>
            <a:endParaRPr kumimoji="0" lang="en-US"/>
          </a:p>
        </p:txBody>
      </p:sp>
      <p:sp>
        <p:nvSpPr>
          <p:cNvPr id="4" name="Espaço Reservado para Data 3"/>
          <p:cNvSpPr>
            <a:spLocks noGrp="1"/>
          </p:cNvSpPr>
          <p:nvPr>
            <p:ph type="dt" sz="half" idx="10"/>
          </p:nvPr>
        </p:nvSpPr>
        <p:spPr>
          <a:xfrm>
            <a:off x="6727032" y="6407944"/>
            <a:ext cx="1733400" cy="365760"/>
          </a:xfrm>
        </p:spPr>
        <p:txBody>
          <a:bodyPr/>
          <a:lstStyle>
            <a:extLst/>
          </a:lstStyle>
          <a:p>
            <a:fld id="{C6E71B81-1532-45C4-AFB1-7DFE32E37B4B}" type="datetime1">
              <a:rPr lang="pt-BR" smtClean="0"/>
              <a:t>22/02/2016</a:t>
            </a:fld>
            <a:endParaRPr lang="pt-BR" dirty="0"/>
          </a:p>
        </p:txBody>
      </p:sp>
      <p:sp>
        <p:nvSpPr>
          <p:cNvPr id="5" name="Espaço Reservado para Rodapé 4"/>
          <p:cNvSpPr>
            <a:spLocks noGrp="1"/>
          </p:cNvSpPr>
          <p:nvPr>
            <p:ph type="ftr" sz="quarter" idx="11"/>
          </p:nvPr>
        </p:nvSpPr>
        <p:spPr/>
        <p:txBody>
          <a:bodyPr/>
          <a:lstStyle>
            <a:extLst/>
          </a:lstStyle>
          <a:p>
            <a:endParaRPr lang="pt-BR" dirty="0"/>
          </a:p>
        </p:txBody>
      </p:sp>
      <p:sp>
        <p:nvSpPr>
          <p:cNvPr id="6" name="Espaço Reservado para Número de Slide 5"/>
          <p:cNvSpPr>
            <a:spLocks noGrp="1"/>
          </p:cNvSpPr>
          <p:nvPr>
            <p:ph type="sldNum" sz="quarter" idx="12"/>
          </p:nvPr>
        </p:nvSpPr>
        <p:spPr>
          <a:xfrm>
            <a:off x="8460432" y="6407944"/>
            <a:ext cx="552600" cy="365125"/>
          </a:xfrm>
        </p:spPr>
        <p:txBody>
          <a:bodyPr/>
          <a:lstStyle>
            <a:extLst/>
          </a:lstStyle>
          <a:p>
            <a:fld id="{64B04174-04F1-4CFC-A68E-9D1BC206F645}" type="slidenum">
              <a:rPr lang="pt-BR" smtClean="0"/>
              <a:pPr/>
              <a:t>‹#›</a:t>
            </a:fld>
            <a:endParaRPr lang="pt-BR" dirty="0"/>
          </a:p>
        </p:txBody>
      </p:sp>
      <p:sp>
        <p:nvSpPr>
          <p:cNvPr id="7" name="Título 6"/>
          <p:cNvSpPr>
            <a:spLocks noGrp="1"/>
          </p:cNvSpPr>
          <p:nvPr>
            <p:ph type="title"/>
          </p:nvPr>
        </p:nvSpPr>
        <p:spPr/>
        <p:txBody>
          <a:bodyPr rtlCol="0"/>
          <a:lstStyle>
            <a:extLst/>
          </a:lstStyle>
          <a:p>
            <a:r>
              <a:rPr kumimoji="0" lang="pt-BR" smtClean="0"/>
              <a:t>Clique para editar o estilo do título mestre</a:t>
            </a:r>
            <a:endParaRPr kumimoji="0" lang="en-US"/>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bg>
      <p:bgRef idx="1002">
        <a:schemeClr val="bg1"/>
      </p:bgRef>
    </p:bg>
    <p:spTree>
      <p:nvGrpSpPr>
        <p:cNvPr id="1" name=""/>
        <p:cNvGrpSpPr/>
        <p:nvPr/>
      </p:nvGrpSpPr>
      <p:grpSpPr>
        <a:xfrm>
          <a:off x="0" y="0"/>
          <a:ext cx="0" cy="0"/>
          <a:chOff x="0" y="0"/>
          <a:chExt cx="0" cy="0"/>
        </a:xfrm>
      </p:grpSpPr>
      <p:sp>
        <p:nvSpPr>
          <p:cNvPr id="2" name="Título 1"/>
          <p:cNvSpPr>
            <a:spLocks noGrp="1"/>
          </p:cNvSpPr>
          <p:nvPr>
            <p:ph type="title"/>
          </p:nvPr>
        </p:nvSpPr>
        <p:spPr>
          <a:xfrm>
            <a:off x="722376" y="1059712"/>
            <a:ext cx="7772400" cy="1828800"/>
          </a:xfrm>
        </p:spPr>
        <p:txBody>
          <a:bodyPr vert="horz" anchor="b">
            <a:normAutofit/>
            <a:scene3d>
              <a:camera prst="orthographicFront"/>
              <a:lightRig rig="soft" dir="t"/>
            </a:scene3d>
            <a:sp3d prstMaterial="softEdge">
              <a:bevelT w="25400" h="25400"/>
            </a:sp3d>
          </a:bodyPr>
          <a:lstStyle>
            <a:lvl1pPr algn="r">
              <a:buNone/>
              <a:defRPr sz="4800" b="1" cap="none" baseline="0">
                <a:effectLst>
                  <a:outerShdw blurRad="31750" dist="25400" dir="5400000" algn="tl" rotWithShape="0">
                    <a:srgbClr val="000000">
                      <a:alpha val="25000"/>
                    </a:srgbClr>
                  </a:outerShdw>
                </a:effectLst>
              </a:defRPr>
            </a:lvl1pPr>
            <a:extLst/>
          </a:lstStyle>
          <a:p>
            <a:r>
              <a:rPr kumimoji="0" lang="pt-BR" smtClean="0"/>
              <a:t>Clique para editar o estilo do título mestre</a:t>
            </a:r>
            <a:endParaRPr kumimoji="0" lang="en-US"/>
          </a:p>
        </p:txBody>
      </p:sp>
      <p:sp>
        <p:nvSpPr>
          <p:cNvPr id="3" name="Espaço Reservado para Texto 2"/>
          <p:cNvSpPr>
            <a:spLocks noGrp="1"/>
          </p:cNvSpPr>
          <p:nvPr>
            <p:ph type="body" idx="1"/>
          </p:nvPr>
        </p:nvSpPr>
        <p:spPr>
          <a:xfrm>
            <a:off x="3922713" y="2931712"/>
            <a:ext cx="4572000" cy="1454888"/>
          </a:xfrm>
        </p:spPr>
        <p:txBody>
          <a:bodyPr lIns="91440" rIns="91440" anchor="t"/>
          <a:lstStyle>
            <a:lvl1pPr marL="0" indent="0" algn="l">
              <a:buNone/>
              <a:defRPr sz="23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pt-BR" smtClean="0"/>
              <a:t>Clique para editar os estilos do texto mestre</a:t>
            </a:r>
          </a:p>
        </p:txBody>
      </p:sp>
      <p:sp>
        <p:nvSpPr>
          <p:cNvPr id="4" name="Espaço Reservado para Data 3"/>
          <p:cNvSpPr>
            <a:spLocks noGrp="1"/>
          </p:cNvSpPr>
          <p:nvPr>
            <p:ph type="dt" sz="half" idx="10"/>
          </p:nvPr>
        </p:nvSpPr>
        <p:spPr/>
        <p:txBody>
          <a:bodyPr/>
          <a:lstStyle>
            <a:extLst/>
          </a:lstStyle>
          <a:p>
            <a:fld id="{322DE5EF-03CB-4159-A0BE-0A1335F5EAAB}" type="datetime1">
              <a:rPr lang="pt-BR" smtClean="0"/>
              <a:t>22/02/2016</a:t>
            </a:fld>
            <a:endParaRPr lang="pt-BR"/>
          </a:p>
        </p:txBody>
      </p:sp>
      <p:sp>
        <p:nvSpPr>
          <p:cNvPr id="5" name="Espaço Reservado para Rodapé 4"/>
          <p:cNvSpPr>
            <a:spLocks noGrp="1"/>
          </p:cNvSpPr>
          <p:nvPr>
            <p:ph type="ftr" sz="quarter" idx="11"/>
          </p:nvPr>
        </p:nvSpPr>
        <p:spPr/>
        <p:txBody>
          <a:bodyPr/>
          <a:lstStyle>
            <a:extLst/>
          </a:lstStyle>
          <a:p>
            <a:endParaRPr lang="pt-BR"/>
          </a:p>
        </p:txBody>
      </p:sp>
      <p:sp>
        <p:nvSpPr>
          <p:cNvPr id="6" name="Espaço Reservado para Número de Slide 5"/>
          <p:cNvSpPr>
            <a:spLocks noGrp="1"/>
          </p:cNvSpPr>
          <p:nvPr>
            <p:ph type="sldNum" sz="quarter" idx="12"/>
          </p:nvPr>
        </p:nvSpPr>
        <p:spPr/>
        <p:txBody>
          <a:bodyPr/>
          <a:lstStyle>
            <a:extLst/>
          </a:lstStyle>
          <a:p>
            <a:fld id="{64B04174-04F1-4CFC-A68E-9D1BC206F645}" type="slidenum">
              <a:rPr lang="pt-BR" smtClean="0"/>
              <a:pPr/>
              <a:t>‹#›</a:t>
            </a:fld>
            <a:endParaRPr lang="pt-BR"/>
          </a:p>
        </p:txBody>
      </p:sp>
      <p:sp>
        <p:nvSpPr>
          <p:cNvPr id="7" name="Divisa 6"/>
          <p:cNvSpPr/>
          <p:nvPr/>
        </p:nvSpPr>
        <p:spPr>
          <a:xfrm>
            <a:off x="3636680" y="3005472"/>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
        <p:nvSpPr>
          <p:cNvPr id="8" name="Divisa 7"/>
          <p:cNvSpPr/>
          <p:nvPr/>
        </p:nvSpPr>
        <p:spPr>
          <a:xfrm>
            <a:off x="3450264" y="3005472"/>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bg>
      <p:bgRef idx="1002">
        <a:schemeClr val="bg1"/>
      </p:bgRef>
    </p:bg>
    <p:spTree>
      <p:nvGrpSpPr>
        <p:cNvPr id="1" name=""/>
        <p:cNvGrpSpPr/>
        <p:nvPr/>
      </p:nvGrpSpPr>
      <p:grpSpPr>
        <a:xfrm>
          <a:off x="0" y="0"/>
          <a:ext cx="0" cy="0"/>
          <a:chOff x="0" y="0"/>
          <a:chExt cx="0" cy="0"/>
        </a:xfrm>
      </p:grpSpPr>
      <p:sp>
        <p:nvSpPr>
          <p:cNvPr id="3" name="Espaço Reservado para Conteúdo 2"/>
          <p:cNvSpPr>
            <a:spLocks noGrp="1"/>
          </p:cNvSpPr>
          <p:nvPr>
            <p:ph sz="half" idx="1"/>
          </p:nvPr>
        </p:nvSpPr>
        <p:spPr>
          <a:xfrm>
            <a:off x="457200" y="1481328"/>
            <a:ext cx="40386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pt-BR" smtClean="0"/>
              <a:t>Clique para editar os estilos do texto mestre</a:t>
            </a:r>
          </a:p>
          <a:p>
            <a:pPr lvl="1" eaLnBrk="1" latinLnBrk="0" hangingPunct="1"/>
            <a:r>
              <a:rPr lang="pt-BR" smtClean="0"/>
              <a:t>Segundo nível</a:t>
            </a:r>
          </a:p>
          <a:p>
            <a:pPr lvl="2" eaLnBrk="1" latinLnBrk="0" hangingPunct="1"/>
            <a:r>
              <a:rPr lang="pt-BR" smtClean="0"/>
              <a:t>Terceiro nível</a:t>
            </a:r>
          </a:p>
          <a:p>
            <a:pPr lvl="3" eaLnBrk="1" latinLnBrk="0" hangingPunct="1"/>
            <a:r>
              <a:rPr lang="pt-BR" smtClean="0"/>
              <a:t>Quarto nível</a:t>
            </a:r>
          </a:p>
          <a:p>
            <a:pPr lvl="4" eaLnBrk="1" latinLnBrk="0" hangingPunct="1"/>
            <a:r>
              <a:rPr lang="pt-BR" smtClean="0"/>
              <a:t>Quinto nível</a:t>
            </a:r>
            <a:endParaRPr kumimoji="0" lang="en-US"/>
          </a:p>
        </p:txBody>
      </p:sp>
      <p:sp>
        <p:nvSpPr>
          <p:cNvPr id="4" name="Espaço Reservado para Conteúdo 3"/>
          <p:cNvSpPr>
            <a:spLocks noGrp="1"/>
          </p:cNvSpPr>
          <p:nvPr>
            <p:ph sz="half" idx="2"/>
          </p:nvPr>
        </p:nvSpPr>
        <p:spPr>
          <a:xfrm>
            <a:off x="4648200" y="1481328"/>
            <a:ext cx="40386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pt-BR" smtClean="0"/>
              <a:t>Clique para editar os estilos do texto mestre</a:t>
            </a:r>
          </a:p>
          <a:p>
            <a:pPr lvl="1" eaLnBrk="1" latinLnBrk="0" hangingPunct="1"/>
            <a:r>
              <a:rPr lang="pt-BR" smtClean="0"/>
              <a:t>Segundo nível</a:t>
            </a:r>
          </a:p>
          <a:p>
            <a:pPr lvl="2" eaLnBrk="1" latinLnBrk="0" hangingPunct="1"/>
            <a:r>
              <a:rPr lang="pt-BR" smtClean="0"/>
              <a:t>Terceiro nível</a:t>
            </a:r>
          </a:p>
          <a:p>
            <a:pPr lvl="3" eaLnBrk="1" latinLnBrk="0" hangingPunct="1"/>
            <a:r>
              <a:rPr lang="pt-BR" smtClean="0"/>
              <a:t>Quarto nível</a:t>
            </a:r>
          </a:p>
          <a:p>
            <a:pPr lvl="4" eaLnBrk="1" latinLnBrk="0" hangingPunct="1"/>
            <a:r>
              <a:rPr lang="pt-BR" smtClean="0"/>
              <a:t>Quinto nível</a:t>
            </a:r>
            <a:endParaRPr kumimoji="0" lang="en-US"/>
          </a:p>
        </p:txBody>
      </p:sp>
      <p:sp>
        <p:nvSpPr>
          <p:cNvPr id="5" name="Espaço Reservado para Data 4"/>
          <p:cNvSpPr>
            <a:spLocks noGrp="1"/>
          </p:cNvSpPr>
          <p:nvPr>
            <p:ph type="dt" sz="half" idx="10"/>
          </p:nvPr>
        </p:nvSpPr>
        <p:spPr/>
        <p:txBody>
          <a:bodyPr/>
          <a:lstStyle>
            <a:extLst/>
          </a:lstStyle>
          <a:p>
            <a:fld id="{D892AEDB-1867-4013-960A-84FC27B5DA12}" type="datetime1">
              <a:rPr lang="pt-BR" smtClean="0"/>
              <a:t>22/02/2016</a:t>
            </a:fld>
            <a:endParaRPr lang="pt-BR"/>
          </a:p>
        </p:txBody>
      </p:sp>
      <p:sp>
        <p:nvSpPr>
          <p:cNvPr id="6" name="Espaço Reservado para Rodapé 5"/>
          <p:cNvSpPr>
            <a:spLocks noGrp="1"/>
          </p:cNvSpPr>
          <p:nvPr>
            <p:ph type="ftr" sz="quarter" idx="11"/>
          </p:nvPr>
        </p:nvSpPr>
        <p:spPr/>
        <p:txBody>
          <a:bodyPr/>
          <a:lstStyle>
            <a:extLst/>
          </a:lstStyle>
          <a:p>
            <a:endParaRPr lang="pt-BR"/>
          </a:p>
        </p:txBody>
      </p:sp>
      <p:sp>
        <p:nvSpPr>
          <p:cNvPr id="7" name="Espaço Reservado para Número de Slide 6"/>
          <p:cNvSpPr>
            <a:spLocks noGrp="1"/>
          </p:cNvSpPr>
          <p:nvPr>
            <p:ph type="sldNum" sz="quarter" idx="12"/>
          </p:nvPr>
        </p:nvSpPr>
        <p:spPr/>
        <p:txBody>
          <a:bodyPr/>
          <a:lstStyle>
            <a:extLst/>
          </a:lstStyle>
          <a:p>
            <a:fld id="{64B04174-04F1-4CFC-A68E-9D1BC206F645}" type="slidenum">
              <a:rPr lang="pt-BR" smtClean="0"/>
              <a:pPr/>
              <a:t>‹#›</a:t>
            </a:fld>
            <a:endParaRPr lang="pt-BR"/>
          </a:p>
        </p:txBody>
      </p:sp>
      <p:sp>
        <p:nvSpPr>
          <p:cNvPr id="8" name="Título 7"/>
          <p:cNvSpPr>
            <a:spLocks noGrp="1"/>
          </p:cNvSpPr>
          <p:nvPr>
            <p:ph type="title"/>
          </p:nvPr>
        </p:nvSpPr>
        <p:spPr/>
        <p:txBody>
          <a:bodyPr rtlCol="0"/>
          <a:lstStyle>
            <a:extLst/>
          </a:lstStyle>
          <a:p>
            <a:r>
              <a:rPr kumimoji="0" lang="pt-BR" smtClean="0"/>
              <a:t>Clique para editar o estilo do título mestre</a:t>
            </a:r>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ação">
    <p:bg>
      <p:bgRef idx="1003">
        <a:schemeClr val="bg1"/>
      </p:bgRef>
    </p:bg>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3050"/>
            <a:ext cx="8229600" cy="1143000"/>
          </a:xfrm>
        </p:spPr>
        <p:txBody>
          <a:bodyPr anchor="ctr"/>
          <a:lstStyle>
            <a:lvl1pPr>
              <a:defRPr/>
            </a:lvl1pPr>
            <a:extLst/>
          </a:lstStyle>
          <a:p>
            <a:r>
              <a:rPr kumimoji="0" lang="pt-BR" smtClean="0"/>
              <a:t>Clique para editar o estilo do título mestre</a:t>
            </a:r>
            <a:endParaRPr kumimoji="0" lang="en-US"/>
          </a:p>
        </p:txBody>
      </p:sp>
      <p:sp>
        <p:nvSpPr>
          <p:cNvPr id="3" name="Espaço Reservado para Texto 2"/>
          <p:cNvSpPr>
            <a:spLocks noGrp="1"/>
          </p:cNvSpPr>
          <p:nvPr>
            <p:ph type="body" idx="1"/>
          </p:nvPr>
        </p:nvSpPr>
        <p:spPr>
          <a:xfrm>
            <a:off x="457200" y="5410200"/>
            <a:ext cx="4040188"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pt-BR" smtClean="0"/>
              <a:t>Clique para editar os estilos do texto mestre</a:t>
            </a:r>
          </a:p>
        </p:txBody>
      </p:sp>
      <p:sp>
        <p:nvSpPr>
          <p:cNvPr id="4" name="Espaço Reservado para Texto 3"/>
          <p:cNvSpPr>
            <a:spLocks noGrp="1"/>
          </p:cNvSpPr>
          <p:nvPr>
            <p:ph type="body" sz="half" idx="3"/>
          </p:nvPr>
        </p:nvSpPr>
        <p:spPr>
          <a:xfrm>
            <a:off x="4645026" y="5410200"/>
            <a:ext cx="4041775"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pt-BR" smtClean="0"/>
              <a:t>Clique para editar os estilos do texto mestre</a:t>
            </a:r>
          </a:p>
        </p:txBody>
      </p:sp>
      <p:sp>
        <p:nvSpPr>
          <p:cNvPr id="5" name="Espaço Reservado para Conteúdo 4"/>
          <p:cNvSpPr>
            <a:spLocks noGrp="1"/>
          </p:cNvSpPr>
          <p:nvPr>
            <p:ph sz="quarter" idx="2"/>
          </p:nvPr>
        </p:nvSpPr>
        <p:spPr>
          <a:xfrm>
            <a:off x="457200" y="1444294"/>
            <a:ext cx="4040188" cy="3941763"/>
          </a:xfrm>
          <a:ln>
            <a:noFill/>
            <a:prstDash val="sysDash"/>
            <a:miter lim="800000"/>
          </a:ln>
        </p:spPr>
        <p:txBody>
          <a:bodyPr/>
          <a:lstStyle>
            <a:lvl1pPr>
              <a:defRPr sz="2400"/>
            </a:lvl1pPr>
            <a:lvl2pPr>
              <a:defRPr sz="2000"/>
            </a:lvl2pPr>
            <a:lvl3pPr>
              <a:defRPr sz="1800"/>
            </a:lvl3pPr>
            <a:lvl4pPr>
              <a:defRPr sz="1600"/>
            </a:lvl4pPr>
            <a:lvl5pPr>
              <a:defRPr sz="1600"/>
            </a:lvl5pPr>
            <a:extLst/>
          </a:lstStyle>
          <a:p>
            <a:pPr lvl="0" eaLnBrk="1" latinLnBrk="0" hangingPunct="1"/>
            <a:r>
              <a:rPr lang="pt-BR" smtClean="0"/>
              <a:t>Clique para editar os estilos do texto mestre</a:t>
            </a:r>
          </a:p>
          <a:p>
            <a:pPr lvl="1" eaLnBrk="1" latinLnBrk="0" hangingPunct="1"/>
            <a:r>
              <a:rPr lang="pt-BR" smtClean="0"/>
              <a:t>Segundo nível</a:t>
            </a:r>
          </a:p>
          <a:p>
            <a:pPr lvl="2" eaLnBrk="1" latinLnBrk="0" hangingPunct="1"/>
            <a:r>
              <a:rPr lang="pt-BR" smtClean="0"/>
              <a:t>Terceiro nível</a:t>
            </a:r>
          </a:p>
          <a:p>
            <a:pPr lvl="3" eaLnBrk="1" latinLnBrk="0" hangingPunct="1"/>
            <a:r>
              <a:rPr lang="pt-BR" smtClean="0"/>
              <a:t>Quarto nível</a:t>
            </a:r>
          </a:p>
          <a:p>
            <a:pPr lvl="4" eaLnBrk="1" latinLnBrk="0" hangingPunct="1"/>
            <a:r>
              <a:rPr lang="pt-BR" smtClean="0"/>
              <a:t>Quinto nível</a:t>
            </a:r>
            <a:endParaRPr kumimoji="0" lang="en-US"/>
          </a:p>
        </p:txBody>
      </p:sp>
      <p:sp>
        <p:nvSpPr>
          <p:cNvPr id="6" name="Espaço Reservado para Conteúdo 5"/>
          <p:cNvSpPr>
            <a:spLocks noGrp="1"/>
          </p:cNvSpPr>
          <p:nvPr>
            <p:ph sz="quarter" idx="4"/>
          </p:nvPr>
        </p:nvSpPr>
        <p:spPr>
          <a:xfrm>
            <a:off x="4645025" y="1444294"/>
            <a:ext cx="4041775" cy="3941763"/>
          </a:xfrm>
          <a:ln>
            <a:noFill/>
            <a:prstDash val="sysDash"/>
            <a:miter lim="800000"/>
          </a:ln>
        </p:spPr>
        <p:txBody>
          <a:bodyPr/>
          <a:lstStyle>
            <a:lvl1pPr>
              <a:spcBef>
                <a:spcPts val="0"/>
              </a:spcBef>
              <a:defRPr sz="2400"/>
            </a:lvl1pPr>
            <a:lvl2pPr>
              <a:defRPr sz="2000"/>
            </a:lvl2pPr>
            <a:lvl3pPr>
              <a:defRPr sz="1800"/>
            </a:lvl3pPr>
            <a:lvl4pPr>
              <a:defRPr sz="1600"/>
            </a:lvl4pPr>
            <a:lvl5pPr>
              <a:defRPr sz="1600"/>
            </a:lvl5pPr>
            <a:extLst/>
          </a:lstStyle>
          <a:p>
            <a:pPr lvl="0" eaLnBrk="1" latinLnBrk="0" hangingPunct="1"/>
            <a:r>
              <a:rPr lang="pt-BR" smtClean="0"/>
              <a:t>Clique para editar os estilos do texto mestre</a:t>
            </a:r>
          </a:p>
          <a:p>
            <a:pPr lvl="1" eaLnBrk="1" latinLnBrk="0" hangingPunct="1"/>
            <a:r>
              <a:rPr lang="pt-BR" smtClean="0"/>
              <a:t>Segundo nível</a:t>
            </a:r>
          </a:p>
          <a:p>
            <a:pPr lvl="2" eaLnBrk="1" latinLnBrk="0" hangingPunct="1"/>
            <a:r>
              <a:rPr lang="pt-BR" smtClean="0"/>
              <a:t>Terceiro nível</a:t>
            </a:r>
          </a:p>
          <a:p>
            <a:pPr lvl="3" eaLnBrk="1" latinLnBrk="0" hangingPunct="1"/>
            <a:r>
              <a:rPr lang="pt-BR" smtClean="0"/>
              <a:t>Quarto nível</a:t>
            </a:r>
          </a:p>
          <a:p>
            <a:pPr lvl="4" eaLnBrk="1" latinLnBrk="0" hangingPunct="1"/>
            <a:r>
              <a:rPr lang="pt-BR" smtClean="0"/>
              <a:t>Quinto nível</a:t>
            </a:r>
            <a:endParaRPr kumimoji="0" lang="en-US"/>
          </a:p>
        </p:txBody>
      </p:sp>
      <p:sp>
        <p:nvSpPr>
          <p:cNvPr id="7" name="Espaço Reservado para Data 6"/>
          <p:cNvSpPr>
            <a:spLocks noGrp="1"/>
          </p:cNvSpPr>
          <p:nvPr>
            <p:ph type="dt" sz="half" idx="10"/>
          </p:nvPr>
        </p:nvSpPr>
        <p:spPr/>
        <p:txBody>
          <a:bodyPr/>
          <a:lstStyle>
            <a:extLst/>
          </a:lstStyle>
          <a:p>
            <a:fld id="{EFCBB586-2105-4BDC-8295-4DE8858B77E4}" type="datetime1">
              <a:rPr lang="pt-BR" smtClean="0"/>
              <a:t>22/02/2016</a:t>
            </a:fld>
            <a:endParaRPr lang="pt-BR"/>
          </a:p>
        </p:txBody>
      </p:sp>
      <p:sp>
        <p:nvSpPr>
          <p:cNvPr id="8" name="Espaço Reservado para Rodapé 7"/>
          <p:cNvSpPr>
            <a:spLocks noGrp="1"/>
          </p:cNvSpPr>
          <p:nvPr>
            <p:ph type="ftr" sz="quarter" idx="11"/>
          </p:nvPr>
        </p:nvSpPr>
        <p:spPr/>
        <p:txBody>
          <a:bodyPr/>
          <a:lstStyle>
            <a:extLst/>
          </a:lstStyle>
          <a:p>
            <a:endParaRPr lang="pt-BR"/>
          </a:p>
        </p:txBody>
      </p:sp>
      <p:sp>
        <p:nvSpPr>
          <p:cNvPr id="9" name="Espaço Reservado para Número de Slide 8"/>
          <p:cNvSpPr>
            <a:spLocks noGrp="1"/>
          </p:cNvSpPr>
          <p:nvPr>
            <p:ph type="sldNum" sz="quarter" idx="12"/>
          </p:nvPr>
        </p:nvSpPr>
        <p:spPr/>
        <p:txBody>
          <a:bodyPr/>
          <a:lstStyle>
            <a:extLst/>
          </a:lstStyle>
          <a:p>
            <a:fld id="{64B04174-04F1-4CFC-A68E-9D1BC206F645}" type="slidenum">
              <a:rPr lang="pt-BR" smtClean="0"/>
              <a:pPr/>
              <a:t>‹#›</a:t>
            </a:fld>
            <a:endParaRPr lang="pt-BR"/>
          </a:p>
        </p:txBody>
      </p:sp>
    </p:spTree>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bg>
      <p:bgRef idx="1002">
        <a:schemeClr val="bg1"/>
      </p:bgRef>
    </p:bg>
    <p:spTree>
      <p:nvGrpSpPr>
        <p:cNvPr id="1" name=""/>
        <p:cNvGrpSpPr/>
        <p:nvPr/>
      </p:nvGrpSpPr>
      <p:grpSpPr>
        <a:xfrm>
          <a:off x="0" y="0"/>
          <a:ext cx="0" cy="0"/>
          <a:chOff x="0" y="0"/>
          <a:chExt cx="0" cy="0"/>
        </a:xfrm>
      </p:grpSpPr>
      <p:sp>
        <p:nvSpPr>
          <p:cNvPr id="3" name="Espaço Reservado para Data 2"/>
          <p:cNvSpPr>
            <a:spLocks noGrp="1"/>
          </p:cNvSpPr>
          <p:nvPr>
            <p:ph type="dt" sz="half" idx="10"/>
          </p:nvPr>
        </p:nvSpPr>
        <p:spPr/>
        <p:txBody>
          <a:bodyPr/>
          <a:lstStyle>
            <a:extLst/>
          </a:lstStyle>
          <a:p>
            <a:fld id="{1583F7C7-13A9-4485-93F2-83ADE264082B}" type="datetime1">
              <a:rPr lang="pt-BR" smtClean="0"/>
              <a:t>22/02/2016</a:t>
            </a:fld>
            <a:endParaRPr lang="pt-BR"/>
          </a:p>
        </p:txBody>
      </p:sp>
      <p:sp>
        <p:nvSpPr>
          <p:cNvPr id="4" name="Espaço Reservado para Rodapé 3"/>
          <p:cNvSpPr>
            <a:spLocks noGrp="1"/>
          </p:cNvSpPr>
          <p:nvPr>
            <p:ph type="ftr" sz="quarter" idx="11"/>
          </p:nvPr>
        </p:nvSpPr>
        <p:spPr/>
        <p:txBody>
          <a:bodyPr/>
          <a:lstStyle>
            <a:extLst/>
          </a:lstStyle>
          <a:p>
            <a:endParaRPr lang="pt-BR"/>
          </a:p>
        </p:txBody>
      </p:sp>
      <p:sp>
        <p:nvSpPr>
          <p:cNvPr id="5" name="Espaço Reservado para Número de Slide 4"/>
          <p:cNvSpPr>
            <a:spLocks noGrp="1"/>
          </p:cNvSpPr>
          <p:nvPr>
            <p:ph type="sldNum" sz="quarter" idx="12"/>
          </p:nvPr>
        </p:nvSpPr>
        <p:spPr/>
        <p:txBody>
          <a:bodyPr/>
          <a:lstStyle>
            <a:extLst/>
          </a:lstStyle>
          <a:p>
            <a:fld id="{64B04174-04F1-4CFC-A68E-9D1BC206F645}" type="slidenum">
              <a:rPr lang="pt-BR" smtClean="0"/>
              <a:pPr/>
              <a:t>‹#›</a:t>
            </a:fld>
            <a:endParaRPr lang="pt-BR"/>
          </a:p>
        </p:txBody>
      </p:sp>
      <p:sp>
        <p:nvSpPr>
          <p:cNvPr id="6" name="Título 5"/>
          <p:cNvSpPr>
            <a:spLocks noGrp="1"/>
          </p:cNvSpPr>
          <p:nvPr>
            <p:ph type="title"/>
          </p:nvPr>
        </p:nvSpPr>
        <p:spPr/>
        <p:txBody>
          <a:bodyPr rtlCol="0"/>
          <a:lstStyle>
            <a:extLst/>
          </a:lstStyle>
          <a:p>
            <a:r>
              <a:rPr kumimoji="0" lang="pt-BR" smtClean="0"/>
              <a:t>Clique para editar o estilo do título mestre</a:t>
            </a:r>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p:cNvSpPr>
            <a:spLocks noGrp="1"/>
          </p:cNvSpPr>
          <p:nvPr>
            <p:ph type="dt" sz="half" idx="10"/>
          </p:nvPr>
        </p:nvSpPr>
        <p:spPr/>
        <p:txBody>
          <a:bodyPr/>
          <a:lstStyle>
            <a:extLst/>
          </a:lstStyle>
          <a:p>
            <a:fld id="{95375EEA-5F29-44C6-83CB-224F1A9725F4}" type="datetime1">
              <a:rPr lang="pt-BR" smtClean="0"/>
              <a:t>22/02/2016</a:t>
            </a:fld>
            <a:endParaRPr lang="pt-BR"/>
          </a:p>
        </p:txBody>
      </p:sp>
      <p:sp>
        <p:nvSpPr>
          <p:cNvPr id="3" name="Espaço Reservado para Rodapé 2"/>
          <p:cNvSpPr>
            <a:spLocks noGrp="1"/>
          </p:cNvSpPr>
          <p:nvPr>
            <p:ph type="ftr" sz="quarter" idx="11"/>
          </p:nvPr>
        </p:nvSpPr>
        <p:spPr/>
        <p:txBody>
          <a:bodyPr/>
          <a:lstStyle>
            <a:extLst/>
          </a:lstStyle>
          <a:p>
            <a:endParaRPr lang="pt-BR"/>
          </a:p>
        </p:txBody>
      </p:sp>
      <p:sp>
        <p:nvSpPr>
          <p:cNvPr id="4" name="Espaço Reservado para Número de Slide 3"/>
          <p:cNvSpPr>
            <a:spLocks noGrp="1"/>
          </p:cNvSpPr>
          <p:nvPr>
            <p:ph type="sldNum" sz="quarter" idx="12"/>
          </p:nvPr>
        </p:nvSpPr>
        <p:spPr/>
        <p:txBody>
          <a:bodyPr/>
          <a:lstStyle>
            <a:extLst/>
          </a:lstStyle>
          <a:p>
            <a:fld id="{64B04174-04F1-4CFC-A68E-9D1BC206F645}" type="slidenum">
              <a:rPr lang="pt-BR" smtClean="0"/>
              <a:pPr/>
              <a:t>‹#›</a:t>
            </a:fld>
            <a:endParaRPr lang="pt-B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údo com Legenda">
    <p:bg>
      <p:bgRef idx="1003">
        <a:schemeClr val="bg1"/>
      </p:bgRef>
    </p:bg>
    <p:spTree>
      <p:nvGrpSpPr>
        <p:cNvPr id="1" name=""/>
        <p:cNvGrpSpPr/>
        <p:nvPr/>
      </p:nvGrpSpPr>
      <p:grpSpPr>
        <a:xfrm>
          <a:off x="0" y="0"/>
          <a:ext cx="0" cy="0"/>
          <a:chOff x="0" y="0"/>
          <a:chExt cx="0" cy="0"/>
        </a:xfrm>
      </p:grpSpPr>
      <p:sp>
        <p:nvSpPr>
          <p:cNvPr id="2" name="Título 1"/>
          <p:cNvSpPr>
            <a:spLocks noGrp="1"/>
          </p:cNvSpPr>
          <p:nvPr>
            <p:ph type="title"/>
          </p:nvPr>
        </p:nvSpPr>
        <p:spPr>
          <a:xfrm>
            <a:off x="914400" y="4876800"/>
            <a:ext cx="7481776" cy="457200"/>
          </a:xfrm>
        </p:spPr>
        <p:txBody>
          <a:bodyPr vert="horz" anchor="t">
            <a:noAutofit/>
            <a:sp3d prstMaterial="softEdge">
              <a:bevelT w="0" h="0"/>
            </a:sp3d>
          </a:bodyPr>
          <a:lstStyle>
            <a:lvl1pPr algn="r">
              <a:buNone/>
              <a:defRPr sz="2500" b="0">
                <a:solidFill>
                  <a:schemeClr val="accent1"/>
                </a:solidFill>
                <a:effectLst/>
              </a:defRPr>
            </a:lvl1pPr>
            <a:extLst/>
          </a:lstStyle>
          <a:p>
            <a:r>
              <a:rPr kumimoji="0" lang="pt-BR" smtClean="0"/>
              <a:t>Clique para editar o estilo do título mestre</a:t>
            </a:r>
            <a:endParaRPr kumimoji="0" lang="en-US"/>
          </a:p>
        </p:txBody>
      </p:sp>
      <p:sp>
        <p:nvSpPr>
          <p:cNvPr id="3" name="Espaço Reservado para Texto 2"/>
          <p:cNvSpPr>
            <a:spLocks noGrp="1"/>
          </p:cNvSpPr>
          <p:nvPr>
            <p:ph type="body" idx="2"/>
          </p:nvPr>
        </p:nvSpPr>
        <p:spPr>
          <a:xfrm>
            <a:off x="4419600" y="5355102"/>
            <a:ext cx="3974592" cy="914400"/>
          </a:xfrm>
        </p:spPr>
        <p:txBody>
          <a:bodyPr/>
          <a:lstStyle>
            <a:lvl1pPr marL="0" indent="0" algn="r">
              <a:buNone/>
              <a:defRPr sz="1600"/>
            </a:lvl1pPr>
            <a:lvl2pPr>
              <a:buNone/>
              <a:defRPr sz="1200"/>
            </a:lvl2pPr>
            <a:lvl3pPr>
              <a:buNone/>
              <a:defRPr sz="1000"/>
            </a:lvl3pPr>
            <a:lvl4pPr>
              <a:buNone/>
              <a:defRPr sz="900"/>
            </a:lvl4pPr>
            <a:lvl5pPr>
              <a:buNone/>
              <a:defRPr sz="900"/>
            </a:lvl5pPr>
            <a:extLst/>
          </a:lstStyle>
          <a:p>
            <a:pPr lvl="0" eaLnBrk="1" latinLnBrk="0" hangingPunct="1"/>
            <a:r>
              <a:rPr kumimoji="0" lang="pt-BR" smtClean="0"/>
              <a:t>Clique para editar os estilos do texto mestre</a:t>
            </a:r>
          </a:p>
        </p:txBody>
      </p:sp>
      <p:sp>
        <p:nvSpPr>
          <p:cNvPr id="4" name="Espaço Reservado para Conteúdo 3"/>
          <p:cNvSpPr>
            <a:spLocks noGrp="1"/>
          </p:cNvSpPr>
          <p:nvPr>
            <p:ph sz="half" idx="1"/>
          </p:nvPr>
        </p:nvSpPr>
        <p:spPr>
          <a:xfrm>
            <a:off x="914400" y="274320"/>
            <a:ext cx="7479792" cy="4572000"/>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pt-BR" smtClean="0"/>
              <a:t>Clique para editar os estilos do texto mestre</a:t>
            </a:r>
          </a:p>
          <a:p>
            <a:pPr lvl="1" eaLnBrk="1" latinLnBrk="0" hangingPunct="1"/>
            <a:r>
              <a:rPr lang="pt-BR" smtClean="0"/>
              <a:t>Segundo nível</a:t>
            </a:r>
          </a:p>
          <a:p>
            <a:pPr lvl="2" eaLnBrk="1" latinLnBrk="0" hangingPunct="1"/>
            <a:r>
              <a:rPr lang="pt-BR" smtClean="0"/>
              <a:t>Terceiro nível</a:t>
            </a:r>
          </a:p>
          <a:p>
            <a:pPr lvl="3" eaLnBrk="1" latinLnBrk="0" hangingPunct="1"/>
            <a:r>
              <a:rPr lang="pt-BR" smtClean="0"/>
              <a:t>Quarto nível</a:t>
            </a:r>
          </a:p>
          <a:p>
            <a:pPr lvl="4" eaLnBrk="1" latinLnBrk="0" hangingPunct="1"/>
            <a:r>
              <a:rPr lang="pt-BR" smtClean="0"/>
              <a:t>Quinto nível</a:t>
            </a:r>
            <a:endParaRPr kumimoji="0" lang="en-US"/>
          </a:p>
        </p:txBody>
      </p:sp>
      <p:sp>
        <p:nvSpPr>
          <p:cNvPr id="5" name="Espaço Reservado para Data 4"/>
          <p:cNvSpPr>
            <a:spLocks noGrp="1"/>
          </p:cNvSpPr>
          <p:nvPr>
            <p:ph type="dt" sz="half" idx="10"/>
          </p:nvPr>
        </p:nvSpPr>
        <p:spPr>
          <a:xfrm>
            <a:off x="6727032" y="6407944"/>
            <a:ext cx="1920240" cy="365760"/>
          </a:xfrm>
        </p:spPr>
        <p:txBody>
          <a:bodyPr/>
          <a:lstStyle>
            <a:extLst/>
          </a:lstStyle>
          <a:p>
            <a:fld id="{8D021C62-62D5-4BDE-B0A1-8E2C40CEA611}" type="datetime1">
              <a:rPr lang="pt-BR" smtClean="0"/>
              <a:t>22/02/2016</a:t>
            </a:fld>
            <a:endParaRPr lang="pt-BR"/>
          </a:p>
        </p:txBody>
      </p:sp>
      <p:sp>
        <p:nvSpPr>
          <p:cNvPr id="6" name="Espaço Reservado para Rodapé 5"/>
          <p:cNvSpPr>
            <a:spLocks noGrp="1"/>
          </p:cNvSpPr>
          <p:nvPr>
            <p:ph type="ftr" sz="quarter" idx="11"/>
          </p:nvPr>
        </p:nvSpPr>
        <p:spPr/>
        <p:txBody>
          <a:bodyPr/>
          <a:lstStyle>
            <a:extLst/>
          </a:lstStyle>
          <a:p>
            <a:endParaRPr lang="pt-BR"/>
          </a:p>
        </p:txBody>
      </p:sp>
      <p:sp>
        <p:nvSpPr>
          <p:cNvPr id="7" name="Espaço Reservado para Número de Slide 6"/>
          <p:cNvSpPr>
            <a:spLocks noGrp="1"/>
          </p:cNvSpPr>
          <p:nvPr>
            <p:ph type="sldNum" sz="quarter" idx="12"/>
          </p:nvPr>
        </p:nvSpPr>
        <p:spPr/>
        <p:txBody>
          <a:bodyPr/>
          <a:lstStyle>
            <a:extLst/>
          </a:lstStyle>
          <a:p>
            <a:fld id="{64B04174-04F1-4CFC-A68E-9D1BC206F645}" type="slidenum">
              <a:rPr lang="pt-BR" smtClean="0"/>
              <a:pPr/>
              <a:t>‹#›</a:t>
            </a:fld>
            <a:endParaRPr lang="pt-BR"/>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m com Legenda">
    <p:bg>
      <p:bgRef idx="1002">
        <a:schemeClr val="bg1"/>
      </p:bgRef>
    </p:bg>
    <p:spTree>
      <p:nvGrpSpPr>
        <p:cNvPr id="1" name=""/>
        <p:cNvGrpSpPr/>
        <p:nvPr/>
      </p:nvGrpSpPr>
      <p:grpSpPr>
        <a:xfrm>
          <a:off x="0" y="0"/>
          <a:ext cx="0" cy="0"/>
          <a:chOff x="0" y="0"/>
          <a:chExt cx="0" cy="0"/>
        </a:xfrm>
      </p:grpSpPr>
      <p:sp>
        <p:nvSpPr>
          <p:cNvPr id="4" name="Espaço Reservado para Texto 3"/>
          <p:cNvSpPr>
            <a:spLocks noGrp="1"/>
          </p:cNvSpPr>
          <p:nvPr>
            <p:ph type="body" sz="half" idx="2"/>
          </p:nvPr>
        </p:nvSpPr>
        <p:spPr>
          <a:xfrm>
            <a:off x="1141232" y="5443402"/>
            <a:ext cx="7162800" cy="648232"/>
          </a:xfrm>
          <a:noFill/>
        </p:spPr>
        <p:txBody>
          <a:bodyPr lIns="91440" tIns="0" rIns="91440" anchor="t"/>
          <a:lstStyle>
            <a:lvl1pPr marL="0" marR="18288" indent="0" algn="r">
              <a:buNone/>
              <a:defRPr sz="1400"/>
            </a:lvl1pPr>
            <a:lvl2pPr>
              <a:defRPr sz="1200"/>
            </a:lvl2pPr>
            <a:lvl3pPr>
              <a:defRPr sz="1000"/>
            </a:lvl3pPr>
            <a:lvl4pPr>
              <a:defRPr sz="900"/>
            </a:lvl4pPr>
            <a:lvl5pPr>
              <a:defRPr sz="900"/>
            </a:lvl5pPr>
            <a:extLst/>
          </a:lstStyle>
          <a:p>
            <a:pPr lvl="0" eaLnBrk="1" latinLnBrk="0" hangingPunct="1"/>
            <a:r>
              <a:rPr kumimoji="0" lang="pt-BR" smtClean="0"/>
              <a:t>Clique para editar os estilos do texto mestre</a:t>
            </a:r>
          </a:p>
        </p:txBody>
      </p:sp>
      <p:sp>
        <p:nvSpPr>
          <p:cNvPr id="3" name="Espaço Reservado para Imagem 2"/>
          <p:cNvSpPr>
            <a:spLocks noGrp="1"/>
          </p:cNvSpPr>
          <p:nvPr>
            <p:ph type="pic" idx="1"/>
          </p:nvPr>
        </p:nvSpPr>
        <p:spPr>
          <a:xfrm>
            <a:off x="228600" y="189968"/>
            <a:ext cx="8686800" cy="4389120"/>
          </a:xfrm>
          <a:prstGeom prst="rect">
            <a:avLst/>
          </a:prstGeom>
          <a:solidFill>
            <a:schemeClr val="bg2"/>
          </a:solidFill>
          <a:ln>
            <a:solidFill>
              <a:schemeClr val="bg1"/>
            </a:solidFill>
          </a:ln>
          <a:effectLst>
            <a:innerShdw blurRad="95250">
              <a:srgbClr val="000000"/>
            </a:innerShdw>
          </a:effectLst>
        </p:spPr>
        <p:txBody>
          <a:bodyPr/>
          <a:lstStyle>
            <a:lvl1pPr marL="0" indent="0">
              <a:buNone/>
              <a:defRPr sz="3200"/>
            </a:lvl1pPr>
            <a:extLst/>
          </a:lstStyle>
          <a:p>
            <a:r>
              <a:rPr kumimoji="0" lang="pt-BR" smtClean="0"/>
              <a:t>Clique no ícone para adicionar uma imagem</a:t>
            </a:r>
            <a:endParaRPr kumimoji="0" lang="en-US" dirty="0"/>
          </a:p>
        </p:txBody>
      </p:sp>
      <p:sp>
        <p:nvSpPr>
          <p:cNvPr id="5" name="Espaço Reservado para Data 4"/>
          <p:cNvSpPr>
            <a:spLocks noGrp="1"/>
          </p:cNvSpPr>
          <p:nvPr>
            <p:ph type="dt" sz="half" idx="10"/>
          </p:nvPr>
        </p:nvSpPr>
        <p:spPr/>
        <p:txBody>
          <a:bodyPr/>
          <a:lstStyle>
            <a:lvl1pPr>
              <a:defRPr>
                <a:solidFill>
                  <a:schemeClr val="tx1"/>
                </a:solidFill>
              </a:defRPr>
            </a:lvl1pPr>
            <a:extLst/>
          </a:lstStyle>
          <a:p>
            <a:fld id="{A0B8BEF9-67D0-4E26-A913-A66D3F49256B}" type="datetime1">
              <a:rPr lang="pt-BR" smtClean="0"/>
              <a:t>22/02/2016</a:t>
            </a:fld>
            <a:endParaRPr lang="pt-BR"/>
          </a:p>
        </p:txBody>
      </p:sp>
      <p:sp>
        <p:nvSpPr>
          <p:cNvPr id="6" name="Espaço Reservado para Rodapé 5"/>
          <p:cNvSpPr>
            <a:spLocks noGrp="1"/>
          </p:cNvSpPr>
          <p:nvPr>
            <p:ph type="ftr" sz="quarter" idx="11"/>
          </p:nvPr>
        </p:nvSpPr>
        <p:spPr>
          <a:xfrm>
            <a:off x="4380072" y="6407944"/>
            <a:ext cx="2350681" cy="365125"/>
          </a:xfrm>
        </p:spPr>
        <p:txBody>
          <a:bodyPr/>
          <a:lstStyle>
            <a:lvl1pPr>
              <a:defRPr>
                <a:solidFill>
                  <a:schemeClr val="tx1"/>
                </a:solidFill>
              </a:defRPr>
            </a:lvl1pPr>
            <a:extLst/>
          </a:lstStyle>
          <a:p>
            <a:endParaRPr lang="pt-BR"/>
          </a:p>
        </p:txBody>
      </p:sp>
      <p:sp>
        <p:nvSpPr>
          <p:cNvPr id="7" name="Espaço Reservado para Número de Slide 6"/>
          <p:cNvSpPr>
            <a:spLocks noGrp="1"/>
          </p:cNvSpPr>
          <p:nvPr>
            <p:ph type="sldNum" sz="quarter" idx="12"/>
          </p:nvPr>
        </p:nvSpPr>
        <p:spPr/>
        <p:txBody>
          <a:bodyPr/>
          <a:lstStyle>
            <a:lvl1pPr>
              <a:defRPr>
                <a:solidFill>
                  <a:schemeClr val="tx1"/>
                </a:solidFill>
              </a:defRPr>
            </a:lvl1pPr>
            <a:extLst/>
          </a:lstStyle>
          <a:p>
            <a:fld id="{64B04174-04F1-4CFC-A68E-9D1BC206F645}" type="slidenum">
              <a:rPr lang="pt-BR" smtClean="0"/>
              <a:pPr/>
              <a:t>‹#›</a:t>
            </a:fld>
            <a:endParaRPr lang="pt-BR"/>
          </a:p>
        </p:txBody>
      </p:sp>
      <p:sp>
        <p:nvSpPr>
          <p:cNvPr id="2" name="Título 1"/>
          <p:cNvSpPr>
            <a:spLocks noGrp="1"/>
          </p:cNvSpPr>
          <p:nvPr>
            <p:ph type="title"/>
          </p:nvPr>
        </p:nvSpPr>
        <p:spPr>
          <a:xfrm>
            <a:off x="228600" y="4865122"/>
            <a:ext cx="8075432" cy="562672"/>
          </a:xfrm>
          <a:noFill/>
        </p:spPr>
        <p:txBody>
          <a:bodyPr anchor="t">
            <a:sp3d prstMaterial="softEdge"/>
          </a:bodyPr>
          <a:lstStyle>
            <a:lvl1pPr marR="0" algn="r">
              <a:buNone/>
              <a:defRPr sz="3000" b="0">
                <a:solidFill>
                  <a:schemeClr val="accent1"/>
                </a:solidFill>
                <a:effectLst>
                  <a:outerShdw blurRad="50800" dist="25000" dir="5400000" algn="t" rotWithShape="0">
                    <a:prstClr val="black">
                      <a:alpha val="45000"/>
                    </a:prstClr>
                  </a:outerShdw>
                </a:effectLst>
              </a:defRPr>
            </a:lvl1pPr>
            <a:extLst/>
          </a:lstStyle>
          <a:p>
            <a:r>
              <a:rPr kumimoji="0" lang="pt-BR" smtClean="0"/>
              <a:t>Clique para editar o estilo do título mestre</a:t>
            </a:r>
            <a:endParaRPr kumimoji="0" lang="en-US"/>
          </a:p>
        </p:txBody>
      </p:sp>
      <p:sp>
        <p:nvSpPr>
          <p:cNvPr id="8" name="Forma livre 7"/>
          <p:cNvSpPr>
            <a:spLocks/>
          </p:cNvSpPr>
          <p:nvPr/>
        </p:nvSpPr>
        <p:spPr bwMode="auto">
          <a:xfrm>
            <a:off x="716436" y="5001993"/>
            <a:ext cx="3802003" cy="1443111"/>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329" y="347"/>
                </a:moveTo>
                <a:lnTo>
                  <a:pt x="7156" y="682"/>
                </a:lnTo>
                <a:lnTo>
                  <a:pt x="5229" y="682"/>
                </a:lnTo>
                <a:lnTo>
                  <a:pt x="-328" y="345"/>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9" name="Forma livre 8"/>
          <p:cNvSpPr>
            <a:spLocks/>
          </p:cNvSpPr>
          <p:nvPr/>
        </p:nvSpPr>
        <p:spPr bwMode="auto">
          <a:xfrm>
            <a:off x="-53561" y="5785023"/>
            <a:ext cx="3802003"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817" y="97"/>
                </a:moveTo>
                <a:lnTo>
                  <a:pt x="6408" y="682"/>
                </a:lnTo>
                <a:lnTo>
                  <a:pt x="5232" y="685"/>
                </a:lnTo>
                <a:lnTo>
                  <a:pt x="829" y="101"/>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0" name="Triângulo retângulo 9"/>
          <p:cNvSpPr>
            <a:spLocks/>
          </p:cNvSpPr>
          <p:nvPr/>
        </p:nvSpPr>
        <p:spPr bwMode="auto">
          <a:xfrm>
            <a:off x="-6042" y="5791253"/>
            <a:ext cx="3402314" cy="1080868"/>
          </a:xfrm>
          <a:prstGeom prst="rtTriangle">
            <a:avLst/>
          </a:prstGeom>
          <a:blipFill>
            <a:blip r:embed="rId2"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eaLnBrk="1" latinLnBrk="0" hangingPunct="1"/>
            <a:endParaRPr kumimoji="0" lang="en-US"/>
          </a:p>
        </p:txBody>
      </p:sp>
      <p:cxnSp>
        <p:nvCxnSpPr>
          <p:cNvPr id="11" name="Conector reto 10"/>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12" name="Divisa 11"/>
          <p:cNvSpPr/>
          <p:nvPr/>
        </p:nvSpPr>
        <p:spPr>
          <a:xfrm>
            <a:off x="8664112" y="4988440"/>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
        <p:nvSpPr>
          <p:cNvPr id="13" name="Divisa 12"/>
          <p:cNvSpPr/>
          <p:nvPr/>
        </p:nvSpPr>
        <p:spPr>
          <a:xfrm>
            <a:off x="8477696" y="4988440"/>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Forma livre 12"/>
          <p:cNvSpPr>
            <a:spLocks/>
          </p:cNvSpPr>
          <p:nvPr/>
        </p:nvSpPr>
        <p:spPr bwMode="auto">
          <a:xfrm>
            <a:off x="716436" y="5001993"/>
            <a:ext cx="3802003" cy="1443111"/>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329" y="347"/>
                </a:moveTo>
                <a:lnTo>
                  <a:pt x="7156" y="682"/>
                </a:lnTo>
                <a:lnTo>
                  <a:pt x="5229" y="682"/>
                </a:lnTo>
                <a:lnTo>
                  <a:pt x="-328" y="345"/>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2" name="Forma livre 11"/>
          <p:cNvSpPr>
            <a:spLocks/>
          </p:cNvSpPr>
          <p:nvPr/>
        </p:nvSpPr>
        <p:spPr bwMode="auto">
          <a:xfrm>
            <a:off x="-53561" y="5785023"/>
            <a:ext cx="3802003"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817" y="97"/>
                </a:moveTo>
                <a:lnTo>
                  <a:pt x="6408" y="682"/>
                </a:lnTo>
                <a:lnTo>
                  <a:pt x="5232" y="685"/>
                </a:lnTo>
                <a:lnTo>
                  <a:pt x="829" y="101"/>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4" name="Triângulo retângulo 13"/>
          <p:cNvSpPr>
            <a:spLocks/>
          </p:cNvSpPr>
          <p:nvPr/>
        </p:nvSpPr>
        <p:spPr bwMode="auto">
          <a:xfrm>
            <a:off x="-6042" y="5791253"/>
            <a:ext cx="3402314" cy="1080868"/>
          </a:xfrm>
          <a:prstGeom prst="rtTriangle">
            <a:avLst/>
          </a:prstGeom>
          <a:blipFill>
            <a:blip r:embed="rId13"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eaLnBrk="1" latinLnBrk="0" hangingPunct="1"/>
            <a:endParaRPr kumimoji="0" lang="en-US"/>
          </a:p>
        </p:txBody>
      </p:sp>
      <p:cxnSp>
        <p:nvCxnSpPr>
          <p:cNvPr id="15" name="Conector reto 14"/>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9" name="Espaço Reservado para Título 8"/>
          <p:cNvSpPr>
            <a:spLocks noGrp="1"/>
          </p:cNvSpPr>
          <p:nvPr>
            <p:ph type="title"/>
          </p:nvPr>
        </p:nvSpPr>
        <p:spPr>
          <a:xfrm>
            <a:off x="457200" y="274638"/>
            <a:ext cx="8229600" cy="1143000"/>
          </a:xfrm>
          <a:prstGeom prst="rect">
            <a:avLst/>
          </a:prstGeom>
        </p:spPr>
        <p:txBody>
          <a:bodyPr vert="horz" anchor="ctr">
            <a:normAutofit/>
            <a:scene3d>
              <a:camera prst="orthographicFront"/>
              <a:lightRig rig="soft" dir="t"/>
            </a:scene3d>
            <a:sp3d prstMaterial="softEdge">
              <a:bevelT w="25400" h="25400"/>
            </a:sp3d>
          </a:bodyPr>
          <a:lstStyle>
            <a:extLst/>
          </a:lstStyle>
          <a:p>
            <a:r>
              <a:rPr kumimoji="0" lang="pt-BR" smtClean="0"/>
              <a:t>Clique para editar o estilo do título mestre</a:t>
            </a:r>
            <a:endParaRPr kumimoji="0" lang="en-US"/>
          </a:p>
        </p:txBody>
      </p:sp>
      <p:sp>
        <p:nvSpPr>
          <p:cNvPr id="30" name="Espaço Reservado para Texto 29"/>
          <p:cNvSpPr>
            <a:spLocks noGrp="1"/>
          </p:cNvSpPr>
          <p:nvPr>
            <p:ph type="body" idx="1"/>
          </p:nvPr>
        </p:nvSpPr>
        <p:spPr>
          <a:xfrm>
            <a:off x="457200" y="1481328"/>
            <a:ext cx="8229600" cy="4525963"/>
          </a:xfrm>
          <a:prstGeom prst="rect">
            <a:avLst/>
          </a:prstGeom>
        </p:spPr>
        <p:txBody>
          <a:bodyPr vert="horz">
            <a:normAutofit/>
          </a:bodyPr>
          <a:lstStyle>
            <a:extLst/>
          </a:lstStyle>
          <a:p>
            <a:pPr lvl="0" eaLnBrk="1" latinLnBrk="0" hangingPunct="1"/>
            <a:r>
              <a:rPr kumimoji="0" lang="pt-BR" smtClean="0"/>
              <a:t>Clique para editar os estilos do texto mestre</a:t>
            </a:r>
          </a:p>
          <a:p>
            <a:pPr lvl="1" eaLnBrk="1" latinLnBrk="0" hangingPunct="1"/>
            <a:r>
              <a:rPr kumimoji="0" lang="pt-BR" smtClean="0"/>
              <a:t>Segundo nível</a:t>
            </a:r>
          </a:p>
          <a:p>
            <a:pPr lvl="2" eaLnBrk="1" latinLnBrk="0" hangingPunct="1"/>
            <a:r>
              <a:rPr kumimoji="0" lang="pt-BR" smtClean="0"/>
              <a:t>Terceiro nível</a:t>
            </a:r>
          </a:p>
          <a:p>
            <a:pPr lvl="3" eaLnBrk="1" latinLnBrk="0" hangingPunct="1"/>
            <a:r>
              <a:rPr kumimoji="0" lang="pt-BR" smtClean="0"/>
              <a:t>Quarto nível</a:t>
            </a:r>
          </a:p>
          <a:p>
            <a:pPr lvl="4" eaLnBrk="1" latinLnBrk="0" hangingPunct="1"/>
            <a:r>
              <a:rPr kumimoji="0" lang="pt-BR" smtClean="0"/>
              <a:t>Quinto nível</a:t>
            </a:r>
            <a:endParaRPr kumimoji="0" lang="en-US"/>
          </a:p>
        </p:txBody>
      </p:sp>
      <p:sp>
        <p:nvSpPr>
          <p:cNvPr id="10" name="Espaço Reservado para Data 9"/>
          <p:cNvSpPr>
            <a:spLocks noGrp="1"/>
          </p:cNvSpPr>
          <p:nvPr>
            <p:ph type="dt" sz="half" idx="2"/>
          </p:nvPr>
        </p:nvSpPr>
        <p:spPr>
          <a:xfrm>
            <a:off x="6727032" y="6407944"/>
            <a:ext cx="1920240" cy="365760"/>
          </a:xfrm>
          <a:prstGeom prst="rect">
            <a:avLst/>
          </a:prstGeom>
        </p:spPr>
        <p:txBody>
          <a:bodyPr vert="horz" anchor="b"/>
          <a:lstStyle>
            <a:lvl1pPr algn="l" eaLnBrk="1" latinLnBrk="0" hangingPunct="1">
              <a:defRPr kumimoji="0" sz="1000">
                <a:solidFill>
                  <a:schemeClr val="tx1"/>
                </a:solidFill>
              </a:defRPr>
            </a:lvl1pPr>
            <a:extLst/>
          </a:lstStyle>
          <a:p>
            <a:fld id="{ACCE7230-8A7E-4B10-A1E4-71BA2E3D23D3}" type="datetime1">
              <a:rPr lang="pt-BR" smtClean="0"/>
              <a:t>22/02/2016</a:t>
            </a:fld>
            <a:endParaRPr lang="pt-BR"/>
          </a:p>
        </p:txBody>
      </p:sp>
      <p:sp>
        <p:nvSpPr>
          <p:cNvPr id="22" name="Espaço Reservado para Rodapé 21"/>
          <p:cNvSpPr>
            <a:spLocks noGrp="1"/>
          </p:cNvSpPr>
          <p:nvPr>
            <p:ph type="ftr" sz="quarter" idx="3"/>
          </p:nvPr>
        </p:nvSpPr>
        <p:spPr>
          <a:xfrm>
            <a:off x="4380072" y="6407944"/>
            <a:ext cx="2350681" cy="365125"/>
          </a:xfrm>
          <a:prstGeom prst="rect">
            <a:avLst/>
          </a:prstGeom>
        </p:spPr>
        <p:txBody>
          <a:bodyPr vert="horz" anchor="b"/>
          <a:lstStyle>
            <a:lvl1pPr algn="r" eaLnBrk="1" latinLnBrk="0" hangingPunct="1">
              <a:defRPr kumimoji="0" sz="1000">
                <a:solidFill>
                  <a:schemeClr val="tx1"/>
                </a:solidFill>
              </a:defRPr>
            </a:lvl1pPr>
            <a:extLst/>
          </a:lstStyle>
          <a:p>
            <a:endParaRPr lang="pt-BR"/>
          </a:p>
        </p:txBody>
      </p:sp>
      <p:sp>
        <p:nvSpPr>
          <p:cNvPr id="18" name="Espaço Reservado para Número de Slide 17"/>
          <p:cNvSpPr>
            <a:spLocks noGrp="1"/>
          </p:cNvSpPr>
          <p:nvPr>
            <p:ph type="sldNum" sz="quarter" idx="4"/>
          </p:nvPr>
        </p:nvSpPr>
        <p:spPr>
          <a:xfrm>
            <a:off x="8647272" y="6407944"/>
            <a:ext cx="365760" cy="365125"/>
          </a:xfrm>
          <a:prstGeom prst="rect">
            <a:avLst/>
          </a:prstGeom>
        </p:spPr>
        <p:txBody>
          <a:bodyPr vert="horz" anchor="b"/>
          <a:lstStyle>
            <a:lvl1pPr algn="r" eaLnBrk="1" latinLnBrk="0" hangingPunct="1">
              <a:defRPr kumimoji="0" sz="1000" b="0">
                <a:solidFill>
                  <a:schemeClr val="tx1"/>
                </a:solidFill>
              </a:defRPr>
            </a:lvl1pPr>
            <a:extLst/>
          </a:lstStyle>
          <a:p>
            <a:fld id="{64B04174-04F1-4CFC-A68E-9D1BC206F645}" type="slidenum">
              <a:rPr lang="pt-BR" smtClean="0"/>
              <a:pPr/>
              <a:t>‹#›</a:t>
            </a:fld>
            <a:endParaRPr lang="pt-BR"/>
          </a:p>
        </p:txBody>
      </p:sp>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hdr="0" ftr="0" dt="0"/>
  <p:txStyles>
    <p:title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p:titleStyle>
    <p:body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69.xml"/><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10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0.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02.xml.rels><?xml version="1.0" encoding="UTF-8" standalone="yes"?>
<Relationships xmlns="http://schemas.openxmlformats.org/package/2006/relationships"><Relationship Id="rId3" Type="http://schemas.openxmlformats.org/officeDocument/2006/relationships/hyperlink" Target="http://www.wiltonfilho.com/" TargetMode="External"/><Relationship Id="rId2" Type="http://schemas.openxmlformats.org/officeDocument/2006/relationships/notesSlide" Target="../notesSlides/notesSlide71.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12.jpeg"/><Relationship Id="rId4" Type="http://schemas.openxmlformats.org/officeDocument/2006/relationships/image" Target="../media/image11.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hyperlink" Target="http://www.w3.org/TR/" TargetMode="External"/><Relationship Id="rId2" Type="http://schemas.openxmlformats.org/officeDocument/2006/relationships/notesSlide" Target="../notesSlides/notesSlide75.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hyperlink" Target="http://www.w3.org/" TargetMode="External"/><Relationship Id="rId4" Type="http://schemas.openxmlformats.org/officeDocument/2006/relationships/hyperlink" Target="http://www.w3c.br/" TargetMode="External"/></Relationships>
</file>

<file path=ppt/slides/_rels/slide111.xml.rels><?xml version="1.0" encoding="UTF-8" standalone="yes"?>
<Relationships xmlns="http://schemas.openxmlformats.org/package/2006/relationships"><Relationship Id="rId8" Type="http://schemas.microsoft.com/office/2007/relationships/diagramDrawing" Target="../diagrams/drawing10.xml"/><Relationship Id="rId3" Type="http://schemas.openxmlformats.org/officeDocument/2006/relationships/hyperlink" Target="http://www.w3.org/Consortium/Translation/" TargetMode="External"/><Relationship Id="rId7" Type="http://schemas.openxmlformats.org/officeDocument/2006/relationships/diagramColors" Target="../diagrams/colors10.xml"/><Relationship Id="rId2" Type="http://schemas.openxmlformats.org/officeDocument/2006/relationships/notesSlide" Target="../notesSlides/notesSlide76.xml"/><Relationship Id="rId1" Type="http://schemas.openxmlformats.org/officeDocument/2006/relationships/slideLayout" Target="../slideLayouts/slideLayout2.xml"/><Relationship Id="rId6" Type="http://schemas.openxmlformats.org/officeDocument/2006/relationships/diagramQuickStyle" Target="../diagrams/quickStyle10.xml"/><Relationship Id="rId5" Type="http://schemas.openxmlformats.org/officeDocument/2006/relationships/diagramLayout" Target="../diagrams/layout10.xml"/><Relationship Id="rId4" Type="http://schemas.openxmlformats.org/officeDocument/2006/relationships/diagramData" Target="../diagrams/data10.xml"/><Relationship Id="rId9" Type="http://schemas.openxmlformats.org/officeDocument/2006/relationships/image" Target="../media/image27.png"/></Relationships>
</file>

<file path=ppt/slides/_rels/slide112.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77.xml"/><Relationship Id="rId1" Type="http://schemas.openxmlformats.org/officeDocument/2006/relationships/slideLayout" Target="../slideLayouts/slideLayout2.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hyperlink" Target="Materiais/loose.dtd" TargetMode="External"/><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hyperlink" Target="Materiais/loose.dtd" TargetMode="External"/><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hyperlink" Target="Materiais/strict.dtd" TargetMode="External"/><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hyperlink" Target="Materiais/Default%20DTD.dtd" TargetMode="Externa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1.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00.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13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01.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13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02.xml"/><Relationship Id="rId1" Type="http://schemas.openxmlformats.org/officeDocument/2006/relationships/slideLayout" Target="../slideLayouts/slideLayout2.xml"/><Relationship Id="rId5" Type="http://schemas.openxmlformats.org/officeDocument/2006/relationships/image" Target="../media/image40.jpeg"/><Relationship Id="rId4" Type="http://schemas.openxmlformats.org/officeDocument/2006/relationships/image" Target="../media/image39.png"/></Relationships>
</file>

<file path=ppt/slides/_rels/slide13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www.w3schools.com/html/html_form_input_types.asp" TargetMode="Externa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03.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14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www.w3schools.com/html/exercise.asp?filename=exercise_attributes1" TargetMode="Externa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4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04.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5.xml.rels><?xml version="1.0" encoding="UTF-8" standalone="yes"?>
<Relationships xmlns="http://schemas.openxmlformats.org/package/2006/relationships"><Relationship Id="rId2" Type="http://schemas.openxmlformats.org/officeDocument/2006/relationships/hyperlink" Target="Exemplos%20CSS/Exemplo%2001%20-%20Zen%20Garden" TargetMode="Externa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hyperlink" Target="http://www.w3schools.com/css/css_examples.asp"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slide" Target="slide151.xml"/><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hyperlink" Target="Exemplos%20CSS/Exemplo%2002" TargetMode="External"/><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hyperlink" Target="Materiais/CSS%20-%20W3C%20-%20Web%20Browsers%20Suport.htm" TargetMode="Externa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Materiais/ISO%20639-2%20e%20ISO%20639-1.htm"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hyperlink" Target="../../Materiais/ISO_3166.html" TargetMode="Externa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hyperlink" Target="http://goo.gl/Hw6tFk" TargetMode="External"/><Relationship Id="rId2" Type="http://schemas.openxmlformats.org/officeDocument/2006/relationships/hyperlink" Target="http://www.w3schools.com/css/exercise.asp?filename=exercise_selectors1" TargetMode="Externa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14.png"/></Relationships>
</file>

<file path=ppt/slides/_rels/slide16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3" Type="http://schemas.openxmlformats.org/officeDocument/2006/relationships/hyperlink" Target="Exemplos%20CSS/Exemplo%2002" TargetMode="External"/><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25.xml"/><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26.xml"/><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28.xml"/><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3" Type="http://schemas.openxmlformats.org/officeDocument/2006/relationships/hyperlink" Target="http://goo.gl/C3cAvi" TargetMode="External"/><Relationship Id="rId2" Type="http://schemas.openxmlformats.org/officeDocument/2006/relationships/hyperlink" Target="http://www.w3schools.com/css/exercise.asp?filename=exercise_howto1" TargetMode="Externa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14.png"/></Relationships>
</file>

<file path=ppt/slides/_rels/slide17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29.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131.xml"/><Relationship Id="rId1" Type="http://schemas.openxmlformats.org/officeDocument/2006/relationships/slideLayout" Target="../slideLayouts/slideLayout2.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8" Type="http://schemas.openxmlformats.org/officeDocument/2006/relationships/diagramData" Target="../diagrams/data14.xml"/><Relationship Id="rId3" Type="http://schemas.openxmlformats.org/officeDocument/2006/relationships/diagramData" Target="../diagrams/data13.xml"/><Relationship Id="rId7" Type="http://schemas.microsoft.com/office/2007/relationships/diagramDrawing" Target="../diagrams/drawing13.xml"/><Relationship Id="rId12" Type="http://schemas.microsoft.com/office/2007/relationships/diagramDrawing" Target="../diagrams/drawing14.xml"/><Relationship Id="rId2" Type="http://schemas.openxmlformats.org/officeDocument/2006/relationships/notesSlide" Target="../notesSlides/notesSlide132.xml"/><Relationship Id="rId1" Type="http://schemas.openxmlformats.org/officeDocument/2006/relationships/slideLayout" Target="../slideLayouts/slideLayout2.xml"/><Relationship Id="rId6" Type="http://schemas.openxmlformats.org/officeDocument/2006/relationships/diagramColors" Target="../diagrams/colors13.xml"/><Relationship Id="rId11" Type="http://schemas.openxmlformats.org/officeDocument/2006/relationships/diagramColors" Target="../diagrams/colors14.xml"/><Relationship Id="rId5" Type="http://schemas.openxmlformats.org/officeDocument/2006/relationships/diagramQuickStyle" Target="../diagrams/quickStyle13.xml"/><Relationship Id="rId10" Type="http://schemas.openxmlformats.org/officeDocument/2006/relationships/diagramQuickStyle" Target="../diagrams/quickStyle14.xml"/><Relationship Id="rId4" Type="http://schemas.openxmlformats.org/officeDocument/2006/relationships/diagramLayout" Target="../diagrams/layout13.xml"/><Relationship Id="rId9" Type="http://schemas.openxmlformats.org/officeDocument/2006/relationships/diagramLayout" Target="../diagrams/layout14.xml"/></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134.xml"/><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5.xml"/><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6.xml"/><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7.xml"/><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8.xml"/><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0.xml"/><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2.xml"/><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43.xml"/><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44.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19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45.xml"/><Relationship Id="rId1"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image" Target="../media/image56.png"/></Relationships>
</file>

<file path=ppt/slides/_rels/slide19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46.xml"/><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3" Type="http://schemas.openxmlformats.org/officeDocument/2006/relationships/diagramData" Target="../diagrams/data15.xml"/><Relationship Id="rId7" Type="http://schemas.microsoft.com/office/2007/relationships/diagramDrawing" Target="../diagrams/drawing15.xml"/><Relationship Id="rId2" Type="http://schemas.openxmlformats.org/officeDocument/2006/relationships/notesSlide" Target="../notesSlides/notesSlide153.xml"/><Relationship Id="rId1" Type="http://schemas.openxmlformats.org/officeDocument/2006/relationships/slideLayout" Target="../slideLayouts/slideLayout2.xml"/><Relationship Id="rId6" Type="http://schemas.openxmlformats.org/officeDocument/2006/relationships/diagramColors" Target="../diagrams/colors15.xml"/><Relationship Id="rId5" Type="http://schemas.openxmlformats.org/officeDocument/2006/relationships/diagramQuickStyle" Target="../diagrams/quickStyle15.xml"/><Relationship Id="rId4" Type="http://schemas.openxmlformats.org/officeDocument/2006/relationships/diagramLayout" Target="../diagrams/layout15.xml"/></Relationships>
</file>

<file path=ppt/slides/_rels/slide202.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3" Type="http://schemas.openxmlformats.org/officeDocument/2006/relationships/hyperlink" Target="http://www.w3schools.com/css/css3_fonts.asp" TargetMode="External"/><Relationship Id="rId2" Type="http://schemas.openxmlformats.org/officeDocument/2006/relationships/notesSlide" Target="../notesSlides/notesSlide156.xml"/><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20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57.xml"/><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206.xml.rels><?xml version="1.0" encoding="UTF-8" standalone="yes"?>
<Relationships xmlns="http://schemas.openxmlformats.org/package/2006/relationships"><Relationship Id="rId3" Type="http://schemas.openxmlformats.org/officeDocument/2006/relationships/hyperlink" Target="https://www.google.com/fonts" TargetMode="External"/><Relationship Id="rId2" Type="http://schemas.openxmlformats.org/officeDocument/2006/relationships/notesSlide" Target="../notesSlides/notesSlide158.xml"/><Relationship Id="rId1" Type="http://schemas.openxmlformats.org/officeDocument/2006/relationships/slideLayout" Target="../slideLayouts/slideLayout2.xml"/><Relationship Id="rId5" Type="http://schemas.openxmlformats.org/officeDocument/2006/relationships/hyperlink" Target="http://www.1001fonts.com/" TargetMode="External"/><Relationship Id="rId4" Type="http://schemas.openxmlformats.org/officeDocument/2006/relationships/hyperlink" Target="http://www.1001freefonts.com/" TargetMode="External"/></Relationships>
</file>

<file path=ppt/slides/_rels/slide20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59.xml"/><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208.xml.rels><?xml version="1.0" encoding="UTF-8" standalone="yes"?>
<Relationships xmlns="http://schemas.openxmlformats.org/package/2006/relationships"><Relationship Id="rId3" Type="http://schemas.openxmlformats.org/officeDocument/2006/relationships/hyperlink" Target="http://www.w3schools.com/colors/colors_names.asp" TargetMode="External"/><Relationship Id="rId2" Type="http://schemas.openxmlformats.org/officeDocument/2006/relationships/notesSlide" Target="../notesSlides/notesSlide160.xml"/><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209.xml.rels><?xml version="1.0" encoding="UTF-8" standalone="yes"?>
<Relationships xmlns="http://schemas.openxmlformats.org/package/2006/relationships"><Relationship Id="rId2" Type="http://schemas.openxmlformats.org/officeDocument/2006/relationships/notesSlide" Target="../notesSlides/notesSlide161.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3" Type="http://schemas.openxmlformats.org/officeDocument/2006/relationships/diagramData" Target="../diagrams/data16.xml"/><Relationship Id="rId7" Type="http://schemas.microsoft.com/office/2007/relationships/diagramDrawing" Target="../diagrams/drawing16.xml"/><Relationship Id="rId2" Type="http://schemas.openxmlformats.org/officeDocument/2006/relationships/notesSlide" Target="../notesSlides/notesSlide162.xml"/><Relationship Id="rId1" Type="http://schemas.openxmlformats.org/officeDocument/2006/relationships/slideLayout" Target="../slideLayouts/slideLayout2.xml"/><Relationship Id="rId6" Type="http://schemas.openxmlformats.org/officeDocument/2006/relationships/diagramColors" Target="../diagrams/colors16.xml"/><Relationship Id="rId5" Type="http://schemas.openxmlformats.org/officeDocument/2006/relationships/diagramQuickStyle" Target="../diagrams/quickStyle16.xml"/><Relationship Id="rId4" Type="http://schemas.openxmlformats.org/officeDocument/2006/relationships/diagramLayout" Target="../diagrams/layout16.xml"/></Relationships>
</file>

<file path=ppt/slides/_rels/slide211.xml.rels><?xml version="1.0" encoding="UTF-8" standalone="yes"?>
<Relationships xmlns="http://schemas.openxmlformats.org/package/2006/relationships"><Relationship Id="rId3" Type="http://schemas.openxmlformats.org/officeDocument/2006/relationships/hyperlink" Target="http://goo.gl/6eScs8" TargetMode="External"/><Relationship Id="rId2" Type="http://schemas.openxmlformats.org/officeDocument/2006/relationships/hyperlink" Target="http://www.w3schools.com/css/exercise.asp?filename=exercise_link1" TargetMode="Externa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14.png"/></Relationships>
</file>

<file path=ppt/slides/_rels/slide2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3.xml"/><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2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4.xml"/><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2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5.xml"/><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2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6.xml"/><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2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7.xml"/><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2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8.xml"/><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21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69.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21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70.xml"/><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1.xml"/><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221.xml.rels><?xml version="1.0" encoding="UTF-8" standalone="yes"?>
<Relationships xmlns="http://schemas.openxmlformats.org/package/2006/relationships"><Relationship Id="rId3" Type="http://schemas.openxmlformats.org/officeDocument/2006/relationships/hyperlink" Target="http://www.w3schools.com/css/css_dropdowns.asp" TargetMode="External"/><Relationship Id="rId2" Type="http://schemas.openxmlformats.org/officeDocument/2006/relationships/notesSlide" Target="../notesSlides/notesSlide172.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78.png"/><Relationship Id="rId4" Type="http://schemas.openxmlformats.org/officeDocument/2006/relationships/image" Target="../media/image77.png"/></Relationships>
</file>

<file path=ppt/slides/_rels/slide222.xml.rels><?xml version="1.0" encoding="UTF-8" standalone="yes"?>
<Relationships xmlns="http://schemas.openxmlformats.org/package/2006/relationships"><Relationship Id="rId3" Type="http://schemas.openxmlformats.org/officeDocument/2006/relationships/hyperlink" Target="http://www.w3schools.com/css/css_tooltip.asp" TargetMode="External"/><Relationship Id="rId7" Type="http://schemas.openxmlformats.org/officeDocument/2006/relationships/image" Target="../media/image81.png"/><Relationship Id="rId2" Type="http://schemas.openxmlformats.org/officeDocument/2006/relationships/notesSlide" Target="../notesSlides/notesSlide173.xml"/><Relationship Id="rId1" Type="http://schemas.openxmlformats.org/officeDocument/2006/relationships/slideLayout" Target="../slideLayouts/slideLayout2.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11.png"/></Relationships>
</file>

<file path=ppt/slides/_rels/slide223.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74.xml"/><Relationship Id="rId1" Type="http://schemas.openxmlformats.org/officeDocument/2006/relationships/slideLayout" Target="../slideLayouts/slideLayout2.xml"/><Relationship Id="rId5" Type="http://schemas.openxmlformats.org/officeDocument/2006/relationships/image" Target="../media/image84.png"/><Relationship Id="rId4" Type="http://schemas.openxmlformats.org/officeDocument/2006/relationships/image" Target="../media/image83.png"/></Relationships>
</file>

<file path=ppt/slides/_rels/slide22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75.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225.xml.rels><?xml version="1.0" encoding="UTF-8" standalone="yes"?>
<Relationships xmlns="http://schemas.openxmlformats.org/package/2006/relationships"><Relationship Id="rId3" Type="http://schemas.openxmlformats.org/officeDocument/2006/relationships/hyperlink" Target="http://www.w3schools.com/css/css3_gradients.asp" TargetMode="External"/><Relationship Id="rId2" Type="http://schemas.openxmlformats.org/officeDocument/2006/relationships/notesSlide" Target="../notesSlides/notesSlide176.xml"/><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3" Type="http://schemas.openxmlformats.org/officeDocument/2006/relationships/hyperlink" Target="http://www.css3.info/preview/" TargetMode="External"/><Relationship Id="rId2" Type="http://schemas.openxmlformats.org/officeDocument/2006/relationships/notesSlide" Target="../notesSlides/notesSlide177.xml"/><Relationship Id="rId1" Type="http://schemas.openxmlformats.org/officeDocument/2006/relationships/slideLayout" Target="../slideLayouts/slideLayout2.xml"/><Relationship Id="rId4" Type="http://schemas.openxmlformats.org/officeDocument/2006/relationships/image" Target="../media/image86.png"/></Relationships>
</file>

<file path=ppt/slides/_rels/slide22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178.xml"/><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79.xml"/><Relationship Id="rId1" Type="http://schemas.openxmlformats.org/officeDocument/2006/relationships/slideLayout" Target="../slideLayouts/slideLayout2.xml"/><Relationship Id="rId4" Type="http://schemas.openxmlformats.org/officeDocument/2006/relationships/hyperlink" Target="http://css3generator.com/" TargetMode="External"/></Relationships>
</file>

<file path=ppt/slides/_rels/slide22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180.xml"/><Relationship Id="rId1" Type="http://schemas.openxmlformats.org/officeDocument/2006/relationships/slideLayout" Target="../slideLayouts/slideLayout2.xml"/><Relationship Id="rId4" Type="http://schemas.openxmlformats.org/officeDocument/2006/relationships/hyperlink" Target="http://www.css3.me/" TargetMode="Externa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81.xml"/><Relationship Id="rId1" Type="http://schemas.openxmlformats.org/officeDocument/2006/relationships/slideLayout" Target="../slideLayouts/slideLayout2.xml"/><Relationship Id="rId4" Type="http://schemas.openxmlformats.org/officeDocument/2006/relationships/hyperlink" Target="http://www.css3maker.com/" TargetMode="External"/></Relationships>
</file>

<file path=ppt/slides/_rels/slide231.xml.rels><?xml version="1.0" encoding="UTF-8" standalone="yes"?>
<Relationships xmlns="http://schemas.openxmlformats.org/package/2006/relationships"><Relationship Id="rId3" Type="http://schemas.openxmlformats.org/officeDocument/2006/relationships/hyperlink" Target="http://www.colorzilla.com/gradient-editor/" TargetMode="External"/><Relationship Id="rId2" Type="http://schemas.openxmlformats.org/officeDocument/2006/relationships/notesSlide" Target="../notesSlides/notesSlide182.xml"/><Relationship Id="rId1" Type="http://schemas.openxmlformats.org/officeDocument/2006/relationships/slideLayout" Target="../slideLayouts/slideLayout2.xml"/><Relationship Id="rId4" Type="http://schemas.openxmlformats.org/officeDocument/2006/relationships/image" Target="../media/image91.png"/></Relationships>
</file>

<file path=ppt/slides/_rels/slide232.xml.rels><?xml version="1.0" encoding="UTF-8" standalone="yes"?>
<Relationships xmlns="http://schemas.openxmlformats.org/package/2006/relationships"><Relationship Id="rId3" Type="http://schemas.openxmlformats.org/officeDocument/2006/relationships/hyperlink" Target="http://www.w3schools.com/cssref/css3_browsersupport.asp" TargetMode="External"/><Relationship Id="rId2" Type="http://schemas.openxmlformats.org/officeDocument/2006/relationships/notesSlide" Target="../notesSlides/notesSlide183.xml"/><Relationship Id="rId1" Type="http://schemas.openxmlformats.org/officeDocument/2006/relationships/slideLayout" Target="../slideLayouts/slideLayout2.xml"/><Relationship Id="rId4" Type="http://schemas.openxmlformats.org/officeDocument/2006/relationships/image" Target="../media/image92.png"/></Relationships>
</file>

<file path=ppt/slides/_rels/slide23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4.xml"/><Relationship Id="rId1" Type="http://schemas.openxmlformats.org/officeDocument/2006/relationships/slideLayout" Target="../slideLayouts/slideLayout2.xml"/><Relationship Id="rId6" Type="http://schemas.openxmlformats.org/officeDocument/2006/relationships/hyperlink" Target="http://goo.gl/Zxwb1Y" TargetMode="External"/><Relationship Id="rId5" Type="http://schemas.openxmlformats.org/officeDocument/2006/relationships/hyperlink" Target="http://www.w3schools.com/css/exercise.asp?filename=exercise_background1" TargetMode="External"/><Relationship Id="rId4" Type="http://schemas.openxmlformats.org/officeDocument/2006/relationships/image" Target="../media/image14.png"/></Relationships>
</file>

<file path=ppt/slides/_rels/slide234.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85.xml"/><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86.xml"/><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87.xml"/><Relationship Id="rId1" Type="http://schemas.openxmlformats.org/officeDocument/2006/relationships/slideLayout" Target="../slideLayouts/slideLayout2.xml"/><Relationship Id="rId4" Type="http://schemas.openxmlformats.org/officeDocument/2006/relationships/image" Target="../media/image95.png"/></Relationships>
</file>

<file path=ppt/slides/_rels/slide237.xml.rels><?xml version="1.0" encoding="UTF-8" standalone="yes"?>
<Relationships xmlns="http://schemas.openxmlformats.org/package/2006/relationships"><Relationship Id="rId2" Type="http://schemas.openxmlformats.org/officeDocument/2006/relationships/notesSlide" Target="../notesSlides/notesSlide188.xml"/><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2" Type="http://schemas.openxmlformats.org/officeDocument/2006/relationships/notesSlide" Target="../notesSlides/notesSlide189.xml"/><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9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191.xml"/><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2" Type="http://schemas.openxmlformats.org/officeDocument/2006/relationships/notesSlide" Target="../notesSlides/notesSlide192.xml"/><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2" Type="http://schemas.openxmlformats.org/officeDocument/2006/relationships/notesSlide" Target="../notesSlides/notesSlide193.xml"/><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2" Type="http://schemas.openxmlformats.org/officeDocument/2006/relationships/notesSlide" Target="../notesSlides/notesSlide194.xml"/><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2" Type="http://schemas.openxmlformats.org/officeDocument/2006/relationships/notesSlide" Target="../notesSlides/notesSlide195.xml"/><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196.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246.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197.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247.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198.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9.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9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1.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200.xml"/><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2" Type="http://schemas.openxmlformats.org/officeDocument/2006/relationships/notesSlide" Target="../notesSlides/notesSlide201.xml"/><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4.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202.xml"/><Relationship Id="rId1" Type="http://schemas.openxmlformats.org/officeDocument/2006/relationships/slideLayout" Target="../slideLayouts/slideLayout2.xml"/><Relationship Id="rId4" Type="http://schemas.openxmlformats.org/officeDocument/2006/relationships/image" Target="../media/image103.png"/></Relationships>
</file>

<file path=ppt/slides/_rels/slide255.xml.rels><?xml version="1.0" encoding="UTF-8" standalone="yes"?>
<Relationships xmlns="http://schemas.openxmlformats.org/package/2006/relationships"><Relationship Id="rId2" Type="http://schemas.openxmlformats.org/officeDocument/2006/relationships/notesSlide" Target="../notesSlides/notesSlide203.xml"/><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2" Type="http://schemas.openxmlformats.org/officeDocument/2006/relationships/notesSlide" Target="../notesSlides/notesSlide204.xml"/><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2" Type="http://schemas.openxmlformats.org/officeDocument/2006/relationships/notesSlide" Target="../notesSlides/notesSlide205.xml"/><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2" Type="http://schemas.openxmlformats.org/officeDocument/2006/relationships/notesSlide" Target="../notesSlides/notesSlide206.xml"/><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2" Type="http://schemas.openxmlformats.org/officeDocument/2006/relationships/notesSlide" Target="../notesSlides/notesSlide207.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208.xml"/><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2" Type="http://schemas.openxmlformats.org/officeDocument/2006/relationships/notesSlide" Target="../notesSlides/notesSlide209.xml"/><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3.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210.xml"/><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211.xml"/><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212.xml"/><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2" Type="http://schemas.openxmlformats.org/officeDocument/2006/relationships/notesSlide" Target="../notesSlides/notesSlide213.xml"/><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214.xml"/><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21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216.xml"/><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2" Type="http://schemas.openxmlformats.org/officeDocument/2006/relationships/notesSlide" Target="../notesSlides/notesSlide217.xml"/><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2" Type="http://schemas.openxmlformats.org/officeDocument/2006/relationships/notesSlide" Target="../notesSlides/notesSlide218.xml"/><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219.xml"/><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2" Type="http://schemas.openxmlformats.org/officeDocument/2006/relationships/notesSlide" Target="../notesSlides/notesSlide220.xml"/><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2" Type="http://schemas.openxmlformats.org/officeDocument/2006/relationships/notesSlide" Target="../notesSlides/notesSlide221.xml"/><Relationship Id="rId1" Type="http://schemas.openxmlformats.org/officeDocument/2006/relationships/slideLayout" Target="../slideLayouts/slideLayout6.xml"/></Relationships>
</file>

<file path=ppt/slides/_rels/slide276.xml.rels><?xml version="1.0" encoding="UTF-8" standalone="yes"?>
<Relationships xmlns="http://schemas.openxmlformats.org/package/2006/relationships"><Relationship Id="rId8" Type="http://schemas.openxmlformats.org/officeDocument/2006/relationships/image" Target="../media/image118.png"/><Relationship Id="rId3" Type="http://schemas.openxmlformats.org/officeDocument/2006/relationships/image" Target="../media/image113.png"/><Relationship Id="rId7" Type="http://schemas.openxmlformats.org/officeDocument/2006/relationships/image" Target="../media/image117.png"/><Relationship Id="rId2" Type="http://schemas.openxmlformats.org/officeDocument/2006/relationships/notesSlide" Target="../notesSlides/notesSlide222.xml"/><Relationship Id="rId1" Type="http://schemas.openxmlformats.org/officeDocument/2006/relationships/slideLayout" Target="../slideLayouts/slideLayout2.xml"/><Relationship Id="rId6" Type="http://schemas.openxmlformats.org/officeDocument/2006/relationships/image" Target="../media/image116.png"/><Relationship Id="rId5" Type="http://schemas.openxmlformats.org/officeDocument/2006/relationships/image" Target="../media/image115.png"/><Relationship Id="rId4" Type="http://schemas.openxmlformats.org/officeDocument/2006/relationships/image" Target="../media/image114.png"/></Relationships>
</file>

<file path=ppt/slides/_rels/slide277.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223.xml"/><Relationship Id="rId1" Type="http://schemas.openxmlformats.org/officeDocument/2006/relationships/slideLayout" Target="../slideLayouts/slideLayout2.xml"/><Relationship Id="rId4" Type="http://schemas.openxmlformats.org/officeDocument/2006/relationships/image" Target="../media/image120.png"/></Relationships>
</file>

<file path=ppt/slides/_rels/slide278.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224.xml"/><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2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226.xml"/><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227.xml"/><Relationship Id="rId1" Type="http://schemas.openxmlformats.org/officeDocument/2006/relationships/slideLayout" Target="../slideLayouts/slideLayout2.xml"/><Relationship Id="rId4" Type="http://schemas.openxmlformats.org/officeDocument/2006/relationships/image" Target="../media/image124.png"/></Relationships>
</file>

<file path=ppt/slides/_rels/slide282.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228.xml"/><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229.xml"/><Relationship Id="rId1" Type="http://schemas.openxmlformats.org/officeDocument/2006/relationships/slideLayout" Target="../slideLayouts/slideLayout2.xml"/><Relationship Id="rId4" Type="http://schemas.openxmlformats.org/officeDocument/2006/relationships/image" Target="../media/image127.png"/></Relationships>
</file>

<file path=ppt/slides/_rels/slide284.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230.xml"/><Relationship Id="rId1" Type="http://schemas.openxmlformats.org/officeDocument/2006/relationships/slideLayout" Target="../slideLayouts/slideLayout2.xml"/></Relationships>
</file>

<file path=ppt/slides/_rels/slide285.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231.xml"/><Relationship Id="rId1" Type="http://schemas.openxmlformats.org/officeDocument/2006/relationships/slideLayout" Target="../slideLayouts/slideLayout2.xml"/></Relationships>
</file>

<file path=ppt/slides/_rels/slide28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32.xml"/><Relationship Id="rId1" Type="http://schemas.openxmlformats.org/officeDocument/2006/relationships/slideLayout" Target="../slideLayouts/slideLayout2.xml"/><Relationship Id="rId4" Type="http://schemas.openxmlformats.org/officeDocument/2006/relationships/image" Target="../media/image130.png"/></Relationships>
</file>

<file path=ppt/slides/_rels/slide287.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233.xml"/><Relationship Id="rId1" Type="http://schemas.openxmlformats.org/officeDocument/2006/relationships/slideLayout" Target="../slideLayouts/slideLayout2.xml"/><Relationship Id="rId4" Type="http://schemas.openxmlformats.org/officeDocument/2006/relationships/image" Target="../media/image132.png"/></Relationships>
</file>

<file path=ppt/slides/_rels/slide288.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234.xml"/><Relationship Id="rId1" Type="http://schemas.openxmlformats.org/officeDocument/2006/relationships/slideLayout" Target="../slideLayouts/slideLayout2.xml"/><Relationship Id="rId4" Type="http://schemas.openxmlformats.org/officeDocument/2006/relationships/image" Target="../media/image134.png"/></Relationships>
</file>

<file path=ppt/slides/_rels/slide289.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23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236.xml"/><Relationship Id="rId1" Type="http://schemas.openxmlformats.org/officeDocument/2006/relationships/slideLayout" Target="../slideLayouts/slideLayout2.xml"/><Relationship Id="rId5" Type="http://schemas.openxmlformats.org/officeDocument/2006/relationships/image" Target="../media/image138.png"/><Relationship Id="rId4" Type="http://schemas.openxmlformats.org/officeDocument/2006/relationships/image" Target="../media/image137.png"/></Relationships>
</file>

<file path=ppt/slides/_rels/slide291.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237.xml"/><Relationship Id="rId1" Type="http://schemas.openxmlformats.org/officeDocument/2006/relationships/slideLayout" Target="../slideLayouts/slideLayout2.xml"/></Relationships>
</file>

<file path=ppt/slides/_rels/slide29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38.xml"/><Relationship Id="rId1" Type="http://schemas.openxmlformats.org/officeDocument/2006/relationships/slideLayout" Target="../slideLayouts/slideLayout2.xml"/><Relationship Id="rId6" Type="http://schemas.openxmlformats.org/officeDocument/2006/relationships/image" Target="../media/image142.png"/><Relationship Id="rId5" Type="http://schemas.openxmlformats.org/officeDocument/2006/relationships/image" Target="../media/image141.png"/><Relationship Id="rId4" Type="http://schemas.openxmlformats.org/officeDocument/2006/relationships/image" Target="../media/image140.png"/></Relationships>
</file>

<file path=ppt/slides/_rels/slide293.xml.rels><?xml version="1.0" encoding="UTF-8" standalone="yes"?>
<Relationships xmlns="http://schemas.openxmlformats.org/package/2006/relationships"><Relationship Id="rId3" Type="http://schemas.openxmlformats.org/officeDocument/2006/relationships/hyperlink" Target="http://getbootstrap.com/" TargetMode="External"/><Relationship Id="rId2" Type="http://schemas.openxmlformats.org/officeDocument/2006/relationships/notesSlide" Target="../notesSlides/notesSlide239.xml"/><Relationship Id="rId1" Type="http://schemas.openxmlformats.org/officeDocument/2006/relationships/slideLayout" Target="../slideLayouts/slideLayout2.xml"/><Relationship Id="rId4" Type="http://schemas.openxmlformats.org/officeDocument/2006/relationships/hyperlink" Target="http://www.w3schools.com/bootstrap/" TargetMode="External"/></Relationships>
</file>

<file path=ppt/slides/_rels/slide294.xml.rels><?xml version="1.0" encoding="UTF-8" standalone="yes"?>
<Relationships xmlns="http://schemas.openxmlformats.org/package/2006/relationships"><Relationship Id="rId2" Type="http://schemas.openxmlformats.org/officeDocument/2006/relationships/notesSlide" Target="../notesSlides/notesSlide240.xml"/><Relationship Id="rId1" Type="http://schemas.openxmlformats.org/officeDocument/2006/relationships/slideLayout" Target="../slideLayouts/slideLayout6.xml"/></Relationships>
</file>

<file path=ppt/slides/_rels/slide29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41.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0.png"/><Relationship Id="rId7" Type="http://schemas.openxmlformats.org/officeDocument/2006/relationships/diagramColors" Target="../diagrams/colors1.xml"/><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10" Type="http://schemas.openxmlformats.org/officeDocument/2006/relationships/hyperlink" Target="http://www.google.com/support/webmasters/bin/answer.py?answer=35769" TargetMode="External"/><Relationship Id="rId4" Type="http://schemas.openxmlformats.org/officeDocument/2006/relationships/diagramData" Target="../diagrams/data1.xml"/><Relationship Id="rId9" Type="http://schemas.openxmlformats.org/officeDocument/2006/relationships/hyperlink" Target="http://www.robotstxt.org/faq.html"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hyperlink" Target="http://www.wiltonfilho.com/" TargetMode="External"/><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12.jpeg"/><Relationship Id="rId4" Type="http://schemas.openxmlformats.org/officeDocument/2006/relationships/image" Target="../media/image11.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www.w3.org/TR/html401/"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hyperlink" Target="Materiais/Especifica&#231;&#227;o%20-%20HTML%205.html"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8" Type="http://schemas.openxmlformats.org/officeDocument/2006/relationships/image" Target="../media/image13.jpe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www.w3schools.com/html/exercise.asp?filename=exercise_attributes1" TargetMode="Externa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5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13.jpe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hyperlink" Target="Materiais/Simbolos%20especiais.html" TargetMode="External"/><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www.w3schools.com/html/exercise.asp?filename=exercise_attributes1" TargetMode="Externa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64.xml.rels><?xml version="1.0" encoding="UTF-8" standalone="yes"?>
<Relationships xmlns="http://schemas.openxmlformats.org/package/2006/relationships"><Relationship Id="rId3" Type="http://schemas.openxmlformats.org/officeDocument/2006/relationships/hyperlink" Target="http://www.wiltonfilho.com/" TargetMode="External"/><Relationship Id="rId2" Type="http://schemas.openxmlformats.org/officeDocument/2006/relationships/notesSlide" Target="../notesSlides/notesSlide40.xml"/><Relationship Id="rId1" Type="http://schemas.openxmlformats.org/officeDocument/2006/relationships/slideLayout" Target="../slideLayouts/slideLayout2.xml"/><Relationship Id="rId5" Type="http://schemas.openxmlformats.org/officeDocument/2006/relationships/image" Target="../media/image12.jpeg"/><Relationship Id="rId4" Type="http://schemas.openxmlformats.org/officeDocument/2006/relationships/image" Target="../media/image11.png"/></Relationships>
</file>

<file path=ppt/slides/_rels/slide6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www.w3schools.com/tags/default.asp" TargetMode="Externa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www.w3schools.com/tags/ref_byfunc.asp" TargetMode="Externa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wmf"/><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4.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7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5.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7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52.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55.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8" Type="http://schemas.openxmlformats.org/officeDocument/2006/relationships/image" Target="../media/image13.jpeg"/><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66.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68.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214282" y="2813685"/>
            <a:ext cx="8715436" cy="2186951"/>
          </a:xfrm>
        </p:spPr>
        <p:txBody>
          <a:bodyPr>
            <a:noAutofit/>
          </a:bodyPr>
          <a:lstStyle/>
          <a:p>
            <a:pPr algn="ctr"/>
            <a:r>
              <a:rPr lang="en-US" sz="4000" dirty="0" err="1" smtClean="0">
                <a:solidFill>
                  <a:srgbClr val="005250"/>
                </a:solidFill>
                <a:effectLst>
                  <a:outerShdw blurRad="38100" dist="38100" dir="2700000" algn="tl">
                    <a:srgbClr val="C0C0C0"/>
                  </a:outerShdw>
                </a:effectLst>
                <a:latin typeface="Arial" charset="0"/>
              </a:rPr>
              <a:t>Construção</a:t>
            </a:r>
            <a:r>
              <a:rPr lang="en-US" sz="4000" dirty="0" smtClean="0">
                <a:solidFill>
                  <a:srgbClr val="005250"/>
                </a:solidFill>
                <a:effectLst>
                  <a:outerShdw blurRad="38100" dist="38100" dir="2700000" algn="tl">
                    <a:srgbClr val="C0C0C0"/>
                  </a:outerShdw>
                </a:effectLst>
                <a:latin typeface="Arial" charset="0"/>
              </a:rPr>
              <a:t> de Web sites </a:t>
            </a:r>
            <a:br>
              <a:rPr lang="en-US" sz="4000" dirty="0" smtClean="0">
                <a:solidFill>
                  <a:srgbClr val="005250"/>
                </a:solidFill>
                <a:effectLst>
                  <a:outerShdw blurRad="38100" dist="38100" dir="2700000" algn="tl">
                    <a:srgbClr val="C0C0C0"/>
                  </a:outerShdw>
                </a:effectLst>
                <a:latin typeface="Arial" charset="0"/>
              </a:rPr>
            </a:br>
            <a:r>
              <a:rPr lang="en-US" sz="4000" dirty="0" smtClean="0">
                <a:solidFill>
                  <a:srgbClr val="005250"/>
                </a:solidFill>
                <a:effectLst>
                  <a:outerShdw blurRad="38100" dist="38100" dir="2700000" algn="tl">
                    <a:srgbClr val="C0C0C0"/>
                  </a:outerShdw>
                </a:effectLst>
                <a:latin typeface="Arial" charset="0"/>
              </a:rPr>
              <a:t/>
            </a:r>
            <a:br>
              <a:rPr lang="en-US" sz="4000" dirty="0" smtClean="0">
                <a:solidFill>
                  <a:srgbClr val="005250"/>
                </a:solidFill>
                <a:effectLst>
                  <a:outerShdw blurRad="38100" dist="38100" dir="2700000" algn="tl">
                    <a:srgbClr val="C0C0C0"/>
                  </a:outerShdw>
                </a:effectLst>
                <a:latin typeface="Arial" charset="0"/>
              </a:rPr>
            </a:br>
            <a:r>
              <a:rPr lang="en-US" sz="4000" dirty="0" smtClean="0">
                <a:solidFill>
                  <a:srgbClr val="005250"/>
                </a:solidFill>
                <a:effectLst>
                  <a:outerShdw blurRad="38100" dist="38100" dir="2700000" algn="tl">
                    <a:srgbClr val="C0C0C0"/>
                  </a:outerShdw>
                </a:effectLst>
                <a:latin typeface="Arial" charset="0"/>
              </a:rPr>
              <a:t>HTML &amp; CSS</a:t>
            </a:r>
            <a:br>
              <a:rPr lang="en-US" sz="4000" dirty="0" smtClean="0">
                <a:solidFill>
                  <a:srgbClr val="005250"/>
                </a:solidFill>
                <a:effectLst>
                  <a:outerShdw blurRad="38100" dist="38100" dir="2700000" algn="tl">
                    <a:srgbClr val="C0C0C0"/>
                  </a:outerShdw>
                </a:effectLst>
                <a:latin typeface="Arial" charset="0"/>
              </a:rPr>
            </a:br>
            <a:endParaRPr lang="pt-BR" sz="4000" dirty="0"/>
          </a:p>
        </p:txBody>
      </p:sp>
      <p:sp>
        <p:nvSpPr>
          <p:cNvPr id="3" name="Subtítulo 2"/>
          <p:cNvSpPr>
            <a:spLocks noGrp="1"/>
          </p:cNvSpPr>
          <p:nvPr>
            <p:ph type="subTitle" idx="1"/>
          </p:nvPr>
        </p:nvSpPr>
        <p:spPr>
          <a:xfrm>
            <a:off x="685800" y="5731714"/>
            <a:ext cx="7772400" cy="1199704"/>
          </a:xfrm>
        </p:spPr>
        <p:txBody>
          <a:bodyPr>
            <a:noAutofit/>
          </a:bodyPr>
          <a:lstStyle/>
          <a:p>
            <a:pPr marR="0" algn="ctr"/>
            <a:r>
              <a:rPr lang="en-US" sz="1400" b="1" dirty="0" err="1" smtClean="0">
                <a:ln w="12700">
                  <a:solidFill>
                    <a:schemeClr val="tx2">
                      <a:satMod val="155000"/>
                    </a:schemeClr>
                  </a:solidFill>
                  <a:prstDash val="solid"/>
                </a:ln>
                <a:solidFill>
                  <a:schemeClr val="bg2">
                    <a:tint val="85000"/>
                    <a:satMod val="155000"/>
                  </a:schemeClr>
                </a:solidFill>
                <a:effectLst>
                  <a:glow rad="228600">
                    <a:schemeClr val="accent4">
                      <a:satMod val="175000"/>
                      <a:alpha val="40000"/>
                    </a:schemeClr>
                  </a:glow>
                  <a:outerShdw blurRad="41275" dist="20320" dir="1800000" algn="tl" rotWithShape="0">
                    <a:srgbClr val="000000">
                      <a:alpha val="40000"/>
                    </a:srgbClr>
                  </a:outerShdw>
                </a:effectLst>
                <a:latin typeface="Tahoma" pitchFamily="34" charset="0"/>
              </a:rPr>
              <a:t>Disciplina</a:t>
            </a:r>
            <a:r>
              <a:rPr lang="en-US" sz="1400" b="1" dirty="0" smtClean="0">
                <a:ln w="12700">
                  <a:solidFill>
                    <a:schemeClr val="tx2">
                      <a:satMod val="155000"/>
                    </a:schemeClr>
                  </a:solidFill>
                  <a:prstDash val="solid"/>
                </a:ln>
                <a:solidFill>
                  <a:schemeClr val="bg2">
                    <a:tint val="85000"/>
                    <a:satMod val="155000"/>
                  </a:schemeClr>
                </a:solidFill>
                <a:effectLst>
                  <a:glow rad="228600">
                    <a:schemeClr val="accent4">
                      <a:satMod val="175000"/>
                      <a:alpha val="40000"/>
                    </a:schemeClr>
                  </a:glow>
                  <a:outerShdw blurRad="41275" dist="20320" dir="1800000" algn="tl" rotWithShape="0">
                    <a:srgbClr val="000000">
                      <a:alpha val="40000"/>
                    </a:srgbClr>
                  </a:outerShdw>
                </a:effectLst>
                <a:latin typeface="Tahoma" pitchFamily="34" charset="0"/>
              </a:rPr>
              <a:t>: </a:t>
            </a:r>
            <a:r>
              <a:rPr lang="en-US" sz="1400" b="1" dirty="0" err="1" smtClean="0">
                <a:ln w="12700">
                  <a:solidFill>
                    <a:schemeClr val="tx2">
                      <a:satMod val="155000"/>
                    </a:schemeClr>
                  </a:solidFill>
                  <a:prstDash val="solid"/>
                </a:ln>
                <a:solidFill>
                  <a:schemeClr val="bg2">
                    <a:tint val="85000"/>
                    <a:satMod val="155000"/>
                  </a:schemeClr>
                </a:solidFill>
                <a:effectLst>
                  <a:glow rad="228600">
                    <a:schemeClr val="accent4">
                      <a:satMod val="175000"/>
                      <a:alpha val="40000"/>
                    </a:schemeClr>
                  </a:glow>
                  <a:outerShdw blurRad="41275" dist="20320" dir="1800000" algn="tl" rotWithShape="0">
                    <a:srgbClr val="000000">
                      <a:alpha val="40000"/>
                    </a:srgbClr>
                  </a:outerShdw>
                </a:effectLst>
                <a:latin typeface="Tahoma" pitchFamily="34" charset="0"/>
              </a:rPr>
              <a:t>Fundamentos</a:t>
            </a:r>
            <a:r>
              <a:rPr lang="en-US" sz="1400" b="1" dirty="0" smtClean="0">
                <a:ln w="12700">
                  <a:solidFill>
                    <a:schemeClr val="tx2">
                      <a:satMod val="155000"/>
                    </a:schemeClr>
                  </a:solidFill>
                  <a:prstDash val="solid"/>
                </a:ln>
                <a:solidFill>
                  <a:schemeClr val="bg2">
                    <a:tint val="85000"/>
                    <a:satMod val="155000"/>
                  </a:schemeClr>
                </a:solidFill>
                <a:effectLst>
                  <a:glow rad="228600">
                    <a:schemeClr val="accent4">
                      <a:satMod val="175000"/>
                      <a:alpha val="40000"/>
                    </a:schemeClr>
                  </a:glow>
                  <a:outerShdw blurRad="41275" dist="20320" dir="1800000" algn="tl" rotWithShape="0">
                    <a:srgbClr val="000000">
                      <a:alpha val="40000"/>
                    </a:srgbClr>
                  </a:outerShdw>
                </a:effectLst>
                <a:latin typeface="Tahoma" pitchFamily="34" charset="0"/>
              </a:rPr>
              <a:t> de Web Design I</a:t>
            </a:r>
          </a:p>
          <a:p>
            <a:pPr marR="0" algn="ctr"/>
            <a:r>
              <a:rPr lang="en-US" sz="1400" b="1" dirty="0" smtClean="0">
                <a:ln w="12700">
                  <a:solidFill>
                    <a:schemeClr val="tx2">
                      <a:satMod val="155000"/>
                    </a:schemeClr>
                  </a:solidFill>
                  <a:prstDash val="solid"/>
                </a:ln>
                <a:solidFill>
                  <a:schemeClr val="bg2">
                    <a:tint val="85000"/>
                    <a:satMod val="155000"/>
                  </a:schemeClr>
                </a:solidFill>
                <a:effectLst>
                  <a:glow rad="228600">
                    <a:schemeClr val="accent4">
                      <a:satMod val="175000"/>
                      <a:alpha val="40000"/>
                    </a:schemeClr>
                  </a:glow>
                  <a:outerShdw blurRad="41275" dist="20320" dir="1800000" algn="tl" rotWithShape="0">
                    <a:srgbClr val="000000">
                      <a:alpha val="40000"/>
                    </a:srgbClr>
                  </a:outerShdw>
                </a:effectLst>
                <a:latin typeface="Tahoma" pitchFamily="34" charset="0"/>
              </a:rPr>
              <a:t>Prof. </a:t>
            </a:r>
            <a:r>
              <a:rPr lang="en-US" sz="1400" b="1" dirty="0" err="1" smtClean="0">
                <a:ln w="12700">
                  <a:solidFill>
                    <a:schemeClr val="tx2">
                      <a:satMod val="155000"/>
                    </a:schemeClr>
                  </a:solidFill>
                  <a:prstDash val="solid"/>
                </a:ln>
                <a:solidFill>
                  <a:schemeClr val="bg2">
                    <a:tint val="85000"/>
                    <a:satMod val="155000"/>
                  </a:schemeClr>
                </a:solidFill>
                <a:effectLst>
                  <a:glow rad="228600">
                    <a:schemeClr val="accent4">
                      <a:satMod val="175000"/>
                      <a:alpha val="40000"/>
                    </a:schemeClr>
                  </a:glow>
                  <a:outerShdw blurRad="41275" dist="20320" dir="1800000" algn="tl" rotWithShape="0">
                    <a:srgbClr val="000000">
                      <a:alpha val="40000"/>
                    </a:srgbClr>
                  </a:outerShdw>
                </a:effectLst>
                <a:latin typeface="Tahoma" pitchFamily="34" charset="0"/>
              </a:rPr>
              <a:t>M.e</a:t>
            </a:r>
            <a:r>
              <a:rPr lang="en-US" sz="1400" b="1" dirty="0" smtClean="0">
                <a:ln w="12700">
                  <a:solidFill>
                    <a:schemeClr val="tx2">
                      <a:satMod val="155000"/>
                    </a:schemeClr>
                  </a:solidFill>
                  <a:prstDash val="solid"/>
                </a:ln>
                <a:solidFill>
                  <a:schemeClr val="bg2">
                    <a:tint val="85000"/>
                    <a:satMod val="155000"/>
                  </a:schemeClr>
                </a:solidFill>
                <a:effectLst>
                  <a:glow rad="228600">
                    <a:schemeClr val="accent4">
                      <a:satMod val="175000"/>
                      <a:alpha val="40000"/>
                    </a:schemeClr>
                  </a:glow>
                  <a:outerShdw blurRad="41275" dist="20320" dir="1800000" algn="tl" rotWithShape="0">
                    <a:srgbClr val="000000">
                      <a:alpha val="40000"/>
                    </a:srgbClr>
                  </a:outerShdw>
                </a:effectLst>
                <a:latin typeface="Tahoma" pitchFamily="34" charset="0"/>
              </a:rPr>
              <a:t> Wilton de Paula </a:t>
            </a:r>
            <a:r>
              <a:rPr lang="en-US" sz="1400" b="1" dirty="0" err="1" smtClean="0">
                <a:ln w="12700">
                  <a:solidFill>
                    <a:schemeClr val="tx2">
                      <a:satMod val="155000"/>
                    </a:schemeClr>
                  </a:solidFill>
                  <a:prstDash val="solid"/>
                </a:ln>
                <a:solidFill>
                  <a:schemeClr val="bg2">
                    <a:tint val="85000"/>
                    <a:satMod val="155000"/>
                  </a:schemeClr>
                </a:solidFill>
                <a:effectLst>
                  <a:glow rad="228600">
                    <a:schemeClr val="accent4">
                      <a:satMod val="175000"/>
                      <a:alpha val="40000"/>
                    </a:schemeClr>
                  </a:glow>
                  <a:outerShdw blurRad="41275" dist="20320" dir="1800000" algn="tl" rotWithShape="0">
                    <a:srgbClr val="000000">
                      <a:alpha val="40000"/>
                    </a:srgbClr>
                  </a:outerShdw>
                </a:effectLst>
                <a:latin typeface="Tahoma" pitchFamily="34" charset="0"/>
              </a:rPr>
              <a:t>Filho</a:t>
            </a:r>
            <a:endParaRPr lang="pt-BR" sz="1400" b="1" dirty="0" smtClean="0">
              <a:ln w="12700">
                <a:solidFill>
                  <a:schemeClr val="tx2">
                    <a:satMod val="155000"/>
                  </a:schemeClr>
                </a:solidFill>
                <a:prstDash val="solid"/>
              </a:ln>
              <a:solidFill>
                <a:schemeClr val="bg2">
                  <a:tint val="85000"/>
                  <a:satMod val="155000"/>
                </a:schemeClr>
              </a:solidFill>
              <a:effectLst>
                <a:glow rad="228600">
                  <a:schemeClr val="accent4">
                    <a:satMod val="175000"/>
                    <a:alpha val="40000"/>
                  </a:schemeClr>
                </a:glow>
                <a:outerShdw blurRad="41275" dist="20320" dir="1800000" algn="tl" rotWithShape="0">
                  <a:srgbClr val="000000">
                    <a:alpha val="40000"/>
                  </a:srgbClr>
                </a:outerShdw>
              </a:effectLst>
              <a:latin typeface="Tahoma" pitchFamily="34" charset="0"/>
            </a:endParaRPr>
          </a:p>
          <a:p>
            <a:pPr marR="0" algn="ctr"/>
            <a:fld id="{B4583585-9C52-4253-A294-2EDA826C6916}" type="datetime6">
              <a:rPr lang="pt-BR" sz="1400" b="1" smtClean="0">
                <a:ln w="12700">
                  <a:solidFill>
                    <a:schemeClr val="tx2">
                      <a:satMod val="155000"/>
                    </a:schemeClr>
                  </a:solidFill>
                  <a:prstDash val="solid"/>
                </a:ln>
                <a:solidFill>
                  <a:schemeClr val="bg2">
                    <a:tint val="85000"/>
                    <a:satMod val="155000"/>
                  </a:schemeClr>
                </a:solidFill>
                <a:effectLst>
                  <a:glow rad="228600">
                    <a:schemeClr val="accent4">
                      <a:satMod val="175000"/>
                      <a:alpha val="40000"/>
                    </a:schemeClr>
                  </a:glow>
                  <a:outerShdw blurRad="41275" dist="20320" dir="1800000" algn="tl" rotWithShape="0">
                    <a:srgbClr val="000000">
                      <a:alpha val="40000"/>
                    </a:srgbClr>
                  </a:outerShdw>
                </a:effectLst>
                <a:latin typeface="Tahoma" pitchFamily="34" charset="0"/>
              </a:rPr>
              <a:pPr marR="0" algn="ctr"/>
              <a:t>fevereiro de 16</a:t>
            </a:fld>
            <a:endParaRPr lang="en-US" sz="1400" b="1" dirty="0" smtClean="0">
              <a:ln w="12700">
                <a:solidFill>
                  <a:schemeClr val="tx2">
                    <a:satMod val="155000"/>
                  </a:schemeClr>
                </a:solidFill>
                <a:prstDash val="solid"/>
              </a:ln>
              <a:solidFill>
                <a:schemeClr val="bg2">
                  <a:tint val="85000"/>
                  <a:satMod val="155000"/>
                </a:schemeClr>
              </a:solidFill>
              <a:effectLst>
                <a:glow rad="228600">
                  <a:schemeClr val="accent4">
                    <a:satMod val="175000"/>
                    <a:alpha val="40000"/>
                  </a:schemeClr>
                </a:glow>
                <a:outerShdw blurRad="41275" dist="20320" dir="1800000" algn="tl" rotWithShape="0">
                  <a:srgbClr val="000000">
                    <a:alpha val="40000"/>
                  </a:srgbClr>
                </a:outerShdw>
              </a:effectLst>
              <a:latin typeface="Tahoma" pitchFamily="34" charset="0"/>
            </a:endParaRPr>
          </a:p>
        </p:txBody>
      </p:sp>
      <p:pic>
        <p:nvPicPr>
          <p:cNvPr id="6" name="Picture 6" descr="IFuberlandia - logo2"/>
          <p:cNvPicPr>
            <a:picLocks noChangeAspect="1" noChangeArrowheads="1"/>
          </p:cNvPicPr>
          <p:nvPr/>
        </p:nvPicPr>
        <p:blipFill>
          <a:blip r:embed="rId3" cstate="print"/>
          <a:srcRect/>
          <a:stretch>
            <a:fillRect/>
          </a:stretch>
        </p:blipFill>
        <p:spPr bwMode="auto">
          <a:xfrm>
            <a:off x="631825" y="390525"/>
            <a:ext cx="2111375" cy="1285875"/>
          </a:xfrm>
          <a:prstGeom prst="rect">
            <a:avLst/>
          </a:prstGeom>
          <a:noFill/>
          <a:ln w="9525">
            <a:noFill/>
            <a:miter lim="800000"/>
            <a:headEnd/>
            <a:tailEnd/>
          </a:ln>
        </p:spPr>
      </p:pic>
      <p:sp>
        <p:nvSpPr>
          <p:cNvPr id="7" name="Text Box 7"/>
          <p:cNvSpPr txBox="1">
            <a:spLocks noChangeArrowheads="1"/>
          </p:cNvSpPr>
          <p:nvPr/>
        </p:nvSpPr>
        <p:spPr bwMode="auto">
          <a:xfrm>
            <a:off x="2971800" y="609600"/>
            <a:ext cx="5867400" cy="1087438"/>
          </a:xfrm>
          <a:prstGeom prst="rect">
            <a:avLst/>
          </a:prstGeom>
          <a:noFill/>
          <a:ln w="9525">
            <a:noFill/>
            <a:miter lim="800000"/>
            <a:headEnd/>
            <a:tailEnd/>
          </a:ln>
        </p:spPr>
        <p:txBody>
          <a:bodyPr/>
          <a:lstStyle/>
          <a:p>
            <a:pPr algn="ctr">
              <a:lnSpc>
                <a:spcPct val="104000"/>
              </a:lnSpc>
              <a:spcAft>
                <a:spcPts val="1000"/>
              </a:spcAft>
            </a:pPr>
            <a:r>
              <a:rPr lang="pt-BR" sz="1100" b="1">
                <a:latin typeface="Calibri" pitchFamily="34" charset="0"/>
              </a:rPr>
              <a:t>MINISTÉRIO DA EDUCAÇÃO</a:t>
            </a:r>
          </a:p>
          <a:p>
            <a:pPr algn="ctr">
              <a:lnSpc>
                <a:spcPct val="104000"/>
              </a:lnSpc>
            </a:pPr>
            <a:r>
              <a:rPr lang="pt-BR" sz="1100" b="1">
                <a:latin typeface="Times New Roman" pitchFamily="18" charset="0"/>
              </a:rPr>
              <a:t>SECRETARIA DE EDUCAÇÃO PROFISSIONAL E TECNOLÓGICA</a:t>
            </a:r>
            <a:endParaRPr lang="pt-BR" sz="1100">
              <a:latin typeface="Times New Roman" pitchFamily="18" charset="0"/>
            </a:endParaRPr>
          </a:p>
          <a:p>
            <a:pPr algn="ctr">
              <a:lnSpc>
                <a:spcPct val="104000"/>
              </a:lnSpc>
            </a:pPr>
            <a:r>
              <a:rPr lang="pt-BR" sz="1100">
                <a:latin typeface="Times New Roman" pitchFamily="18" charset="0"/>
              </a:rPr>
              <a:t>INSTITUTO FEDERAL DE EDUCAÇÃO, CIÊNCIA E TECNOLOGIA TRIÂNGULO MINEIRO Campus Uberlândia</a:t>
            </a:r>
          </a:p>
          <a:p>
            <a:endParaRPr lang="pt-BR" sz="2400"/>
          </a:p>
        </p:txBody>
      </p:sp>
      <p:sp>
        <p:nvSpPr>
          <p:cNvPr id="5" name="Slide Number Placeholder 4"/>
          <p:cNvSpPr>
            <a:spLocks noGrp="1"/>
          </p:cNvSpPr>
          <p:nvPr>
            <p:ph type="sldNum" sz="quarter" idx="12"/>
          </p:nvPr>
        </p:nvSpPr>
        <p:spPr/>
        <p:txBody>
          <a:bodyPr/>
          <a:lstStyle/>
          <a:p>
            <a:fld id="{64B04174-04F1-4CFC-A68E-9D1BC206F645}" type="slidenum">
              <a:rPr lang="pt-BR" smtClean="0"/>
              <a:pPr/>
              <a:t>1</a:t>
            </a:fld>
            <a:endParaRPr lang="pt-B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pPr algn="ctr"/>
            <a:r>
              <a:rPr lang="pt-BR" dirty="0" smtClean="0"/>
              <a:t>Exemplo: página HTML</a:t>
            </a:r>
            <a:endParaRPr lang="pt-BR" dirty="0"/>
          </a:p>
        </p:txBody>
      </p:sp>
      <p:pic>
        <p:nvPicPr>
          <p:cNvPr id="2" name="Picture 1"/>
          <p:cNvPicPr>
            <a:picLocks noChangeAspect="1"/>
          </p:cNvPicPr>
          <p:nvPr/>
        </p:nvPicPr>
        <p:blipFill>
          <a:blip r:embed="rId3"/>
          <a:stretch>
            <a:fillRect/>
          </a:stretch>
        </p:blipFill>
        <p:spPr>
          <a:xfrm>
            <a:off x="1331640" y="1595914"/>
            <a:ext cx="6517149" cy="3849310"/>
          </a:xfrm>
          <a:prstGeom prst="rect">
            <a:avLst/>
          </a:prstGeom>
        </p:spPr>
      </p:pic>
      <p:sp>
        <p:nvSpPr>
          <p:cNvPr id="5" name="Slide Number Placeholder 4"/>
          <p:cNvSpPr>
            <a:spLocks noGrp="1"/>
          </p:cNvSpPr>
          <p:nvPr>
            <p:ph type="sldNum" sz="quarter" idx="12"/>
          </p:nvPr>
        </p:nvSpPr>
        <p:spPr/>
        <p:txBody>
          <a:bodyPr/>
          <a:lstStyle/>
          <a:p>
            <a:fld id="{64B04174-04F1-4CFC-A68E-9D1BC206F645}" type="slidenum">
              <a:rPr lang="pt-BR" smtClean="0"/>
              <a:pPr/>
              <a:t>10</a:t>
            </a:fld>
            <a:endParaRPr lang="pt-BR"/>
          </a:p>
        </p:txBody>
      </p:sp>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a:xfrm>
            <a:off x="457200" y="1481328"/>
            <a:ext cx="8229600" cy="5376672"/>
          </a:xfrm>
        </p:spPr>
        <p:txBody>
          <a:bodyPr>
            <a:noAutofit/>
          </a:bodyPr>
          <a:lstStyle/>
          <a:p>
            <a:pPr lvl="2" algn="just">
              <a:lnSpc>
                <a:spcPct val="170000"/>
              </a:lnSpc>
              <a:buNone/>
            </a:pPr>
            <a:endParaRPr lang="pt-BR" sz="1400" dirty="0" smtClean="0"/>
          </a:p>
          <a:p>
            <a:pPr lvl="1" algn="just">
              <a:lnSpc>
                <a:spcPct val="170000"/>
              </a:lnSpc>
            </a:pPr>
            <a:endParaRPr lang="pt-BR" sz="1600" dirty="0" smtClean="0"/>
          </a:p>
          <a:p>
            <a:pPr lvl="1" algn="just">
              <a:lnSpc>
                <a:spcPct val="170000"/>
              </a:lnSpc>
            </a:pPr>
            <a:endParaRPr lang="pt-BR" sz="1600" dirty="0" smtClean="0"/>
          </a:p>
          <a:p>
            <a:pPr lvl="1" algn="just">
              <a:lnSpc>
                <a:spcPct val="170000"/>
              </a:lnSpc>
            </a:pPr>
            <a:endParaRPr lang="pt-BR" sz="1600" dirty="0" smtClean="0"/>
          </a:p>
          <a:p>
            <a:pPr lvl="1" algn="just">
              <a:lnSpc>
                <a:spcPct val="170000"/>
              </a:lnSpc>
            </a:pPr>
            <a:endParaRPr lang="pt-BR" sz="1600" dirty="0" smtClean="0"/>
          </a:p>
          <a:p>
            <a:pPr lvl="1" algn="just">
              <a:lnSpc>
                <a:spcPct val="170000"/>
              </a:lnSpc>
            </a:pPr>
            <a:endParaRPr lang="pt-BR" sz="1600" dirty="0" smtClean="0"/>
          </a:p>
          <a:p>
            <a:pPr lvl="1" algn="just">
              <a:lnSpc>
                <a:spcPct val="170000"/>
              </a:lnSpc>
            </a:pPr>
            <a:endParaRPr lang="pt-BR" sz="1600" dirty="0" smtClean="0"/>
          </a:p>
          <a:p>
            <a:pPr lvl="1" algn="just">
              <a:lnSpc>
                <a:spcPct val="170000"/>
              </a:lnSpc>
            </a:pPr>
            <a:endParaRPr lang="pt-BR" sz="1600" dirty="0" smtClean="0"/>
          </a:p>
          <a:p>
            <a:pPr lvl="2" algn="just">
              <a:lnSpc>
                <a:spcPct val="170000"/>
              </a:lnSpc>
            </a:pPr>
            <a:endParaRPr lang="pt-BR" sz="1400" dirty="0" smtClean="0"/>
          </a:p>
          <a:p>
            <a:pPr lvl="2" algn="just">
              <a:lnSpc>
                <a:spcPct val="170000"/>
              </a:lnSpc>
            </a:pPr>
            <a:endParaRPr lang="pt-BR" sz="1400" dirty="0" smtClean="0"/>
          </a:p>
          <a:p>
            <a:pPr lvl="1" algn="just">
              <a:lnSpc>
                <a:spcPct val="170000"/>
              </a:lnSpc>
            </a:pPr>
            <a:endParaRPr lang="pt-BR" sz="1050" dirty="0" smtClean="0"/>
          </a:p>
          <a:p>
            <a:pPr lvl="1" algn="just">
              <a:lnSpc>
                <a:spcPct val="170000"/>
              </a:lnSpc>
            </a:pPr>
            <a:endParaRPr lang="pt-BR" sz="1600" dirty="0" smtClean="0"/>
          </a:p>
          <a:p>
            <a:pPr lvl="1" algn="just">
              <a:lnSpc>
                <a:spcPct val="170000"/>
              </a:lnSpc>
            </a:pPr>
            <a:endParaRPr lang="pt-BR" sz="1000" dirty="0" smtClean="0"/>
          </a:p>
          <a:p>
            <a:pPr algn="just">
              <a:lnSpc>
                <a:spcPct val="170000"/>
              </a:lnSpc>
            </a:pPr>
            <a:endParaRPr lang="pt-BR" sz="1800" dirty="0"/>
          </a:p>
        </p:txBody>
      </p:sp>
      <p:sp>
        <p:nvSpPr>
          <p:cNvPr id="3" name="Título 2"/>
          <p:cNvSpPr>
            <a:spLocks noGrp="1"/>
          </p:cNvSpPr>
          <p:nvPr>
            <p:ph type="title"/>
          </p:nvPr>
        </p:nvSpPr>
        <p:spPr/>
        <p:txBody>
          <a:bodyPr/>
          <a:lstStyle/>
          <a:p>
            <a:pPr algn="ctr"/>
            <a:r>
              <a:rPr lang="pt-BR" dirty="0" err="1" smtClean="0"/>
              <a:t>TAGs</a:t>
            </a:r>
            <a:r>
              <a:rPr lang="pt-BR" dirty="0" smtClean="0"/>
              <a:t> HTML</a:t>
            </a:r>
            <a:endParaRPr lang="pt-BR" dirty="0"/>
          </a:p>
        </p:txBody>
      </p:sp>
      <p:graphicFrame>
        <p:nvGraphicFramePr>
          <p:cNvPr id="6" name="Diagrama 5"/>
          <p:cNvGraphicFramePr/>
          <p:nvPr/>
        </p:nvGraphicFramePr>
        <p:xfrm>
          <a:off x="357158" y="1000108"/>
          <a:ext cx="8572560" cy="564360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Slide Number Placeholder 4"/>
          <p:cNvSpPr>
            <a:spLocks noGrp="1"/>
          </p:cNvSpPr>
          <p:nvPr>
            <p:ph type="sldNum" sz="quarter" idx="12"/>
          </p:nvPr>
        </p:nvSpPr>
        <p:spPr/>
        <p:txBody>
          <a:bodyPr/>
          <a:lstStyle/>
          <a:p>
            <a:fld id="{64B04174-04F1-4CFC-A68E-9D1BC206F645}" type="slidenum">
              <a:rPr lang="pt-BR" smtClean="0"/>
              <a:pPr/>
              <a:t>100</a:t>
            </a:fld>
            <a:endParaRPr lang="pt-BR"/>
          </a:p>
        </p:txBody>
      </p:sp>
    </p:spTree>
    <p:extLst>
      <p:ext uri="{BB962C8B-B14F-4D97-AF65-F5344CB8AC3E}">
        <p14:creationId xmlns:p14="http://schemas.microsoft.com/office/powerpoint/2010/main" val="244547575"/>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ítulo 4"/>
          <p:cNvSpPr>
            <a:spLocks noGrp="1"/>
          </p:cNvSpPr>
          <p:nvPr>
            <p:ph type="subTitle" idx="1"/>
          </p:nvPr>
        </p:nvSpPr>
        <p:spPr>
          <a:xfrm>
            <a:off x="485520" y="1357298"/>
            <a:ext cx="8286808" cy="1199704"/>
          </a:xfrm>
        </p:spPr>
        <p:txBody>
          <a:bodyPr>
            <a:normAutofit fontScale="77500" lnSpcReduction="20000"/>
          </a:bodyPr>
          <a:lstStyle/>
          <a:p>
            <a:pPr algn="just">
              <a:lnSpc>
                <a:spcPct val="200000"/>
              </a:lnSpc>
            </a:pPr>
            <a:r>
              <a:rPr lang="pt-BR" dirty="0"/>
              <a:t>Utilize o conceito de tabela para construir a página abaixo:</a:t>
            </a:r>
          </a:p>
        </p:txBody>
      </p:sp>
      <p:pic>
        <p:nvPicPr>
          <p:cNvPr id="1026" name="Picture 2"/>
          <p:cNvPicPr>
            <a:picLocks noChangeAspect="1" noChangeArrowheads="1"/>
          </p:cNvPicPr>
          <p:nvPr/>
        </p:nvPicPr>
        <p:blipFill>
          <a:blip r:embed="rId3" cstate="print"/>
          <a:srcRect/>
          <a:stretch>
            <a:fillRect/>
          </a:stretch>
        </p:blipFill>
        <p:spPr bwMode="auto">
          <a:xfrm>
            <a:off x="285752" y="2284528"/>
            <a:ext cx="8643966" cy="2430356"/>
          </a:xfrm>
          <a:prstGeom prst="rect">
            <a:avLst/>
          </a:prstGeom>
          <a:ln>
            <a:noFill/>
          </a:ln>
          <a:effectLst>
            <a:outerShdw blurRad="292100" dist="139700" dir="2700000" algn="tl" rotWithShape="0">
              <a:srgbClr val="333333">
                <a:alpha val="65000"/>
              </a:srgbClr>
            </a:outerShdw>
          </a:effectLst>
        </p:spPr>
      </p:pic>
      <p:sp>
        <p:nvSpPr>
          <p:cNvPr id="6" name="Título 3"/>
          <p:cNvSpPr txBox="1">
            <a:spLocks/>
          </p:cNvSpPr>
          <p:nvPr/>
        </p:nvSpPr>
        <p:spPr>
          <a:xfrm>
            <a:off x="544016" y="201694"/>
            <a:ext cx="7772400" cy="1082056"/>
          </a:xfrm>
          <a:prstGeom prst="rect">
            <a:avLst/>
          </a:prstGeom>
        </p:spPr>
        <p:txBody>
          <a:bodyPr vert="horz" rtlCol="0" anchor="ctr">
            <a:normAutofit/>
            <a:scene3d>
              <a:camera prst="orthographicFront"/>
              <a:lightRig rig="soft" dir="tl">
                <a:rot lat="0" lon="0" rev="0"/>
              </a:lightRig>
            </a:scene3d>
            <a:sp3d contourW="25400" prstMaterial="matte">
              <a:bevelT w="25400" h="55880" prst="artDeco"/>
              <a:contourClr>
                <a:schemeClr val="accent2">
                  <a:tint val="20000"/>
                </a:schemeClr>
              </a:contourClr>
            </a:sp3d>
          </a:bodyPr>
          <a:lst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a:lstStyle>
          <a:p>
            <a:pPr algn="ctr"/>
            <a:r>
              <a:rPr lang="pt-BR" dirty="0" smtClean="0">
                <a:solidFill>
                  <a:srgbClr val="C00000"/>
                </a:solidFill>
              </a:rPr>
              <a:t>Exercício: Laboratório</a:t>
            </a:r>
            <a:endParaRPr lang="pt-BR" dirty="0">
              <a:solidFill>
                <a:srgbClr val="C00000"/>
              </a:solidFill>
            </a:endParaRPr>
          </a:p>
        </p:txBody>
      </p:sp>
      <p:pic>
        <p:nvPicPr>
          <p:cNvPr id="7" name="Picture 2" descr="http://vignette1.wikia.nocookie.net/battlezone/images/9/99/Pc_icon.png/revision/latest?cb=20150211172448"/>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66943" y="99947"/>
            <a:ext cx="1248073" cy="1248073"/>
          </a:xfrm>
          <a:prstGeom prst="rect">
            <a:avLst/>
          </a:prstGeom>
          <a:noFill/>
          <a:extLst>
            <a:ext uri="{909E8E84-426E-40DD-AFC4-6F175D3DCCD1}">
              <a14:hiddenFill xmlns:a14="http://schemas.microsoft.com/office/drawing/2010/main">
                <a:solidFill>
                  <a:srgbClr val="FFFFFF"/>
                </a:solidFill>
              </a14:hiddenFill>
            </a:ext>
          </a:extLst>
        </p:spPr>
      </p:pic>
      <p:sp>
        <p:nvSpPr>
          <p:cNvPr id="8" name="Slide Number Placeholder 7"/>
          <p:cNvSpPr>
            <a:spLocks noGrp="1"/>
          </p:cNvSpPr>
          <p:nvPr>
            <p:ph type="sldNum" sz="quarter" idx="12"/>
          </p:nvPr>
        </p:nvSpPr>
        <p:spPr/>
        <p:txBody>
          <a:bodyPr/>
          <a:lstStyle/>
          <a:p>
            <a:fld id="{64B04174-04F1-4CFC-A68E-9D1BC206F645}" type="slidenum">
              <a:rPr lang="pt-BR" smtClean="0"/>
              <a:pPr/>
              <a:t>101</a:t>
            </a:fld>
            <a:endParaRPr lang="pt-BR"/>
          </a:p>
        </p:txBody>
      </p:sp>
    </p:spTree>
    <p:extLst>
      <p:ext uri="{BB962C8B-B14F-4D97-AF65-F5344CB8AC3E}">
        <p14:creationId xmlns:p14="http://schemas.microsoft.com/office/powerpoint/2010/main" val="3530407144"/>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Espaço Reservado para Conteúdo 1"/>
          <p:cNvSpPr>
            <a:spLocks noGrp="1"/>
          </p:cNvSpPr>
          <p:nvPr>
            <p:ph idx="1"/>
          </p:nvPr>
        </p:nvSpPr>
        <p:spPr>
          <a:xfrm>
            <a:off x="457200" y="1481328"/>
            <a:ext cx="8329642" cy="4525963"/>
          </a:xfrm>
        </p:spPr>
        <p:txBody>
          <a:bodyPr>
            <a:noAutofit/>
          </a:bodyPr>
          <a:lstStyle/>
          <a:p>
            <a:pPr lvl="0" algn="just">
              <a:lnSpc>
                <a:spcPct val="170000"/>
              </a:lnSpc>
            </a:pPr>
            <a:r>
              <a:rPr lang="pt-BR" sz="1800" dirty="0" smtClean="0"/>
              <a:t>Resolução da </a:t>
            </a:r>
            <a:r>
              <a:rPr lang="pt-BR" sz="1800" b="1" dirty="0" smtClean="0">
                <a:solidFill>
                  <a:srgbClr val="FF0000"/>
                </a:solidFill>
              </a:rPr>
              <a:t>LISTA DE EXERCÍCIOS 03</a:t>
            </a:r>
          </a:p>
          <a:p>
            <a:pPr lvl="0" algn="just">
              <a:lnSpc>
                <a:spcPct val="170000"/>
              </a:lnSpc>
            </a:pPr>
            <a:r>
              <a:rPr lang="pt-BR" sz="1800" dirty="0" smtClean="0"/>
              <a:t>Disponível para download: </a:t>
            </a:r>
            <a:r>
              <a:rPr lang="pt-BR" sz="1800" dirty="0" smtClean="0">
                <a:hlinkClick r:id="rId3"/>
              </a:rPr>
              <a:t>www.wiltonfilho.com</a:t>
            </a:r>
            <a:r>
              <a:rPr lang="pt-BR" sz="1800" dirty="0" smtClean="0"/>
              <a:t> (</a:t>
            </a:r>
            <a:r>
              <a:rPr lang="pt-BR" sz="1800" b="1" dirty="0" smtClean="0"/>
              <a:t>Seção</a:t>
            </a:r>
            <a:r>
              <a:rPr lang="pt-BR" sz="1800" dirty="0" smtClean="0"/>
              <a:t>: Fundamentos de Web Design I </a:t>
            </a:r>
            <a:r>
              <a:rPr lang="pt-BR" sz="1800" dirty="0" smtClean="0">
                <a:sym typeface="Wingdings" panose="05000000000000000000" pitchFamily="2" charset="2"/>
              </a:rPr>
              <a:t> Materiais de apoio ...  Lista de Exercícios 03)</a:t>
            </a:r>
          </a:p>
          <a:p>
            <a:pPr lvl="0" algn="just">
              <a:lnSpc>
                <a:spcPct val="170000"/>
              </a:lnSpc>
            </a:pPr>
            <a:r>
              <a:rPr lang="pt-BR" sz="1800" dirty="0" smtClean="0">
                <a:sym typeface="Wingdings" panose="05000000000000000000" pitchFamily="2" charset="2"/>
              </a:rPr>
              <a:t>Veja as dicas no próximo slide.</a:t>
            </a:r>
            <a:endParaRPr lang="pt-BR" sz="1600" dirty="0" smtClean="0"/>
          </a:p>
          <a:p>
            <a:pPr lvl="2" algn="just">
              <a:lnSpc>
                <a:spcPct val="170000"/>
              </a:lnSpc>
              <a:buNone/>
            </a:pPr>
            <a:endParaRPr lang="en-US" sz="1600" dirty="0" smtClean="0"/>
          </a:p>
          <a:p>
            <a:pPr lvl="1" algn="just">
              <a:lnSpc>
                <a:spcPct val="170000"/>
              </a:lnSpc>
            </a:pPr>
            <a:endParaRPr lang="pt-BR" sz="1800" dirty="0" smtClean="0"/>
          </a:p>
          <a:p>
            <a:pPr algn="just">
              <a:lnSpc>
                <a:spcPct val="170000"/>
              </a:lnSpc>
            </a:pPr>
            <a:endParaRPr lang="pt-BR" sz="2000" dirty="0"/>
          </a:p>
        </p:txBody>
      </p:sp>
      <p:pic>
        <p:nvPicPr>
          <p:cNvPr id="2050" name="Picture 2" descr="http://1.bp.blogspot.com/-jIeU4JQLRms/VZaMONt4_KI/AAAAAAAAALI/vXsD9hptIdU/s1600/2_icone-casa.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62752" y="240928"/>
            <a:ext cx="1109249" cy="100811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image.freepik.com/icones-gratis/lista-de-exercicios-de-uma-ginasta-verificada-em-uma-prancheta_318-47058.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866266" y="5557874"/>
            <a:ext cx="1026214" cy="1026214"/>
          </a:xfrm>
          <a:prstGeom prst="rect">
            <a:avLst/>
          </a:prstGeom>
          <a:noFill/>
          <a:extLst>
            <a:ext uri="{909E8E84-426E-40DD-AFC4-6F175D3DCCD1}">
              <a14:hiddenFill xmlns:a14="http://schemas.microsoft.com/office/drawing/2010/main">
                <a:solidFill>
                  <a:srgbClr val="FFFFFF"/>
                </a:solidFill>
              </a14:hiddenFill>
            </a:ext>
          </a:extLst>
        </p:spPr>
      </p:pic>
      <p:sp>
        <p:nvSpPr>
          <p:cNvPr id="7" name="Título 3"/>
          <p:cNvSpPr txBox="1">
            <a:spLocks/>
          </p:cNvSpPr>
          <p:nvPr/>
        </p:nvSpPr>
        <p:spPr>
          <a:xfrm>
            <a:off x="544016" y="201694"/>
            <a:ext cx="7772400" cy="1082056"/>
          </a:xfrm>
          <a:prstGeom prst="rect">
            <a:avLst/>
          </a:prstGeom>
        </p:spPr>
        <p:txBody>
          <a:bodyPr vert="horz" rtlCol="0" anchor="ctr">
            <a:normAutofit/>
            <a:scene3d>
              <a:camera prst="orthographicFront"/>
              <a:lightRig rig="soft" dir="tl">
                <a:rot lat="0" lon="0" rev="0"/>
              </a:lightRig>
            </a:scene3d>
            <a:sp3d contourW="25400" prstMaterial="matte">
              <a:bevelT w="25400" h="55880" prst="artDeco"/>
              <a:contourClr>
                <a:schemeClr val="accent2">
                  <a:tint val="20000"/>
                </a:schemeClr>
              </a:contourClr>
            </a:sp3d>
          </a:bodyPr>
          <a:lst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a:lstStyle>
          <a:p>
            <a:pPr algn="ctr"/>
            <a:r>
              <a:rPr lang="pt-BR" dirty="0" smtClean="0">
                <a:solidFill>
                  <a:srgbClr val="C00000"/>
                </a:solidFill>
              </a:rPr>
              <a:t>Exercício: Casa</a:t>
            </a:r>
            <a:endParaRPr lang="pt-BR" dirty="0">
              <a:solidFill>
                <a:srgbClr val="C00000"/>
              </a:solidFill>
            </a:endParaRPr>
          </a:p>
        </p:txBody>
      </p:sp>
      <p:pic>
        <p:nvPicPr>
          <p:cNvPr id="6" name="Picture 6"/>
          <p:cNvPicPr>
            <a:picLocks noChangeAspect="1" noChangeArrowheads="1"/>
          </p:cNvPicPr>
          <p:nvPr/>
        </p:nvPicPr>
        <p:blipFill>
          <a:blip r:embed="rId6" cstate="print"/>
          <a:srcRect/>
          <a:stretch>
            <a:fillRect/>
          </a:stretch>
        </p:blipFill>
        <p:spPr bwMode="auto">
          <a:xfrm>
            <a:off x="2689883" y="3601273"/>
            <a:ext cx="4258381" cy="3079558"/>
          </a:xfrm>
          <a:prstGeom prst="rect">
            <a:avLst/>
          </a:prstGeom>
          <a:noFill/>
          <a:ln w="9525">
            <a:noFill/>
            <a:miter lim="800000"/>
            <a:headEnd/>
            <a:tailEnd/>
          </a:ln>
        </p:spPr>
      </p:pic>
      <p:sp>
        <p:nvSpPr>
          <p:cNvPr id="3" name="Slide Number Placeholder 2"/>
          <p:cNvSpPr>
            <a:spLocks noGrp="1"/>
          </p:cNvSpPr>
          <p:nvPr>
            <p:ph type="sldNum" sz="quarter" idx="12"/>
          </p:nvPr>
        </p:nvSpPr>
        <p:spPr/>
        <p:txBody>
          <a:bodyPr/>
          <a:lstStyle/>
          <a:p>
            <a:fld id="{64B04174-04F1-4CFC-A68E-9D1BC206F645}" type="slidenum">
              <a:rPr lang="pt-BR" smtClean="0"/>
              <a:pPr/>
              <a:t>102</a:t>
            </a:fld>
            <a:endParaRPr lang="pt-BR"/>
          </a:p>
        </p:txBody>
      </p:sp>
    </p:spTree>
    <p:extLst>
      <p:ext uri="{BB962C8B-B14F-4D97-AF65-F5344CB8AC3E}">
        <p14:creationId xmlns:p14="http://schemas.microsoft.com/office/powerpoint/2010/main" val="3899140534"/>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C00000"/>
            </a:gs>
            <a:gs pos="23000">
              <a:srgbClr val="C00000"/>
            </a:gs>
            <a:gs pos="69000">
              <a:srgbClr val="C00000"/>
            </a:gs>
            <a:gs pos="97000">
              <a:srgbClr val="C00000"/>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7" name="Título 6"/>
          <p:cNvSpPr>
            <a:spLocks noGrp="1"/>
          </p:cNvSpPr>
          <p:nvPr>
            <p:ph type="title"/>
          </p:nvPr>
        </p:nvSpPr>
        <p:spPr>
          <a:xfrm>
            <a:off x="457200" y="3659274"/>
            <a:ext cx="8229600" cy="1785950"/>
          </a:xfrm>
        </p:spPr>
        <p:txBody>
          <a:bodyPr>
            <a:noAutofit/>
          </a:bodyPr>
          <a:lstStyle/>
          <a:p>
            <a:pPr algn="ctr">
              <a:lnSpc>
                <a:spcPct val="150000"/>
              </a:lnSpc>
            </a:pPr>
            <a:r>
              <a:rPr lang="pt-BR" sz="4800" dirty="0" smtClean="0">
                <a:effectLst>
                  <a:glow rad="228600">
                    <a:schemeClr val="accent5">
                      <a:satMod val="175000"/>
                      <a:alpha val="40000"/>
                    </a:schemeClr>
                  </a:glow>
                  <a:outerShdw blurRad="31750" dist="25400" dir="5400000" algn="tl" rotWithShape="0">
                    <a:srgbClr val="000000">
                      <a:alpha val="25000"/>
                    </a:srgbClr>
                  </a:outerShdw>
                </a:effectLst>
              </a:rPr>
              <a:t>Prova prática sobre tabela</a:t>
            </a:r>
            <a:r>
              <a:rPr lang="pt-BR" sz="6000" dirty="0" smtClean="0">
                <a:effectLst>
                  <a:glow rad="228600">
                    <a:schemeClr val="accent5">
                      <a:satMod val="175000"/>
                      <a:alpha val="40000"/>
                    </a:schemeClr>
                  </a:glow>
                  <a:outerShdw blurRad="31750" dist="25400" dir="5400000" algn="tl" rotWithShape="0">
                    <a:srgbClr val="000000">
                      <a:alpha val="25000"/>
                    </a:srgbClr>
                  </a:outerShdw>
                </a:effectLst>
              </a:rPr>
              <a:t/>
            </a:r>
            <a:br>
              <a:rPr lang="pt-BR" sz="6000" dirty="0" smtClean="0">
                <a:effectLst>
                  <a:glow rad="228600">
                    <a:schemeClr val="accent5">
                      <a:satMod val="175000"/>
                      <a:alpha val="40000"/>
                    </a:schemeClr>
                  </a:glow>
                  <a:outerShdw blurRad="31750" dist="25400" dir="5400000" algn="tl" rotWithShape="0">
                    <a:srgbClr val="000000">
                      <a:alpha val="25000"/>
                    </a:srgbClr>
                  </a:outerShdw>
                </a:effectLst>
              </a:rPr>
            </a:br>
            <a:r>
              <a:rPr lang="pt-BR" sz="4400" dirty="0" smtClean="0">
                <a:effectLst>
                  <a:glow rad="228600">
                    <a:schemeClr val="accent5">
                      <a:satMod val="175000"/>
                      <a:alpha val="40000"/>
                    </a:schemeClr>
                  </a:glow>
                  <a:outerShdw blurRad="31750" dist="25400" dir="5400000" algn="tl" rotWithShape="0">
                    <a:srgbClr val="000000">
                      <a:alpha val="25000"/>
                    </a:srgbClr>
                  </a:outerShdw>
                </a:effectLst>
              </a:rPr>
              <a:t>(Valor: 3,0 pontos)</a:t>
            </a:r>
            <a:br>
              <a:rPr lang="pt-BR" sz="4400" dirty="0" smtClean="0">
                <a:effectLst>
                  <a:glow rad="228600">
                    <a:schemeClr val="accent5">
                      <a:satMod val="175000"/>
                      <a:alpha val="40000"/>
                    </a:schemeClr>
                  </a:glow>
                  <a:outerShdw blurRad="31750" dist="25400" dir="5400000" algn="tl" rotWithShape="0">
                    <a:srgbClr val="000000">
                      <a:alpha val="25000"/>
                    </a:srgbClr>
                  </a:outerShdw>
                </a:effectLst>
              </a:rPr>
            </a:br>
            <a:r>
              <a:rPr lang="pt-BR" sz="4400" dirty="0">
                <a:effectLst>
                  <a:glow rad="228600">
                    <a:schemeClr val="accent5">
                      <a:satMod val="175000"/>
                      <a:alpha val="40000"/>
                    </a:schemeClr>
                  </a:glow>
                  <a:outerShdw blurRad="31750" dist="25400" dir="5400000" algn="tl" rotWithShape="0">
                    <a:srgbClr val="000000">
                      <a:alpha val="25000"/>
                    </a:srgbClr>
                  </a:outerShdw>
                </a:effectLst>
              </a:rPr>
              <a:t/>
            </a:r>
            <a:br>
              <a:rPr lang="pt-BR" sz="4400" dirty="0">
                <a:effectLst>
                  <a:glow rad="228600">
                    <a:schemeClr val="accent5">
                      <a:satMod val="175000"/>
                      <a:alpha val="40000"/>
                    </a:schemeClr>
                  </a:glow>
                  <a:outerShdw blurRad="31750" dist="25400" dir="5400000" algn="tl" rotWithShape="0">
                    <a:srgbClr val="000000">
                      <a:alpha val="25000"/>
                    </a:srgbClr>
                  </a:outerShdw>
                </a:effectLst>
              </a:rPr>
            </a:br>
            <a:r>
              <a:rPr lang="pt-BR" sz="2000" dirty="0">
                <a:effectLst>
                  <a:glow rad="228600">
                    <a:schemeClr val="accent5">
                      <a:satMod val="175000"/>
                      <a:alpha val="40000"/>
                    </a:schemeClr>
                  </a:glow>
                  <a:outerShdw blurRad="31750" dist="25400" dir="5400000" algn="tl" rotWithShape="0">
                    <a:srgbClr val="000000">
                      <a:alpha val="25000"/>
                    </a:srgbClr>
                  </a:outerShdw>
                </a:effectLst>
              </a:rPr>
              <a:t>Avaliação do primeiro bimestre</a:t>
            </a:r>
            <a:br>
              <a:rPr lang="pt-BR" sz="2000" dirty="0">
                <a:effectLst>
                  <a:glow rad="228600">
                    <a:schemeClr val="accent5">
                      <a:satMod val="175000"/>
                      <a:alpha val="40000"/>
                    </a:schemeClr>
                  </a:glow>
                  <a:outerShdw blurRad="31750" dist="25400" dir="5400000" algn="tl" rotWithShape="0">
                    <a:srgbClr val="000000">
                      <a:alpha val="25000"/>
                    </a:srgbClr>
                  </a:outerShdw>
                </a:effectLst>
              </a:rPr>
            </a:br>
            <a:r>
              <a:rPr lang="pt-BR" sz="7200" dirty="0">
                <a:effectLst>
                  <a:glow rad="228600">
                    <a:schemeClr val="accent5">
                      <a:satMod val="175000"/>
                      <a:alpha val="40000"/>
                    </a:schemeClr>
                  </a:glow>
                  <a:outerShdw blurRad="31750" dist="25400" dir="5400000" algn="tl" rotWithShape="0">
                    <a:srgbClr val="000000">
                      <a:alpha val="25000"/>
                    </a:srgbClr>
                  </a:outerShdw>
                </a:effectLst>
              </a:rPr>
              <a:t/>
            </a:r>
            <a:br>
              <a:rPr lang="pt-BR" sz="7200" dirty="0">
                <a:effectLst>
                  <a:glow rad="228600">
                    <a:schemeClr val="accent5">
                      <a:satMod val="175000"/>
                      <a:alpha val="40000"/>
                    </a:schemeClr>
                  </a:glow>
                  <a:outerShdw blurRad="31750" dist="25400" dir="5400000" algn="tl" rotWithShape="0">
                    <a:srgbClr val="000000">
                      <a:alpha val="25000"/>
                    </a:srgbClr>
                  </a:outerShdw>
                </a:effectLst>
              </a:rPr>
            </a:br>
            <a:endParaRPr lang="pt-BR" sz="3200" dirty="0">
              <a:effectLst>
                <a:glow rad="228600">
                  <a:schemeClr val="accent5">
                    <a:satMod val="175000"/>
                    <a:alpha val="40000"/>
                  </a:schemeClr>
                </a:glow>
                <a:outerShdw blurRad="31750" dist="25400" dir="5400000" algn="tl" rotWithShape="0">
                  <a:srgbClr val="000000">
                    <a:alpha val="25000"/>
                  </a:srgbClr>
                </a:outerShdw>
              </a:effectLst>
            </a:endParaRPr>
          </a:p>
        </p:txBody>
      </p:sp>
      <p:sp>
        <p:nvSpPr>
          <p:cNvPr id="3" name="Slide Number Placeholder 2"/>
          <p:cNvSpPr>
            <a:spLocks noGrp="1"/>
          </p:cNvSpPr>
          <p:nvPr>
            <p:ph type="sldNum" sz="quarter" idx="12"/>
          </p:nvPr>
        </p:nvSpPr>
        <p:spPr/>
        <p:txBody>
          <a:bodyPr/>
          <a:lstStyle/>
          <a:p>
            <a:fld id="{64B04174-04F1-4CFC-A68E-9D1BC206F645}" type="slidenum">
              <a:rPr lang="pt-BR" smtClean="0"/>
              <a:pPr/>
              <a:t>103</a:t>
            </a:fld>
            <a:endParaRPr lang="pt-BR"/>
          </a:p>
        </p:txBody>
      </p:sp>
    </p:spTree>
    <p:extLst>
      <p:ext uri="{BB962C8B-B14F-4D97-AF65-F5344CB8AC3E}">
        <p14:creationId xmlns:p14="http://schemas.microsoft.com/office/powerpoint/2010/main" val="703306477"/>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noAutofit/>
          </a:bodyPr>
          <a:lstStyle/>
          <a:p>
            <a:pPr lvl="0" algn="just">
              <a:lnSpc>
                <a:spcPct val="170000"/>
              </a:lnSpc>
            </a:pPr>
            <a:r>
              <a:rPr lang="pt-BR" sz="2000" b="1" u="sng" dirty="0" smtClean="0"/>
              <a:t>Dicas</a:t>
            </a:r>
            <a:r>
              <a:rPr lang="pt-BR" sz="2000" dirty="0" smtClean="0"/>
              <a:t>:</a:t>
            </a:r>
          </a:p>
          <a:p>
            <a:pPr lvl="0" algn="just">
              <a:lnSpc>
                <a:spcPct val="170000"/>
              </a:lnSpc>
            </a:pPr>
            <a:endParaRPr lang="pt-BR" sz="1050" dirty="0" smtClean="0"/>
          </a:p>
          <a:p>
            <a:pPr lvl="1" algn="just">
              <a:lnSpc>
                <a:spcPct val="170000"/>
              </a:lnSpc>
            </a:pPr>
            <a:r>
              <a:rPr lang="pt-BR" sz="1600" dirty="0" smtClean="0"/>
              <a:t>Crie uma pasta central ou diretório</a:t>
            </a:r>
          </a:p>
          <a:p>
            <a:pPr lvl="1" algn="just">
              <a:lnSpc>
                <a:spcPct val="170000"/>
              </a:lnSpc>
            </a:pPr>
            <a:endParaRPr lang="pt-BR" sz="1600" dirty="0" smtClean="0"/>
          </a:p>
          <a:p>
            <a:pPr lvl="1" algn="just">
              <a:lnSpc>
                <a:spcPct val="170000"/>
              </a:lnSpc>
            </a:pPr>
            <a:r>
              <a:rPr lang="pt-BR" sz="1600" dirty="0" smtClean="0"/>
              <a:t>Crie pastas separadas para documentos HTML, outra para imagens e outra para arquivos externos</a:t>
            </a:r>
          </a:p>
          <a:p>
            <a:pPr lvl="1" algn="just">
              <a:lnSpc>
                <a:spcPct val="170000"/>
              </a:lnSpc>
            </a:pPr>
            <a:endParaRPr lang="pt-BR" sz="1600" dirty="0" smtClean="0"/>
          </a:p>
          <a:p>
            <a:pPr lvl="1" algn="just">
              <a:lnSpc>
                <a:spcPct val="170000"/>
              </a:lnSpc>
            </a:pPr>
            <a:r>
              <a:rPr lang="pt-BR" sz="1600" dirty="0" smtClean="0"/>
              <a:t>Use nomes simples, de uma única palavra sem símbolos ou pontuação para seus arquivos e pastas</a:t>
            </a:r>
          </a:p>
          <a:p>
            <a:pPr lvl="0" algn="just">
              <a:lnSpc>
                <a:spcPct val="170000"/>
              </a:lnSpc>
            </a:pPr>
            <a:endParaRPr lang="pt-BR" sz="2000" dirty="0" smtClean="0"/>
          </a:p>
          <a:p>
            <a:pPr lvl="2" algn="just">
              <a:lnSpc>
                <a:spcPct val="170000"/>
              </a:lnSpc>
              <a:buNone/>
            </a:pPr>
            <a:endParaRPr lang="en-US" sz="1100" dirty="0" smtClean="0"/>
          </a:p>
          <a:p>
            <a:pPr lvl="1">
              <a:lnSpc>
                <a:spcPct val="170000"/>
              </a:lnSpc>
            </a:pPr>
            <a:endParaRPr lang="pt-BR" sz="1600" dirty="0" smtClean="0"/>
          </a:p>
          <a:p>
            <a:pPr lvl="1" algn="just">
              <a:lnSpc>
                <a:spcPct val="170000"/>
              </a:lnSpc>
            </a:pPr>
            <a:endParaRPr lang="pt-BR" sz="1800" dirty="0" smtClean="0"/>
          </a:p>
        </p:txBody>
      </p:sp>
      <p:sp>
        <p:nvSpPr>
          <p:cNvPr id="3" name="Título 2"/>
          <p:cNvSpPr>
            <a:spLocks noGrp="1"/>
          </p:cNvSpPr>
          <p:nvPr>
            <p:ph type="title"/>
          </p:nvPr>
        </p:nvSpPr>
        <p:spPr/>
        <p:txBody>
          <a:bodyPr/>
          <a:lstStyle/>
          <a:p>
            <a:pPr algn="ctr"/>
            <a:r>
              <a:rPr lang="pt-BR" dirty="0" smtClean="0"/>
              <a:t>Projetando seu site</a:t>
            </a:r>
            <a:endParaRPr lang="pt-BR" dirty="0"/>
          </a:p>
        </p:txBody>
      </p:sp>
      <p:sp>
        <p:nvSpPr>
          <p:cNvPr id="5" name="Slide Number Placeholder 4"/>
          <p:cNvSpPr>
            <a:spLocks noGrp="1"/>
          </p:cNvSpPr>
          <p:nvPr>
            <p:ph type="sldNum" sz="quarter" idx="12"/>
          </p:nvPr>
        </p:nvSpPr>
        <p:spPr/>
        <p:txBody>
          <a:bodyPr/>
          <a:lstStyle/>
          <a:p>
            <a:fld id="{64B04174-04F1-4CFC-A68E-9D1BC206F645}" type="slidenum">
              <a:rPr lang="pt-BR" smtClean="0"/>
              <a:pPr/>
              <a:t>104</a:t>
            </a:fld>
            <a:endParaRPr lang="pt-BR"/>
          </a:p>
        </p:txBody>
      </p:sp>
    </p:spTree>
    <p:extLst>
      <p:ext uri="{BB962C8B-B14F-4D97-AF65-F5344CB8AC3E}">
        <p14:creationId xmlns:p14="http://schemas.microsoft.com/office/powerpoint/2010/main" val="3472100030"/>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C00000"/>
            </a:gs>
            <a:gs pos="23000">
              <a:srgbClr val="C00000"/>
            </a:gs>
            <a:gs pos="69000">
              <a:srgbClr val="C00000"/>
            </a:gs>
            <a:gs pos="97000">
              <a:srgbClr val="C00000"/>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7" name="Título 6"/>
          <p:cNvSpPr>
            <a:spLocks noGrp="1"/>
          </p:cNvSpPr>
          <p:nvPr>
            <p:ph type="title"/>
          </p:nvPr>
        </p:nvSpPr>
        <p:spPr>
          <a:xfrm>
            <a:off x="457200" y="2276872"/>
            <a:ext cx="8229600" cy="1785950"/>
          </a:xfrm>
        </p:spPr>
        <p:txBody>
          <a:bodyPr>
            <a:noAutofit/>
          </a:bodyPr>
          <a:lstStyle/>
          <a:p>
            <a:pPr algn="ctr">
              <a:lnSpc>
                <a:spcPct val="150000"/>
              </a:lnSpc>
            </a:pPr>
            <a:r>
              <a:rPr lang="pt-BR" sz="6000" dirty="0" smtClean="0">
                <a:effectLst>
                  <a:glow rad="228600">
                    <a:schemeClr val="accent5">
                      <a:satMod val="175000"/>
                      <a:alpha val="40000"/>
                    </a:schemeClr>
                  </a:glow>
                  <a:outerShdw blurRad="31750" dist="25400" dir="5400000" algn="tl" rotWithShape="0">
                    <a:srgbClr val="000000">
                      <a:alpha val="25000"/>
                    </a:srgbClr>
                  </a:outerShdw>
                </a:effectLst>
              </a:rPr>
              <a:t>Prova bimestral</a:t>
            </a:r>
            <a:br>
              <a:rPr lang="pt-BR" sz="6000" dirty="0" smtClean="0">
                <a:effectLst>
                  <a:glow rad="228600">
                    <a:schemeClr val="accent5">
                      <a:satMod val="175000"/>
                      <a:alpha val="40000"/>
                    </a:schemeClr>
                  </a:glow>
                  <a:outerShdw blurRad="31750" dist="25400" dir="5400000" algn="tl" rotWithShape="0">
                    <a:srgbClr val="000000">
                      <a:alpha val="25000"/>
                    </a:srgbClr>
                  </a:outerShdw>
                </a:effectLst>
              </a:rPr>
            </a:br>
            <a:r>
              <a:rPr lang="pt-BR" sz="4000" dirty="0" smtClean="0">
                <a:effectLst>
                  <a:glow rad="228600">
                    <a:schemeClr val="accent5">
                      <a:satMod val="175000"/>
                      <a:alpha val="40000"/>
                    </a:schemeClr>
                  </a:glow>
                  <a:outerShdw blurRad="31750" dist="25400" dir="5400000" algn="tl" rotWithShape="0">
                    <a:srgbClr val="000000">
                      <a:alpha val="25000"/>
                    </a:srgbClr>
                  </a:outerShdw>
                </a:effectLst>
              </a:rPr>
              <a:t>(Valor: 25,0 pontos)</a:t>
            </a:r>
            <a:br>
              <a:rPr lang="pt-BR" sz="4000" dirty="0" smtClean="0">
                <a:effectLst>
                  <a:glow rad="228600">
                    <a:schemeClr val="accent5">
                      <a:satMod val="175000"/>
                      <a:alpha val="40000"/>
                    </a:schemeClr>
                  </a:glow>
                  <a:outerShdw blurRad="31750" dist="25400" dir="5400000" algn="tl" rotWithShape="0">
                    <a:srgbClr val="000000">
                      <a:alpha val="25000"/>
                    </a:srgbClr>
                  </a:outerShdw>
                </a:effectLst>
              </a:rPr>
            </a:br>
            <a:r>
              <a:rPr lang="pt-BR" sz="4000" dirty="0">
                <a:effectLst>
                  <a:glow rad="228600">
                    <a:schemeClr val="accent5">
                      <a:satMod val="175000"/>
                      <a:alpha val="40000"/>
                    </a:schemeClr>
                  </a:glow>
                  <a:outerShdw blurRad="31750" dist="25400" dir="5400000" algn="tl" rotWithShape="0">
                    <a:srgbClr val="000000">
                      <a:alpha val="25000"/>
                    </a:srgbClr>
                  </a:outerShdw>
                </a:effectLst>
              </a:rPr>
              <a:t/>
            </a:r>
            <a:br>
              <a:rPr lang="pt-BR" sz="4000" dirty="0">
                <a:effectLst>
                  <a:glow rad="228600">
                    <a:schemeClr val="accent5">
                      <a:satMod val="175000"/>
                      <a:alpha val="40000"/>
                    </a:schemeClr>
                  </a:glow>
                  <a:outerShdw blurRad="31750" dist="25400" dir="5400000" algn="tl" rotWithShape="0">
                    <a:srgbClr val="000000">
                      <a:alpha val="25000"/>
                    </a:srgbClr>
                  </a:outerShdw>
                </a:effectLst>
              </a:rPr>
            </a:br>
            <a:r>
              <a:rPr lang="pt-BR" sz="2000" dirty="0">
                <a:effectLst>
                  <a:glow rad="228600">
                    <a:schemeClr val="accent5">
                      <a:satMod val="175000"/>
                      <a:alpha val="40000"/>
                    </a:schemeClr>
                  </a:glow>
                  <a:outerShdw blurRad="31750" dist="25400" dir="5400000" algn="tl" rotWithShape="0">
                    <a:srgbClr val="000000">
                      <a:alpha val="25000"/>
                    </a:srgbClr>
                  </a:outerShdw>
                </a:effectLst>
              </a:rPr>
              <a:t>Avaliação do primeiro bimestre</a:t>
            </a:r>
            <a:br>
              <a:rPr lang="pt-BR" sz="2000" dirty="0">
                <a:effectLst>
                  <a:glow rad="228600">
                    <a:schemeClr val="accent5">
                      <a:satMod val="175000"/>
                      <a:alpha val="40000"/>
                    </a:schemeClr>
                  </a:glow>
                  <a:outerShdw blurRad="31750" dist="25400" dir="5400000" algn="tl" rotWithShape="0">
                    <a:srgbClr val="000000">
                      <a:alpha val="25000"/>
                    </a:srgbClr>
                  </a:outerShdw>
                </a:effectLst>
              </a:rPr>
            </a:br>
            <a:endParaRPr lang="pt-BR" sz="2000" dirty="0">
              <a:effectLst>
                <a:glow rad="228600">
                  <a:schemeClr val="accent5">
                    <a:satMod val="175000"/>
                    <a:alpha val="40000"/>
                  </a:schemeClr>
                </a:glow>
                <a:outerShdw blurRad="31750" dist="25400" dir="5400000" algn="tl" rotWithShape="0">
                  <a:srgbClr val="000000">
                    <a:alpha val="25000"/>
                  </a:srgbClr>
                </a:outerShdw>
              </a:effectLst>
            </a:endParaRPr>
          </a:p>
        </p:txBody>
      </p:sp>
      <p:sp>
        <p:nvSpPr>
          <p:cNvPr id="3" name="Slide Number Placeholder 2"/>
          <p:cNvSpPr>
            <a:spLocks noGrp="1"/>
          </p:cNvSpPr>
          <p:nvPr>
            <p:ph type="sldNum" sz="quarter" idx="12"/>
          </p:nvPr>
        </p:nvSpPr>
        <p:spPr/>
        <p:txBody>
          <a:bodyPr/>
          <a:lstStyle/>
          <a:p>
            <a:fld id="{64B04174-04F1-4CFC-A68E-9D1BC206F645}" type="slidenum">
              <a:rPr lang="pt-BR" smtClean="0"/>
              <a:pPr/>
              <a:t>105</a:t>
            </a:fld>
            <a:endParaRPr lang="pt-BR"/>
          </a:p>
        </p:txBody>
      </p:sp>
    </p:spTree>
    <p:extLst>
      <p:ext uri="{BB962C8B-B14F-4D97-AF65-F5344CB8AC3E}">
        <p14:creationId xmlns:p14="http://schemas.microsoft.com/office/powerpoint/2010/main" val="1935088122"/>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6"/>
          <p:cNvSpPr>
            <a:spLocks noGrp="1"/>
          </p:cNvSpPr>
          <p:nvPr>
            <p:ph type="title"/>
          </p:nvPr>
        </p:nvSpPr>
        <p:spPr>
          <a:xfrm>
            <a:off x="457200" y="2786058"/>
            <a:ext cx="8229600" cy="1785950"/>
          </a:xfrm>
        </p:spPr>
        <p:txBody>
          <a:bodyPr>
            <a:noAutofit/>
          </a:bodyPr>
          <a:lstStyle/>
          <a:p>
            <a:pPr algn="ctr"/>
            <a:r>
              <a:rPr lang="pt-BR" sz="8000" dirty="0" smtClean="0">
                <a:effectLst>
                  <a:glow rad="228600">
                    <a:schemeClr val="accent5">
                      <a:satMod val="175000"/>
                      <a:alpha val="40000"/>
                    </a:schemeClr>
                  </a:glow>
                  <a:outerShdw blurRad="31750" dist="25400" dir="5400000" algn="tl" rotWithShape="0">
                    <a:srgbClr val="000000">
                      <a:alpha val="25000"/>
                    </a:srgbClr>
                  </a:outerShdw>
                </a:effectLst>
              </a:rPr>
              <a:t>Editores HTML</a:t>
            </a:r>
            <a:r>
              <a:rPr lang="pt-BR" sz="3600" dirty="0" smtClean="0">
                <a:effectLst>
                  <a:glow rad="228600">
                    <a:schemeClr val="accent5">
                      <a:satMod val="175000"/>
                      <a:alpha val="40000"/>
                    </a:schemeClr>
                  </a:glow>
                  <a:outerShdw blurRad="31750" dist="25400" dir="5400000" algn="tl" rotWithShape="0">
                    <a:srgbClr val="000000">
                      <a:alpha val="25000"/>
                    </a:srgbClr>
                  </a:outerShdw>
                </a:effectLst>
              </a:rPr>
              <a:t/>
            </a:r>
            <a:br>
              <a:rPr lang="pt-BR" sz="3600" dirty="0" smtClean="0">
                <a:effectLst>
                  <a:glow rad="228600">
                    <a:schemeClr val="accent5">
                      <a:satMod val="175000"/>
                      <a:alpha val="40000"/>
                    </a:schemeClr>
                  </a:glow>
                  <a:outerShdw blurRad="31750" dist="25400" dir="5400000" algn="tl" rotWithShape="0">
                    <a:srgbClr val="000000">
                      <a:alpha val="25000"/>
                    </a:srgbClr>
                  </a:outerShdw>
                </a:effectLst>
              </a:rPr>
            </a:br>
            <a:endParaRPr lang="pt-BR" sz="4400" dirty="0">
              <a:effectLst>
                <a:glow rad="228600">
                  <a:schemeClr val="accent5">
                    <a:satMod val="175000"/>
                    <a:alpha val="40000"/>
                  </a:schemeClr>
                </a:glow>
                <a:outerShdw blurRad="31750" dist="25400" dir="5400000" algn="tl" rotWithShape="0">
                  <a:srgbClr val="000000">
                    <a:alpha val="25000"/>
                  </a:srgbClr>
                </a:outerShdw>
              </a:effectLst>
            </a:endParaRPr>
          </a:p>
        </p:txBody>
      </p:sp>
      <p:sp>
        <p:nvSpPr>
          <p:cNvPr id="3" name="Slide Number Placeholder 2"/>
          <p:cNvSpPr>
            <a:spLocks noGrp="1"/>
          </p:cNvSpPr>
          <p:nvPr>
            <p:ph type="sldNum" sz="quarter" idx="12"/>
          </p:nvPr>
        </p:nvSpPr>
        <p:spPr/>
        <p:txBody>
          <a:bodyPr/>
          <a:lstStyle/>
          <a:p>
            <a:fld id="{64B04174-04F1-4CFC-A68E-9D1BC206F645}" type="slidenum">
              <a:rPr lang="pt-BR" smtClean="0"/>
              <a:pPr/>
              <a:t>106</a:t>
            </a:fld>
            <a:endParaRPr lang="pt-BR"/>
          </a:p>
        </p:txBody>
      </p:sp>
    </p:spTree>
    <p:extLst>
      <p:ext uri="{BB962C8B-B14F-4D97-AF65-F5344CB8AC3E}">
        <p14:creationId xmlns:p14="http://schemas.microsoft.com/office/powerpoint/2010/main" val="2004352248"/>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pPr algn="ctr"/>
            <a:r>
              <a:rPr lang="pt-BR" dirty="0" smtClean="0"/>
              <a:t>Editores HTML, CSS, </a:t>
            </a:r>
            <a:r>
              <a:rPr lang="pt-BR" dirty="0" err="1" smtClean="0"/>
              <a:t>etc</a:t>
            </a:r>
            <a:endParaRPr lang="pt-BR" dirty="0"/>
          </a:p>
        </p:txBody>
      </p:sp>
      <p:graphicFrame>
        <p:nvGraphicFramePr>
          <p:cNvPr id="6" name="Tabela 5"/>
          <p:cNvGraphicFramePr>
            <a:graphicFrameLocks noGrp="1"/>
          </p:cNvGraphicFramePr>
          <p:nvPr>
            <p:extLst>
              <p:ext uri="{D42A27DB-BD31-4B8C-83A1-F6EECF244321}">
                <p14:modId xmlns:p14="http://schemas.microsoft.com/office/powerpoint/2010/main" val="3294888634"/>
              </p:ext>
            </p:extLst>
          </p:nvPr>
        </p:nvGraphicFramePr>
        <p:xfrm>
          <a:off x="1000100" y="2000240"/>
          <a:ext cx="7523480" cy="3337560"/>
        </p:xfrm>
        <a:graphic>
          <a:graphicData uri="http://schemas.openxmlformats.org/drawingml/2006/table">
            <a:tbl>
              <a:tblPr firstRow="1" bandRow="1">
                <a:tableStyleId>{5C22544A-7EE6-4342-B048-85BDC9FD1C3A}</a:tableStyleId>
              </a:tblPr>
              <a:tblGrid>
                <a:gridCol w="2032000"/>
                <a:gridCol w="3459480"/>
                <a:gridCol w="2032000"/>
              </a:tblGrid>
              <a:tr h="370840">
                <a:tc>
                  <a:txBody>
                    <a:bodyPr/>
                    <a:lstStyle/>
                    <a:p>
                      <a:pPr algn="ctr"/>
                      <a:r>
                        <a:rPr lang="pt-BR" dirty="0" smtClean="0"/>
                        <a:t>Editor</a:t>
                      </a:r>
                      <a:endParaRPr lang="pt-BR" dirty="0"/>
                    </a:p>
                  </a:txBody>
                  <a:tcPr/>
                </a:tc>
                <a:tc>
                  <a:txBody>
                    <a:bodyPr/>
                    <a:lstStyle/>
                    <a:p>
                      <a:pPr algn="ctr"/>
                      <a:r>
                        <a:rPr lang="pt-BR" dirty="0" smtClean="0"/>
                        <a:t>Sistema Operacional</a:t>
                      </a:r>
                      <a:endParaRPr lang="pt-BR" dirty="0"/>
                    </a:p>
                  </a:txBody>
                  <a:tcPr/>
                </a:tc>
                <a:tc>
                  <a:txBody>
                    <a:bodyPr/>
                    <a:lstStyle/>
                    <a:p>
                      <a:pPr algn="ctr"/>
                      <a:r>
                        <a:rPr lang="pt-BR" dirty="0" smtClean="0"/>
                        <a:t>Distribuição</a:t>
                      </a:r>
                      <a:endParaRPr lang="pt-BR" dirty="0"/>
                    </a:p>
                  </a:txBody>
                  <a:tcPr/>
                </a:tc>
              </a:tr>
              <a:tr h="370840">
                <a:tc>
                  <a:txBody>
                    <a:bodyPr/>
                    <a:lstStyle/>
                    <a:p>
                      <a:r>
                        <a:rPr lang="pt-BR" dirty="0" err="1" smtClean="0"/>
                        <a:t>Komposer</a:t>
                      </a:r>
                      <a:endParaRPr lang="pt-BR" dirty="0"/>
                    </a:p>
                  </a:txBody>
                  <a:tcPr/>
                </a:tc>
                <a:tc>
                  <a:txBody>
                    <a:bodyPr/>
                    <a:lstStyle/>
                    <a:p>
                      <a:r>
                        <a:rPr lang="pt-BR" dirty="0" smtClean="0"/>
                        <a:t>Windows, Mac, Linux</a:t>
                      </a:r>
                      <a:endParaRPr lang="pt-BR" dirty="0"/>
                    </a:p>
                  </a:txBody>
                  <a:tcPr/>
                </a:tc>
                <a:tc>
                  <a:txBody>
                    <a:bodyPr/>
                    <a:lstStyle/>
                    <a:p>
                      <a:r>
                        <a:rPr lang="pt-BR" dirty="0" err="1" smtClean="0"/>
                        <a:t>Free</a:t>
                      </a:r>
                      <a:endParaRPr lang="pt-BR" dirty="0"/>
                    </a:p>
                  </a:txBody>
                  <a:tcPr/>
                </a:tc>
              </a:tr>
              <a:tr h="370840">
                <a:tc>
                  <a:txBody>
                    <a:bodyPr/>
                    <a:lstStyle/>
                    <a:p>
                      <a:r>
                        <a:rPr lang="pt-BR" dirty="0" err="1" smtClean="0"/>
                        <a:t>Amaya</a:t>
                      </a:r>
                      <a:endParaRPr lang="pt-BR"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Windows, Mac, Linux</a:t>
                      </a:r>
                    </a:p>
                  </a:txBody>
                  <a:tcPr/>
                </a:tc>
                <a:tc>
                  <a:txBody>
                    <a:bodyPr/>
                    <a:lstStyle/>
                    <a:p>
                      <a:r>
                        <a:rPr lang="pt-BR" dirty="0" err="1" smtClean="0"/>
                        <a:t>Free</a:t>
                      </a:r>
                      <a:endParaRPr lang="pt-BR" dirty="0"/>
                    </a:p>
                  </a:txBody>
                  <a:tcPr/>
                </a:tc>
              </a:tr>
              <a:tr h="370840">
                <a:tc>
                  <a:txBody>
                    <a:bodyPr/>
                    <a:lstStyle/>
                    <a:p>
                      <a:r>
                        <a:rPr lang="pt-BR" dirty="0" smtClean="0"/>
                        <a:t>HTML Kit</a:t>
                      </a:r>
                      <a:endParaRPr lang="pt-BR" dirty="0"/>
                    </a:p>
                  </a:txBody>
                  <a:tcPr/>
                </a:tc>
                <a:tc>
                  <a:txBody>
                    <a:bodyPr/>
                    <a:lstStyle/>
                    <a:p>
                      <a:r>
                        <a:rPr lang="pt-BR" dirty="0" smtClean="0"/>
                        <a:t>Windows</a:t>
                      </a:r>
                      <a:endParaRPr lang="pt-BR" dirty="0"/>
                    </a:p>
                  </a:txBody>
                  <a:tcPr/>
                </a:tc>
                <a:tc>
                  <a:txBody>
                    <a:bodyPr/>
                    <a:lstStyle/>
                    <a:p>
                      <a:r>
                        <a:rPr lang="pt-BR" dirty="0" err="1" smtClean="0"/>
                        <a:t>Free</a:t>
                      </a:r>
                      <a:endParaRPr lang="pt-BR" dirty="0"/>
                    </a:p>
                  </a:txBody>
                  <a:tcPr/>
                </a:tc>
              </a:tr>
              <a:tr h="370840">
                <a:tc>
                  <a:txBody>
                    <a:bodyPr/>
                    <a:lstStyle/>
                    <a:p>
                      <a:r>
                        <a:rPr lang="pt-BR" dirty="0" err="1" smtClean="0"/>
                        <a:t>Aptana</a:t>
                      </a:r>
                      <a:r>
                        <a:rPr lang="pt-BR" dirty="0" smtClean="0"/>
                        <a:t> Studio</a:t>
                      </a:r>
                      <a:endParaRPr lang="pt-BR" dirty="0"/>
                    </a:p>
                  </a:txBody>
                  <a:tcPr/>
                </a:tc>
                <a:tc>
                  <a:txBody>
                    <a:bodyPr/>
                    <a:lstStyle/>
                    <a:p>
                      <a:r>
                        <a:rPr lang="pt-BR" dirty="0" smtClean="0"/>
                        <a:t>Windows, Mac, Linux</a:t>
                      </a:r>
                      <a:endParaRPr lang="pt-BR" dirty="0"/>
                    </a:p>
                  </a:txBody>
                  <a:tcPr/>
                </a:tc>
                <a:tc>
                  <a:txBody>
                    <a:bodyPr/>
                    <a:lstStyle/>
                    <a:p>
                      <a:r>
                        <a:rPr lang="pt-BR" dirty="0" err="1" smtClean="0"/>
                        <a:t>Free</a:t>
                      </a:r>
                      <a:endParaRPr lang="pt-BR" dirty="0"/>
                    </a:p>
                  </a:txBody>
                  <a:tcPr/>
                </a:tc>
              </a:tr>
              <a:tr h="370840">
                <a:tc>
                  <a:txBody>
                    <a:bodyPr/>
                    <a:lstStyle/>
                    <a:p>
                      <a:r>
                        <a:rPr lang="pt-BR" dirty="0" err="1" smtClean="0"/>
                        <a:t>PSPad</a:t>
                      </a:r>
                      <a:endParaRPr lang="pt-BR" dirty="0"/>
                    </a:p>
                  </a:txBody>
                  <a:tcPr/>
                </a:tc>
                <a:tc>
                  <a:txBody>
                    <a:bodyPr/>
                    <a:lstStyle/>
                    <a:p>
                      <a:r>
                        <a:rPr lang="pt-BR" dirty="0" smtClean="0"/>
                        <a:t>Windows</a:t>
                      </a:r>
                      <a:endParaRPr lang="pt-BR" dirty="0"/>
                    </a:p>
                  </a:txBody>
                  <a:tcPr/>
                </a:tc>
                <a:tc>
                  <a:txBody>
                    <a:bodyPr/>
                    <a:lstStyle/>
                    <a:p>
                      <a:r>
                        <a:rPr lang="pt-BR" dirty="0" err="1" smtClean="0"/>
                        <a:t>Free</a:t>
                      </a:r>
                      <a:endParaRPr lang="pt-BR" dirty="0"/>
                    </a:p>
                  </a:txBody>
                  <a:tcPr/>
                </a:tc>
              </a:tr>
              <a:tr h="370840">
                <a:tc>
                  <a:txBody>
                    <a:bodyPr/>
                    <a:lstStyle/>
                    <a:p>
                      <a:r>
                        <a:rPr lang="pt-BR" dirty="0" err="1" smtClean="0"/>
                        <a:t>Bluefish</a:t>
                      </a:r>
                      <a:endParaRPr lang="pt-BR" dirty="0"/>
                    </a:p>
                  </a:txBody>
                  <a:tcPr/>
                </a:tc>
                <a:tc>
                  <a:txBody>
                    <a:bodyPr/>
                    <a:lstStyle/>
                    <a:p>
                      <a:r>
                        <a:rPr lang="pt-BR" dirty="0" smtClean="0"/>
                        <a:t>Windows, Mac, Linux,</a:t>
                      </a:r>
                      <a:r>
                        <a:rPr lang="pt-BR" baseline="0" dirty="0" smtClean="0"/>
                        <a:t> </a:t>
                      </a:r>
                      <a:r>
                        <a:rPr lang="pt-BR" baseline="0" dirty="0" err="1" smtClean="0"/>
                        <a:t>Solaris</a:t>
                      </a:r>
                      <a:endParaRPr lang="pt-BR" dirty="0"/>
                    </a:p>
                  </a:txBody>
                  <a:tcPr/>
                </a:tc>
                <a:tc>
                  <a:txBody>
                    <a:bodyPr/>
                    <a:lstStyle/>
                    <a:p>
                      <a:r>
                        <a:rPr lang="pt-BR" dirty="0" err="1" smtClean="0"/>
                        <a:t>Free</a:t>
                      </a:r>
                      <a:endParaRPr lang="pt-BR" dirty="0"/>
                    </a:p>
                  </a:txBody>
                  <a:tcPr/>
                </a:tc>
              </a:tr>
              <a:tr h="370840">
                <a:tc>
                  <a:txBody>
                    <a:bodyPr/>
                    <a:lstStyle/>
                    <a:p>
                      <a:r>
                        <a:rPr lang="pt-BR" dirty="0" smtClean="0"/>
                        <a:t>Quanta </a:t>
                      </a:r>
                      <a:r>
                        <a:rPr lang="pt-BR" dirty="0" err="1" smtClean="0"/>
                        <a:t>Plus</a:t>
                      </a:r>
                      <a:endParaRPr lang="pt-BR" dirty="0"/>
                    </a:p>
                  </a:txBody>
                  <a:tcPr/>
                </a:tc>
                <a:tc>
                  <a:txBody>
                    <a:bodyPr/>
                    <a:lstStyle/>
                    <a:p>
                      <a:r>
                        <a:rPr lang="pt-BR" dirty="0" smtClean="0"/>
                        <a:t>Linux</a:t>
                      </a:r>
                      <a:endParaRPr lang="pt-BR" dirty="0"/>
                    </a:p>
                  </a:txBody>
                  <a:tcPr/>
                </a:tc>
                <a:tc>
                  <a:txBody>
                    <a:bodyPr/>
                    <a:lstStyle/>
                    <a:p>
                      <a:r>
                        <a:rPr lang="pt-BR" dirty="0" err="1" smtClean="0"/>
                        <a:t>Free</a:t>
                      </a:r>
                      <a:endParaRPr lang="pt-BR" dirty="0"/>
                    </a:p>
                  </a:txBody>
                  <a:tcPr/>
                </a:tc>
              </a:tr>
              <a:tr h="370840">
                <a:tc>
                  <a:txBody>
                    <a:bodyPr/>
                    <a:lstStyle/>
                    <a:p>
                      <a:r>
                        <a:rPr lang="pt-BR" dirty="0" smtClean="0"/>
                        <a:t>NetBeans</a:t>
                      </a:r>
                      <a:endParaRPr lang="pt-BR" dirty="0"/>
                    </a:p>
                  </a:txBody>
                  <a:tcPr/>
                </a:tc>
                <a:tc>
                  <a:txBody>
                    <a:bodyPr/>
                    <a:lstStyle/>
                    <a:p>
                      <a:r>
                        <a:rPr lang="pt-BR" dirty="0" smtClean="0"/>
                        <a:t>Todos</a:t>
                      </a:r>
                      <a:endParaRPr lang="pt-BR" dirty="0"/>
                    </a:p>
                  </a:txBody>
                  <a:tcPr/>
                </a:tc>
                <a:tc>
                  <a:txBody>
                    <a:bodyPr/>
                    <a:lstStyle/>
                    <a:p>
                      <a:r>
                        <a:rPr lang="pt-BR" dirty="0" smtClean="0"/>
                        <a:t>Free</a:t>
                      </a:r>
                      <a:endParaRPr lang="pt-BR" dirty="0"/>
                    </a:p>
                  </a:txBody>
                  <a:tcPr/>
                </a:tc>
              </a:tr>
            </a:tbl>
          </a:graphicData>
        </a:graphic>
      </p:graphicFrame>
      <p:sp>
        <p:nvSpPr>
          <p:cNvPr id="4" name="Slide Number Placeholder 3"/>
          <p:cNvSpPr>
            <a:spLocks noGrp="1"/>
          </p:cNvSpPr>
          <p:nvPr>
            <p:ph type="sldNum" sz="quarter" idx="12"/>
          </p:nvPr>
        </p:nvSpPr>
        <p:spPr/>
        <p:txBody>
          <a:bodyPr/>
          <a:lstStyle/>
          <a:p>
            <a:fld id="{64B04174-04F1-4CFC-A68E-9D1BC206F645}" type="slidenum">
              <a:rPr lang="pt-BR" smtClean="0"/>
              <a:pPr/>
              <a:t>107</a:t>
            </a:fld>
            <a:endParaRPr lang="pt-BR"/>
          </a:p>
        </p:txBody>
      </p:sp>
    </p:spTree>
    <p:extLst>
      <p:ext uri="{BB962C8B-B14F-4D97-AF65-F5344CB8AC3E}">
        <p14:creationId xmlns:p14="http://schemas.microsoft.com/office/powerpoint/2010/main" val="1623105846"/>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6"/>
          <p:cNvSpPr>
            <a:spLocks noGrp="1"/>
          </p:cNvSpPr>
          <p:nvPr>
            <p:ph type="title"/>
          </p:nvPr>
        </p:nvSpPr>
        <p:spPr>
          <a:xfrm>
            <a:off x="457200" y="2786058"/>
            <a:ext cx="8229600" cy="1785950"/>
          </a:xfrm>
        </p:spPr>
        <p:txBody>
          <a:bodyPr>
            <a:noAutofit/>
          </a:bodyPr>
          <a:lstStyle/>
          <a:p>
            <a:pPr algn="ctr"/>
            <a:r>
              <a:rPr lang="pt-BR" sz="8000" dirty="0" smtClean="0">
                <a:effectLst>
                  <a:glow rad="228600">
                    <a:schemeClr val="accent5">
                      <a:satMod val="175000"/>
                      <a:alpha val="40000"/>
                    </a:schemeClr>
                  </a:glow>
                  <a:outerShdw blurRad="31750" dist="25400" dir="5400000" algn="tl" rotWithShape="0">
                    <a:srgbClr val="000000">
                      <a:alpha val="25000"/>
                    </a:srgbClr>
                  </a:outerShdw>
                </a:effectLst>
              </a:rPr>
              <a:t>Padrões HTML</a:t>
            </a:r>
            <a:r>
              <a:rPr lang="pt-BR" sz="3600" dirty="0" smtClean="0">
                <a:effectLst>
                  <a:glow rad="228600">
                    <a:schemeClr val="accent5">
                      <a:satMod val="175000"/>
                      <a:alpha val="40000"/>
                    </a:schemeClr>
                  </a:glow>
                  <a:outerShdw blurRad="31750" dist="25400" dir="5400000" algn="tl" rotWithShape="0">
                    <a:srgbClr val="000000">
                      <a:alpha val="25000"/>
                    </a:srgbClr>
                  </a:outerShdw>
                </a:effectLst>
              </a:rPr>
              <a:t/>
            </a:r>
            <a:br>
              <a:rPr lang="pt-BR" sz="3600" dirty="0" smtClean="0">
                <a:effectLst>
                  <a:glow rad="228600">
                    <a:schemeClr val="accent5">
                      <a:satMod val="175000"/>
                      <a:alpha val="40000"/>
                    </a:schemeClr>
                  </a:glow>
                  <a:outerShdw blurRad="31750" dist="25400" dir="5400000" algn="tl" rotWithShape="0">
                    <a:srgbClr val="000000">
                      <a:alpha val="25000"/>
                    </a:srgbClr>
                  </a:outerShdw>
                </a:effectLst>
              </a:rPr>
            </a:br>
            <a:endParaRPr lang="pt-BR" sz="4400" dirty="0">
              <a:effectLst>
                <a:glow rad="228600">
                  <a:schemeClr val="accent5">
                    <a:satMod val="175000"/>
                    <a:alpha val="40000"/>
                  </a:schemeClr>
                </a:glow>
                <a:outerShdw blurRad="31750" dist="25400" dir="5400000" algn="tl" rotWithShape="0">
                  <a:srgbClr val="000000">
                    <a:alpha val="25000"/>
                  </a:srgbClr>
                </a:outerShdw>
              </a:effectLst>
            </a:endParaRPr>
          </a:p>
        </p:txBody>
      </p:sp>
      <p:sp>
        <p:nvSpPr>
          <p:cNvPr id="3" name="Slide Number Placeholder 2"/>
          <p:cNvSpPr>
            <a:spLocks noGrp="1"/>
          </p:cNvSpPr>
          <p:nvPr>
            <p:ph type="sldNum" sz="quarter" idx="12"/>
          </p:nvPr>
        </p:nvSpPr>
        <p:spPr/>
        <p:txBody>
          <a:bodyPr/>
          <a:lstStyle/>
          <a:p>
            <a:fld id="{64B04174-04F1-4CFC-A68E-9D1BC206F645}" type="slidenum">
              <a:rPr lang="pt-BR" smtClean="0"/>
              <a:pPr/>
              <a:t>108</a:t>
            </a:fld>
            <a:endParaRPr lang="pt-BR"/>
          </a:p>
        </p:txBody>
      </p:sp>
    </p:spTree>
    <p:extLst>
      <p:ext uri="{BB962C8B-B14F-4D97-AF65-F5344CB8AC3E}">
        <p14:creationId xmlns:p14="http://schemas.microsoft.com/office/powerpoint/2010/main" val="1504365191"/>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a:xfrm>
            <a:off x="457200" y="1418607"/>
            <a:ext cx="6131024" cy="2802481"/>
          </a:xfrm>
        </p:spPr>
        <p:txBody>
          <a:bodyPr>
            <a:noAutofit/>
          </a:bodyPr>
          <a:lstStyle/>
          <a:p>
            <a:pPr algn="just">
              <a:lnSpc>
                <a:spcPct val="170000"/>
              </a:lnSpc>
            </a:pPr>
            <a:r>
              <a:rPr lang="pt-BR" sz="1800" dirty="0" smtClean="0"/>
              <a:t>O Consórcio World </a:t>
            </a:r>
            <a:r>
              <a:rPr lang="pt-BR" sz="1800" dirty="0" err="1" smtClean="0"/>
              <a:t>Wide</a:t>
            </a:r>
            <a:r>
              <a:rPr lang="pt-BR" sz="1800" dirty="0" smtClean="0"/>
              <a:t> Web (W3C) é um consórcio internacional no qual organizações filiadas (400, em mais de 40 países), uma equipe em tempo integral e o público trabalham juntos para desenvolver padrões para a Web.</a:t>
            </a:r>
            <a:endParaRPr lang="pt-BR" sz="1400" dirty="0" smtClean="0"/>
          </a:p>
          <a:p>
            <a:pPr lvl="2" algn="just">
              <a:lnSpc>
                <a:spcPct val="170000"/>
              </a:lnSpc>
              <a:buNone/>
            </a:pPr>
            <a:endParaRPr lang="en-US" sz="1400" dirty="0" smtClean="0"/>
          </a:p>
        </p:txBody>
      </p:sp>
      <p:sp>
        <p:nvSpPr>
          <p:cNvPr id="3" name="Título 2"/>
          <p:cNvSpPr>
            <a:spLocks noGrp="1"/>
          </p:cNvSpPr>
          <p:nvPr>
            <p:ph type="title"/>
          </p:nvPr>
        </p:nvSpPr>
        <p:spPr/>
        <p:txBody>
          <a:bodyPr>
            <a:normAutofit/>
          </a:bodyPr>
          <a:lstStyle/>
          <a:p>
            <a:pPr algn="ctr"/>
            <a:r>
              <a:rPr lang="pt-BR" dirty="0" smtClean="0"/>
              <a:t>W3C</a:t>
            </a:r>
            <a:endParaRPr lang="pt-BR" dirty="0"/>
          </a:p>
        </p:txBody>
      </p:sp>
      <p:pic>
        <p:nvPicPr>
          <p:cNvPr id="1026" name="Picture 2"/>
          <p:cNvPicPr>
            <a:picLocks noChangeAspect="1" noChangeArrowheads="1"/>
          </p:cNvPicPr>
          <p:nvPr/>
        </p:nvPicPr>
        <p:blipFill>
          <a:blip r:embed="rId3" cstate="print"/>
          <a:srcRect/>
          <a:stretch>
            <a:fillRect/>
          </a:stretch>
        </p:blipFill>
        <p:spPr bwMode="auto">
          <a:xfrm>
            <a:off x="6810185" y="1988840"/>
            <a:ext cx="1977545" cy="194421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5" name="Espaço Reservado para Conteúdo 1"/>
          <p:cNvSpPr txBox="1">
            <a:spLocks/>
          </p:cNvSpPr>
          <p:nvPr/>
        </p:nvSpPr>
        <p:spPr>
          <a:xfrm>
            <a:off x="467544" y="4293096"/>
            <a:ext cx="8136904" cy="1717651"/>
          </a:xfrm>
          <a:prstGeom prst="rect">
            <a:avLst/>
          </a:prstGeom>
        </p:spPr>
        <p:txBody>
          <a:bodyPr vert="horz">
            <a:noAutofit/>
          </a:bodyPr>
          <a:lstStyle/>
          <a:p>
            <a:pPr marL="365760" marR="0" lvl="0" indent="-256032" algn="just" defTabSz="914400" rtl="0" eaLnBrk="1" fontAlgn="auto" latinLnBrk="0" hangingPunct="1">
              <a:lnSpc>
                <a:spcPct val="170000"/>
              </a:lnSpc>
              <a:spcBef>
                <a:spcPts val="400"/>
              </a:spcBef>
              <a:spcAft>
                <a:spcPts val="0"/>
              </a:spcAft>
              <a:buClr>
                <a:schemeClr val="accent1"/>
              </a:buClr>
              <a:buSzPct val="68000"/>
              <a:buFont typeface="Wingdings 3"/>
              <a:buChar char=""/>
              <a:tabLst/>
              <a:defRPr/>
            </a:pPr>
            <a:r>
              <a:rPr kumimoji="0" lang="pt-BR" b="1" i="0" u="none" strike="noStrike" kern="1200" cap="none" spc="0" normalizeH="0" baseline="0" noProof="0" dirty="0" smtClean="0">
                <a:ln>
                  <a:noFill/>
                </a:ln>
                <a:solidFill>
                  <a:schemeClr val="tx1"/>
                </a:solidFill>
                <a:effectLst/>
                <a:uLnTx/>
                <a:uFillTx/>
                <a:latin typeface="+mn-lt"/>
                <a:ea typeface="+mn-ea"/>
                <a:cs typeface="+mn-cs"/>
              </a:rPr>
              <a:t>Missão</a:t>
            </a:r>
            <a:r>
              <a:rPr kumimoji="0" lang="pt-BR" b="0" i="0" u="none" strike="noStrike" kern="1200" cap="none" spc="0" normalizeH="0" baseline="0" noProof="0" dirty="0" smtClean="0">
                <a:ln>
                  <a:noFill/>
                </a:ln>
                <a:solidFill>
                  <a:schemeClr val="tx1"/>
                </a:solidFill>
                <a:effectLst/>
                <a:uLnTx/>
                <a:uFillTx/>
                <a:latin typeface="+mn-lt"/>
                <a:ea typeface="+mn-ea"/>
                <a:cs typeface="+mn-cs"/>
              </a:rPr>
              <a:t>: Conduzir a World </a:t>
            </a:r>
            <a:r>
              <a:rPr kumimoji="0" lang="pt-BR" b="0" i="0" u="none" strike="noStrike" kern="1200" cap="none" spc="0" normalizeH="0" baseline="0" noProof="0" dirty="0" err="1" smtClean="0">
                <a:ln>
                  <a:noFill/>
                </a:ln>
                <a:solidFill>
                  <a:schemeClr val="tx1"/>
                </a:solidFill>
                <a:effectLst/>
                <a:uLnTx/>
                <a:uFillTx/>
                <a:latin typeface="+mn-lt"/>
                <a:ea typeface="+mn-ea"/>
                <a:cs typeface="+mn-cs"/>
              </a:rPr>
              <a:t>Wide</a:t>
            </a:r>
            <a:r>
              <a:rPr kumimoji="0" lang="pt-BR" b="0" i="0" u="none" strike="noStrike" kern="1200" cap="none" spc="0" normalizeH="0" baseline="0" noProof="0" dirty="0" smtClean="0">
                <a:ln>
                  <a:noFill/>
                </a:ln>
                <a:solidFill>
                  <a:schemeClr val="tx1"/>
                </a:solidFill>
                <a:effectLst/>
                <a:uLnTx/>
                <a:uFillTx/>
                <a:latin typeface="+mn-lt"/>
                <a:ea typeface="+mn-ea"/>
                <a:cs typeface="+mn-cs"/>
              </a:rPr>
              <a:t> Web para que atinja todo seu potencial, desenvolvendo protocolos e diretrizes que garantam seu crescimento de longo prazo.</a:t>
            </a:r>
            <a:endParaRPr kumimoji="0" lang="en-US" sz="1400" b="0" i="0" u="none" strike="noStrike" kern="1200" cap="none" spc="0" normalizeH="0" baseline="0" noProof="0" dirty="0" smtClean="0">
              <a:ln>
                <a:noFill/>
              </a:ln>
              <a:solidFill>
                <a:schemeClr val="tx1"/>
              </a:solidFill>
              <a:effectLst/>
              <a:uLnTx/>
              <a:uFillTx/>
              <a:latin typeface="+mn-lt"/>
              <a:ea typeface="+mn-ea"/>
              <a:cs typeface="+mn-cs"/>
            </a:endParaRPr>
          </a:p>
        </p:txBody>
      </p:sp>
      <p:sp>
        <p:nvSpPr>
          <p:cNvPr id="6" name="CaixaDeTexto 5"/>
          <p:cNvSpPr txBox="1"/>
          <p:nvPr/>
        </p:nvSpPr>
        <p:spPr>
          <a:xfrm>
            <a:off x="6747480" y="1556792"/>
            <a:ext cx="2088232" cy="430887"/>
          </a:xfrm>
          <a:prstGeom prst="rect">
            <a:avLst/>
          </a:prstGeom>
          <a:noFill/>
        </p:spPr>
        <p:txBody>
          <a:bodyPr wrap="square" rtlCol="0">
            <a:spAutoFit/>
          </a:bodyPr>
          <a:lstStyle/>
          <a:p>
            <a:pPr algn="ctr"/>
            <a:r>
              <a:rPr lang="pt-BR" sz="1100" b="1" dirty="0" err="1" smtClean="0">
                <a:solidFill>
                  <a:srgbClr val="C00000"/>
                </a:solidFill>
              </a:rPr>
              <a:t>Tim</a:t>
            </a:r>
            <a:r>
              <a:rPr lang="pt-BR" sz="1100" b="1" dirty="0" smtClean="0">
                <a:solidFill>
                  <a:srgbClr val="C00000"/>
                </a:solidFill>
              </a:rPr>
              <a:t> Berners-Lee, Diretor do W3C e criador da WWW</a:t>
            </a:r>
            <a:endParaRPr lang="pt-BR" sz="1100" b="1" dirty="0">
              <a:solidFill>
                <a:srgbClr val="C00000"/>
              </a:solidFill>
            </a:endParaRPr>
          </a:p>
        </p:txBody>
      </p:sp>
      <p:sp>
        <p:nvSpPr>
          <p:cNvPr id="7" name="Slide Number Placeholder 6"/>
          <p:cNvSpPr>
            <a:spLocks noGrp="1"/>
          </p:cNvSpPr>
          <p:nvPr>
            <p:ph type="sldNum" sz="quarter" idx="12"/>
          </p:nvPr>
        </p:nvSpPr>
        <p:spPr/>
        <p:txBody>
          <a:bodyPr/>
          <a:lstStyle/>
          <a:p>
            <a:fld id="{64B04174-04F1-4CFC-A68E-9D1BC206F645}" type="slidenum">
              <a:rPr lang="pt-BR" smtClean="0"/>
              <a:pPr/>
              <a:t>109</a:t>
            </a:fld>
            <a:endParaRPr lang="pt-BR"/>
          </a:p>
        </p:txBody>
      </p:sp>
    </p:spTree>
    <p:extLst>
      <p:ext uri="{BB962C8B-B14F-4D97-AF65-F5344CB8AC3E}">
        <p14:creationId xmlns:p14="http://schemas.microsoft.com/office/powerpoint/2010/main" val="277663453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pPr algn="ctr"/>
            <a:r>
              <a:rPr lang="pt-BR" dirty="0" smtClean="0"/>
              <a:t>Estrutura de uma página HTML</a:t>
            </a:r>
            <a:endParaRPr lang="pt-BR" dirty="0"/>
          </a:p>
        </p:txBody>
      </p:sp>
      <p:pic>
        <p:nvPicPr>
          <p:cNvPr id="4" name="Picture 3"/>
          <p:cNvPicPr>
            <a:picLocks noChangeAspect="1"/>
          </p:cNvPicPr>
          <p:nvPr/>
        </p:nvPicPr>
        <p:blipFill>
          <a:blip r:embed="rId3"/>
          <a:stretch>
            <a:fillRect/>
          </a:stretch>
        </p:blipFill>
        <p:spPr>
          <a:xfrm>
            <a:off x="1403648" y="1340768"/>
            <a:ext cx="6552728" cy="5195148"/>
          </a:xfrm>
          <a:prstGeom prst="rect">
            <a:avLst/>
          </a:prstGeom>
        </p:spPr>
      </p:pic>
      <p:sp>
        <p:nvSpPr>
          <p:cNvPr id="6" name="Slide Number Placeholder 5"/>
          <p:cNvSpPr>
            <a:spLocks noGrp="1"/>
          </p:cNvSpPr>
          <p:nvPr>
            <p:ph type="sldNum" sz="quarter" idx="12"/>
          </p:nvPr>
        </p:nvSpPr>
        <p:spPr/>
        <p:txBody>
          <a:bodyPr/>
          <a:lstStyle/>
          <a:p>
            <a:fld id="{64B04174-04F1-4CFC-A68E-9D1BC206F645}" type="slidenum">
              <a:rPr lang="pt-BR" smtClean="0"/>
              <a:pPr/>
              <a:t>11</a:t>
            </a:fld>
            <a:endParaRPr lang="pt-BR"/>
          </a:p>
        </p:txBody>
      </p:sp>
    </p:spTree>
    <p:extLst>
      <p:ext uri="{BB962C8B-B14F-4D97-AF65-F5344CB8AC3E}">
        <p14:creationId xmlns:p14="http://schemas.microsoft.com/office/powerpoint/2010/main" val="4216911464"/>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a:xfrm>
            <a:off x="457200" y="1418607"/>
            <a:ext cx="6347048" cy="2802481"/>
          </a:xfrm>
        </p:spPr>
        <p:txBody>
          <a:bodyPr>
            <a:noAutofit/>
          </a:bodyPr>
          <a:lstStyle/>
          <a:p>
            <a:pPr algn="just">
              <a:lnSpc>
                <a:spcPct val="170000"/>
              </a:lnSpc>
            </a:pPr>
            <a:r>
              <a:rPr lang="pt-BR" sz="1800" dirty="0" smtClean="0"/>
              <a:t>O W3C cumpre sua missão com a criação de padrões e diretrizes para a Web. Desde 1994, o W3C publicou mais de 110 desses padrões, denominados </a:t>
            </a:r>
            <a:r>
              <a:rPr lang="pt-BR" sz="1800" dirty="0" smtClean="0">
                <a:hlinkClick r:id="rId3"/>
              </a:rPr>
              <a:t>Recomendações do W3C</a:t>
            </a:r>
            <a:endParaRPr lang="en-US" sz="1400" dirty="0" smtClean="0"/>
          </a:p>
        </p:txBody>
      </p:sp>
      <p:sp>
        <p:nvSpPr>
          <p:cNvPr id="3" name="Título 2"/>
          <p:cNvSpPr>
            <a:spLocks noGrp="1"/>
          </p:cNvSpPr>
          <p:nvPr>
            <p:ph type="title"/>
          </p:nvPr>
        </p:nvSpPr>
        <p:spPr/>
        <p:txBody>
          <a:bodyPr>
            <a:normAutofit/>
          </a:bodyPr>
          <a:lstStyle/>
          <a:p>
            <a:pPr algn="ctr"/>
            <a:r>
              <a:rPr lang="pt-BR" dirty="0" smtClean="0"/>
              <a:t>W3C</a:t>
            </a:r>
            <a:endParaRPr lang="pt-BR" dirty="0"/>
          </a:p>
        </p:txBody>
      </p:sp>
      <p:sp>
        <p:nvSpPr>
          <p:cNvPr id="5" name="Espaço Reservado para Conteúdo 1"/>
          <p:cNvSpPr txBox="1">
            <a:spLocks/>
          </p:cNvSpPr>
          <p:nvPr/>
        </p:nvSpPr>
        <p:spPr>
          <a:xfrm>
            <a:off x="467544" y="4293096"/>
            <a:ext cx="8136904" cy="1717651"/>
          </a:xfrm>
          <a:prstGeom prst="rect">
            <a:avLst/>
          </a:prstGeom>
        </p:spPr>
        <p:txBody>
          <a:bodyPr vert="horz">
            <a:noAutofit/>
          </a:bodyPr>
          <a:lstStyle/>
          <a:p>
            <a:pPr marL="365760" lvl="0" indent="-256032" algn="just">
              <a:lnSpc>
                <a:spcPct val="170000"/>
              </a:lnSpc>
              <a:spcBef>
                <a:spcPts val="400"/>
              </a:spcBef>
              <a:buClr>
                <a:schemeClr val="accent1"/>
              </a:buClr>
              <a:buSzPct val="68000"/>
              <a:buFont typeface="Wingdings 3"/>
              <a:buChar char=""/>
            </a:pPr>
            <a:r>
              <a:rPr kumimoji="0" lang="pt-BR" b="1" i="0" u="none" strike="noStrike" kern="1200" cap="none" spc="0" normalizeH="0" baseline="0" noProof="0" dirty="0" smtClean="0">
                <a:ln>
                  <a:noFill/>
                </a:ln>
                <a:solidFill>
                  <a:schemeClr val="tx1"/>
                </a:solidFill>
                <a:effectLst/>
                <a:uLnTx/>
                <a:uFillTx/>
                <a:latin typeface="+mn-lt"/>
                <a:ea typeface="+mn-ea"/>
                <a:cs typeface="+mn-cs"/>
              </a:rPr>
              <a:t>W3C (Brasil)</a:t>
            </a:r>
            <a:r>
              <a:rPr lang="pt-BR" dirty="0" smtClean="0"/>
              <a:t>: </a:t>
            </a:r>
            <a:r>
              <a:rPr lang="pt-BR" dirty="0" smtClean="0">
                <a:hlinkClick r:id="rId4"/>
              </a:rPr>
              <a:t>http://www.w3c.br/</a:t>
            </a:r>
            <a:endParaRPr lang="pt-BR" dirty="0" smtClean="0"/>
          </a:p>
          <a:p>
            <a:pPr marL="365760" lvl="0" indent="-256032" algn="just">
              <a:lnSpc>
                <a:spcPct val="170000"/>
              </a:lnSpc>
              <a:spcBef>
                <a:spcPts val="400"/>
              </a:spcBef>
              <a:buClr>
                <a:schemeClr val="accent1"/>
              </a:buClr>
              <a:buSzPct val="68000"/>
              <a:buFont typeface="Wingdings 3"/>
              <a:buChar char=""/>
            </a:pPr>
            <a:r>
              <a:rPr lang="pt-BR" b="1" dirty="0" smtClean="0"/>
              <a:t>W3C (mundial)</a:t>
            </a:r>
            <a:r>
              <a:rPr lang="pt-BR" dirty="0" smtClean="0"/>
              <a:t>: </a:t>
            </a:r>
            <a:r>
              <a:rPr lang="pt-BR" dirty="0" smtClean="0">
                <a:hlinkClick r:id="rId5"/>
              </a:rPr>
              <a:t>http://www.w3.org/</a:t>
            </a:r>
            <a:endParaRPr lang="pt-BR" dirty="0" smtClean="0"/>
          </a:p>
          <a:p>
            <a:pPr marL="365760" lvl="0" indent="-256032" algn="just">
              <a:lnSpc>
                <a:spcPct val="170000"/>
              </a:lnSpc>
              <a:spcBef>
                <a:spcPts val="400"/>
              </a:spcBef>
              <a:buClr>
                <a:schemeClr val="accent1"/>
              </a:buClr>
              <a:buSzPct val="68000"/>
              <a:buFont typeface="Wingdings 3"/>
              <a:buChar char=""/>
            </a:pPr>
            <a:endParaRPr kumimoji="0" lang="en-US" i="0" u="none" strike="noStrike" kern="1200" cap="none" spc="0" normalizeH="0" baseline="0" noProof="0" dirty="0" smtClean="0">
              <a:ln>
                <a:noFill/>
              </a:ln>
              <a:solidFill>
                <a:schemeClr val="tx1"/>
              </a:solidFill>
              <a:effectLst/>
              <a:uLnTx/>
              <a:uFillTx/>
              <a:latin typeface="+mn-lt"/>
              <a:ea typeface="+mn-ea"/>
              <a:cs typeface="+mn-cs"/>
            </a:endParaRPr>
          </a:p>
        </p:txBody>
      </p:sp>
      <p:pic>
        <p:nvPicPr>
          <p:cNvPr id="2051" name="Picture 3"/>
          <p:cNvPicPr>
            <a:picLocks noChangeAspect="1" noChangeArrowheads="1"/>
          </p:cNvPicPr>
          <p:nvPr/>
        </p:nvPicPr>
        <p:blipFill>
          <a:blip r:embed="rId6" cstate="print"/>
          <a:srcRect/>
          <a:stretch>
            <a:fillRect/>
          </a:stretch>
        </p:blipFill>
        <p:spPr bwMode="auto">
          <a:xfrm>
            <a:off x="7164288" y="1556792"/>
            <a:ext cx="1432580" cy="86409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 name="Slide Number Placeholder 5"/>
          <p:cNvSpPr>
            <a:spLocks noGrp="1"/>
          </p:cNvSpPr>
          <p:nvPr>
            <p:ph type="sldNum" sz="quarter" idx="12"/>
          </p:nvPr>
        </p:nvSpPr>
        <p:spPr/>
        <p:txBody>
          <a:bodyPr/>
          <a:lstStyle/>
          <a:p>
            <a:fld id="{64B04174-04F1-4CFC-A68E-9D1BC206F645}" type="slidenum">
              <a:rPr lang="pt-BR" smtClean="0"/>
              <a:pPr/>
              <a:t>110</a:t>
            </a:fld>
            <a:endParaRPr lang="pt-BR"/>
          </a:p>
        </p:txBody>
      </p:sp>
    </p:spTree>
    <p:extLst>
      <p:ext uri="{BB962C8B-B14F-4D97-AF65-F5344CB8AC3E}">
        <p14:creationId xmlns:p14="http://schemas.microsoft.com/office/powerpoint/2010/main" val="254200611"/>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a:xfrm>
            <a:off x="457200" y="1418607"/>
            <a:ext cx="6347048" cy="2802481"/>
          </a:xfrm>
        </p:spPr>
        <p:txBody>
          <a:bodyPr>
            <a:noAutofit/>
          </a:bodyPr>
          <a:lstStyle/>
          <a:p>
            <a:pPr algn="just">
              <a:lnSpc>
                <a:spcPct val="170000"/>
              </a:lnSpc>
            </a:pPr>
            <a:r>
              <a:rPr lang="pt-BR" sz="1800" dirty="0" smtClean="0"/>
              <a:t>Tradução de padrões do W3C:</a:t>
            </a:r>
          </a:p>
          <a:p>
            <a:pPr lvl="1" algn="just">
              <a:lnSpc>
                <a:spcPct val="170000"/>
              </a:lnSpc>
            </a:pPr>
            <a:r>
              <a:rPr lang="en-US" sz="1600" dirty="0" smtClean="0">
                <a:hlinkClick r:id="rId3"/>
              </a:rPr>
              <a:t>http://www.w3.org/Consortium/Translation/</a:t>
            </a:r>
            <a:endParaRPr lang="en-US" sz="1600" dirty="0" smtClean="0"/>
          </a:p>
          <a:p>
            <a:pPr lvl="1" algn="just">
              <a:lnSpc>
                <a:spcPct val="170000"/>
              </a:lnSpc>
            </a:pPr>
            <a:r>
              <a:rPr lang="en-US" sz="1600" b="1" dirty="0" smtClean="0"/>
              <a:t>OBS</a:t>
            </a:r>
            <a:r>
              <a:rPr lang="en-US" sz="1600" dirty="0" smtClean="0"/>
              <a:t>: </a:t>
            </a:r>
            <a:r>
              <a:rPr lang="en-US" sz="1600" dirty="0" err="1" smtClean="0"/>
              <a:t>Nem</a:t>
            </a:r>
            <a:r>
              <a:rPr lang="en-US" sz="1600" dirty="0" smtClean="0"/>
              <a:t> </a:t>
            </a:r>
            <a:r>
              <a:rPr lang="en-US" sz="1600" dirty="0" err="1" smtClean="0"/>
              <a:t>todos</a:t>
            </a:r>
            <a:r>
              <a:rPr lang="en-US" sz="1600" dirty="0" smtClean="0"/>
              <a:t> </a:t>
            </a:r>
            <a:r>
              <a:rPr lang="en-US" sz="1600" dirty="0" err="1" smtClean="0"/>
              <a:t>os</a:t>
            </a:r>
            <a:r>
              <a:rPr lang="en-US" sz="1600" dirty="0" smtClean="0"/>
              <a:t> </a:t>
            </a:r>
            <a:r>
              <a:rPr lang="en-US" sz="1600" dirty="0" err="1" smtClean="0"/>
              <a:t>padrões</a:t>
            </a:r>
            <a:r>
              <a:rPr lang="en-US" sz="1600" dirty="0" smtClean="0"/>
              <a:t> </a:t>
            </a:r>
            <a:r>
              <a:rPr lang="en-US" sz="1600" dirty="0" err="1" smtClean="0"/>
              <a:t>possuem</a:t>
            </a:r>
            <a:r>
              <a:rPr lang="en-US" sz="1600" dirty="0" smtClean="0"/>
              <a:t> </a:t>
            </a:r>
            <a:r>
              <a:rPr lang="en-US" sz="1600" dirty="0" err="1" smtClean="0"/>
              <a:t>traduções</a:t>
            </a:r>
            <a:r>
              <a:rPr lang="en-US" sz="1600" dirty="0" smtClean="0"/>
              <a:t> </a:t>
            </a:r>
            <a:r>
              <a:rPr lang="en-US" sz="1600" dirty="0" err="1" smtClean="0"/>
              <a:t>disponíveis</a:t>
            </a:r>
            <a:endParaRPr lang="en-US" sz="1600" dirty="0" smtClean="0"/>
          </a:p>
          <a:p>
            <a:pPr lvl="1" algn="just">
              <a:lnSpc>
                <a:spcPct val="170000"/>
              </a:lnSpc>
              <a:buNone/>
            </a:pPr>
            <a:endParaRPr lang="en-US" sz="1600" dirty="0" smtClean="0"/>
          </a:p>
        </p:txBody>
      </p:sp>
      <p:sp>
        <p:nvSpPr>
          <p:cNvPr id="3" name="Título 2"/>
          <p:cNvSpPr>
            <a:spLocks noGrp="1"/>
          </p:cNvSpPr>
          <p:nvPr>
            <p:ph type="title"/>
          </p:nvPr>
        </p:nvSpPr>
        <p:spPr/>
        <p:txBody>
          <a:bodyPr>
            <a:normAutofit/>
          </a:bodyPr>
          <a:lstStyle/>
          <a:p>
            <a:pPr algn="ctr"/>
            <a:r>
              <a:rPr lang="pt-BR" dirty="0" smtClean="0"/>
              <a:t>W3C</a:t>
            </a:r>
            <a:endParaRPr lang="pt-BR" dirty="0"/>
          </a:p>
        </p:txBody>
      </p:sp>
      <p:graphicFrame>
        <p:nvGraphicFramePr>
          <p:cNvPr id="6" name="Diagrama 5"/>
          <p:cNvGraphicFramePr/>
          <p:nvPr/>
        </p:nvGraphicFramePr>
        <p:xfrm>
          <a:off x="467544" y="3501008"/>
          <a:ext cx="8136904" cy="250973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2051" name="Picture 3"/>
          <p:cNvPicPr>
            <a:picLocks noChangeAspect="1" noChangeArrowheads="1"/>
          </p:cNvPicPr>
          <p:nvPr/>
        </p:nvPicPr>
        <p:blipFill>
          <a:blip r:embed="rId9" cstate="print"/>
          <a:srcRect/>
          <a:stretch>
            <a:fillRect/>
          </a:stretch>
        </p:blipFill>
        <p:spPr bwMode="auto">
          <a:xfrm>
            <a:off x="7164288" y="1556792"/>
            <a:ext cx="1432580" cy="86409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7" name="Retângulo de cantos arredondados 6"/>
          <p:cNvSpPr/>
          <p:nvPr/>
        </p:nvSpPr>
        <p:spPr>
          <a:xfrm>
            <a:off x="5220072" y="2996952"/>
            <a:ext cx="3744416" cy="360040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lnSpc>
                <a:spcPts val="2300"/>
              </a:lnSpc>
            </a:pPr>
            <a:r>
              <a:rPr lang="pt-BR" sz="1600" b="1" u="sng" dirty="0" smtClean="0"/>
              <a:t>A WEB PARA TODOS</a:t>
            </a:r>
          </a:p>
          <a:p>
            <a:pPr algn="ctr">
              <a:lnSpc>
                <a:spcPts val="2300"/>
              </a:lnSpc>
            </a:pPr>
            <a:endParaRPr lang="pt-BR" sz="1600" b="1" u="sng" dirty="0" smtClean="0"/>
          </a:p>
          <a:p>
            <a:pPr algn="ctr">
              <a:lnSpc>
                <a:spcPts val="2300"/>
              </a:lnSpc>
            </a:pPr>
            <a:r>
              <a:rPr lang="pt-BR" sz="1600" dirty="0" smtClean="0"/>
              <a:t>Uma das metas básicas do W3C é tornar esses benefícios disponíveis a todas as pessoas, independentemente do seu equipamento, software, infra-estrutura de rede, idioma nativo, cultura, localização geográfica ou capacidade física ou mental.</a:t>
            </a:r>
          </a:p>
        </p:txBody>
      </p:sp>
      <p:sp>
        <p:nvSpPr>
          <p:cNvPr id="8" name="Retângulo de cantos arredondados 7"/>
          <p:cNvSpPr/>
          <p:nvPr/>
        </p:nvSpPr>
        <p:spPr>
          <a:xfrm>
            <a:off x="5148064" y="2996952"/>
            <a:ext cx="3744416" cy="3600400"/>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lnSpc>
                <a:spcPts val="2300"/>
              </a:lnSpc>
            </a:pPr>
            <a:r>
              <a:rPr lang="pt-BR" sz="1600" b="1" u="sng" dirty="0" smtClean="0"/>
              <a:t>WEB EM QUALQUER APARELHO</a:t>
            </a:r>
          </a:p>
          <a:p>
            <a:pPr algn="ctr">
              <a:lnSpc>
                <a:spcPts val="2300"/>
              </a:lnSpc>
            </a:pPr>
            <a:endParaRPr lang="pt-BR" sz="1600" b="1" u="sng" dirty="0" smtClean="0"/>
          </a:p>
          <a:p>
            <a:pPr algn="ctr">
              <a:lnSpc>
                <a:spcPts val="2300"/>
              </a:lnSpc>
            </a:pPr>
            <a:r>
              <a:rPr lang="pt-BR" sz="1600" dirty="0" smtClean="0"/>
              <a:t>O objetivo da Iniciativa da Web Móvel do W3C, lançada em 2005, é tornar o acesso à Web a partir de qualquer tipo de equipamento tão simples, fácil e conveniente quanto o acesso a partir de uma mesa de trabalho.</a:t>
            </a:r>
          </a:p>
        </p:txBody>
      </p:sp>
      <p:sp>
        <p:nvSpPr>
          <p:cNvPr id="9" name="Retângulo de cantos arredondados 8"/>
          <p:cNvSpPr/>
          <p:nvPr/>
        </p:nvSpPr>
        <p:spPr>
          <a:xfrm>
            <a:off x="5034528" y="2996952"/>
            <a:ext cx="3744416" cy="360040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lnSpc>
                <a:spcPts val="2300"/>
              </a:lnSpc>
            </a:pPr>
            <a:r>
              <a:rPr lang="pt-BR" sz="1600" b="1" u="sng" dirty="0" smtClean="0"/>
              <a:t>BASE DE CONHECIMENTO</a:t>
            </a:r>
          </a:p>
          <a:p>
            <a:pPr algn="ctr">
              <a:lnSpc>
                <a:spcPts val="2300"/>
              </a:lnSpc>
            </a:pPr>
            <a:endParaRPr lang="pt-BR" sz="1600" b="1" u="sng" dirty="0" smtClean="0"/>
          </a:p>
          <a:p>
            <a:pPr algn="ctr">
              <a:lnSpc>
                <a:spcPts val="2300"/>
              </a:lnSpc>
            </a:pPr>
            <a:r>
              <a:rPr lang="pt-BR" sz="1600" dirty="0" smtClean="0"/>
              <a:t>A Web não é apenas um livro enorme no qual as pessoas podem pesquisar e ver informações. Ela é também uma imensa base de dados que, se for desenvolvida cuidadosamente, poderá permitir que os computadores realizem um trabalho ainda mais útil.</a:t>
            </a:r>
          </a:p>
        </p:txBody>
      </p:sp>
      <p:sp>
        <p:nvSpPr>
          <p:cNvPr id="10" name="Retângulo de cantos arredondados 9"/>
          <p:cNvSpPr/>
          <p:nvPr/>
        </p:nvSpPr>
        <p:spPr>
          <a:xfrm>
            <a:off x="899592" y="2996952"/>
            <a:ext cx="7731144" cy="3600400"/>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lnSpc>
                <a:spcPts val="2300"/>
              </a:lnSpc>
            </a:pPr>
            <a:r>
              <a:rPr lang="pt-BR" sz="1600" b="1" u="sng" dirty="0" smtClean="0"/>
              <a:t>CREDIBILIDADE E CONFIANÇA</a:t>
            </a:r>
          </a:p>
          <a:p>
            <a:pPr algn="ctr">
              <a:lnSpc>
                <a:spcPts val="2300"/>
              </a:lnSpc>
            </a:pPr>
            <a:endParaRPr lang="pt-BR" sz="1050" b="1" u="sng" dirty="0" smtClean="0"/>
          </a:p>
          <a:p>
            <a:pPr algn="ctr">
              <a:lnSpc>
                <a:spcPts val="2300"/>
              </a:lnSpc>
            </a:pPr>
            <a:r>
              <a:rPr lang="pt-BR" sz="1600" dirty="0" smtClean="0"/>
              <a:t>Em última análise, para que a Web seja um instrumento útil para transações sociais, as pessoas precisam ser capazes de confiar nas outras partes que conquistaram sua confiança. Embora a tecnologia não seja capaz de garantir a credibilidade, ela deve permitir transações seguras entre partes que confiam umas nas outras, sejam pessoas, organizações ou serviços. Uma das metas de longo prazo do W3C é promover tecnologias que possibilitem um ambiente mais cooperativo, uma Web na qual a responsabilidade, segurança, confiança e o sigilo sejam possíveis, e na qual as pessoas participam de acordo com suas exigências e preferências individuais de privacidade.</a:t>
            </a:r>
          </a:p>
        </p:txBody>
      </p:sp>
      <p:sp>
        <p:nvSpPr>
          <p:cNvPr id="5" name="Slide Number Placeholder 4"/>
          <p:cNvSpPr>
            <a:spLocks noGrp="1"/>
          </p:cNvSpPr>
          <p:nvPr>
            <p:ph type="sldNum" sz="quarter" idx="12"/>
          </p:nvPr>
        </p:nvSpPr>
        <p:spPr/>
        <p:txBody>
          <a:bodyPr/>
          <a:lstStyle/>
          <a:p>
            <a:fld id="{64B04174-04F1-4CFC-A68E-9D1BC206F645}" type="slidenum">
              <a:rPr lang="pt-BR" smtClean="0"/>
              <a:pPr/>
              <a:t>111</a:t>
            </a:fld>
            <a:endParaRPr lang="pt-BR"/>
          </a:p>
        </p:txBody>
      </p:sp>
    </p:spTree>
    <p:extLst>
      <p:ext uri="{BB962C8B-B14F-4D97-AF65-F5344CB8AC3E}">
        <p14:creationId xmlns:p14="http://schemas.microsoft.com/office/powerpoint/2010/main" val="3504489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ox(in)">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ox(in)">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box(in)">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box(in)">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pPr algn="ctr"/>
            <a:r>
              <a:rPr lang="pt-BR" dirty="0" smtClean="0"/>
              <a:t>Padrões</a:t>
            </a:r>
            <a:endParaRPr lang="pt-BR" dirty="0"/>
          </a:p>
        </p:txBody>
      </p:sp>
      <p:graphicFrame>
        <p:nvGraphicFramePr>
          <p:cNvPr id="7" name="Espaço Reservado para Conteúdo 6"/>
          <p:cNvGraphicFramePr>
            <a:graphicFrameLocks noGrp="1"/>
          </p:cNvGraphicFramePr>
          <p:nvPr>
            <p:ph idx="1"/>
          </p:nvPr>
        </p:nvGraphicFramePr>
        <p:xfrm>
          <a:off x="457200" y="1481138"/>
          <a:ext cx="8229600" cy="452596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CaixaDeTexto 7"/>
          <p:cNvSpPr txBox="1"/>
          <p:nvPr/>
        </p:nvSpPr>
        <p:spPr>
          <a:xfrm>
            <a:off x="5500694" y="6429396"/>
            <a:ext cx="3623108" cy="276999"/>
          </a:xfrm>
          <a:prstGeom prst="rect">
            <a:avLst/>
          </a:prstGeom>
          <a:noFill/>
        </p:spPr>
        <p:txBody>
          <a:bodyPr wrap="none" rtlCol="0">
            <a:spAutoFit/>
          </a:bodyPr>
          <a:lstStyle/>
          <a:p>
            <a:r>
              <a:rPr lang="pt-BR" sz="1200" b="1" dirty="0" smtClean="0"/>
              <a:t>OBS</a:t>
            </a:r>
            <a:r>
              <a:rPr lang="pt-BR" sz="1200" dirty="0" smtClean="0"/>
              <a:t>: Não será considerado o padrão </a:t>
            </a:r>
            <a:r>
              <a:rPr lang="pt-BR" sz="1200" dirty="0" err="1" smtClean="0"/>
              <a:t>Frameset</a:t>
            </a:r>
            <a:endParaRPr lang="pt-BR" sz="1200" dirty="0"/>
          </a:p>
        </p:txBody>
      </p:sp>
      <p:sp>
        <p:nvSpPr>
          <p:cNvPr id="4" name="Slide Number Placeholder 3"/>
          <p:cNvSpPr>
            <a:spLocks noGrp="1"/>
          </p:cNvSpPr>
          <p:nvPr>
            <p:ph type="sldNum" sz="quarter" idx="12"/>
          </p:nvPr>
        </p:nvSpPr>
        <p:spPr/>
        <p:txBody>
          <a:bodyPr/>
          <a:lstStyle/>
          <a:p>
            <a:fld id="{64B04174-04F1-4CFC-A68E-9D1BC206F645}" type="slidenum">
              <a:rPr lang="pt-BR" smtClean="0"/>
              <a:pPr/>
              <a:t>112</a:t>
            </a:fld>
            <a:endParaRPr lang="pt-BR"/>
          </a:p>
        </p:txBody>
      </p:sp>
    </p:spTree>
    <p:extLst>
      <p:ext uri="{BB962C8B-B14F-4D97-AF65-F5344CB8AC3E}">
        <p14:creationId xmlns:p14="http://schemas.microsoft.com/office/powerpoint/2010/main" val="3012259599"/>
      </p:ext>
    </p:extLst>
  </p:cSld>
  <p:clrMapOvr>
    <a:masterClrMapping/>
  </p:clrMapOvr>
  <p:transition/>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a:xfrm>
            <a:off x="457200" y="1418607"/>
            <a:ext cx="8401080" cy="4525963"/>
          </a:xfrm>
        </p:spPr>
        <p:txBody>
          <a:bodyPr>
            <a:noAutofit/>
          </a:bodyPr>
          <a:lstStyle/>
          <a:p>
            <a:pPr algn="just">
              <a:lnSpc>
                <a:spcPct val="170000"/>
              </a:lnSpc>
            </a:pPr>
            <a:r>
              <a:rPr lang="pt-BR" sz="2000" dirty="0" smtClean="0"/>
              <a:t>HTML 4.01 é o padrão mais amplamente suportado pelos browsers</a:t>
            </a:r>
          </a:p>
          <a:p>
            <a:pPr algn="just">
              <a:lnSpc>
                <a:spcPct val="170000"/>
              </a:lnSpc>
            </a:pPr>
            <a:endParaRPr lang="pt-BR" sz="2000" dirty="0" smtClean="0"/>
          </a:p>
          <a:p>
            <a:pPr algn="just">
              <a:lnSpc>
                <a:spcPct val="170000"/>
              </a:lnSpc>
            </a:pPr>
            <a:r>
              <a:rPr lang="pt-BR" sz="2000" dirty="0" smtClean="0"/>
              <a:t>O W3C é a organização de padrões que define o “HTML padrão”</a:t>
            </a:r>
          </a:p>
          <a:p>
            <a:pPr algn="just">
              <a:lnSpc>
                <a:spcPct val="170000"/>
              </a:lnSpc>
            </a:pPr>
            <a:endParaRPr lang="pt-BR" sz="2000" dirty="0" smtClean="0"/>
          </a:p>
          <a:p>
            <a:pPr algn="just">
              <a:lnSpc>
                <a:spcPct val="170000"/>
              </a:lnSpc>
            </a:pPr>
            <a:r>
              <a:rPr lang="pt-BR" sz="2000" dirty="0" smtClean="0"/>
              <a:t>Ao aderir padrões:</a:t>
            </a:r>
          </a:p>
          <a:p>
            <a:pPr lvl="1" algn="just">
              <a:lnSpc>
                <a:spcPct val="170000"/>
              </a:lnSpc>
            </a:pPr>
            <a:r>
              <a:rPr lang="pt-BR" sz="1600" dirty="0" smtClean="0"/>
              <a:t>as páginas serão exibidas com mais rapidez</a:t>
            </a:r>
          </a:p>
          <a:p>
            <a:pPr lvl="1" algn="just">
              <a:lnSpc>
                <a:spcPct val="170000"/>
              </a:lnSpc>
            </a:pPr>
            <a:r>
              <a:rPr lang="pt-BR" sz="1600" dirty="0" smtClean="0"/>
              <a:t>Haverá menos diferença na exibição entre os navegadores</a:t>
            </a:r>
          </a:p>
          <a:p>
            <a:pPr lvl="0" algn="just">
              <a:lnSpc>
                <a:spcPct val="170000"/>
              </a:lnSpc>
            </a:pPr>
            <a:endParaRPr lang="pt-BR" sz="1600" dirty="0" smtClean="0"/>
          </a:p>
          <a:p>
            <a:pPr lvl="2" algn="just">
              <a:lnSpc>
                <a:spcPct val="170000"/>
              </a:lnSpc>
              <a:buNone/>
            </a:pPr>
            <a:endParaRPr lang="en-US" sz="1600" dirty="0" smtClean="0"/>
          </a:p>
        </p:txBody>
      </p:sp>
      <p:sp>
        <p:nvSpPr>
          <p:cNvPr id="3" name="Título 2"/>
          <p:cNvSpPr>
            <a:spLocks noGrp="1"/>
          </p:cNvSpPr>
          <p:nvPr>
            <p:ph type="title"/>
          </p:nvPr>
        </p:nvSpPr>
        <p:spPr/>
        <p:txBody>
          <a:bodyPr>
            <a:normAutofit/>
          </a:bodyPr>
          <a:lstStyle/>
          <a:p>
            <a:pPr algn="ctr"/>
            <a:r>
              <a:rPr lang="pt-BR" smtClean="0"/>
              <a:t>Padrões </a:t>
            </a:r>
            <a:r>
              <a:rPr lang="pt-BR" dirty="0" smtClean="0"/>
              <a:t>HTML</a:t>
            </a:r>
            <a:endParaRPr lang="pt-BR" dirty="0"/>
          </a:p>
        </p:txBody>
      </p:sp>
      <p:sp>
        <p:nvSpPr>
          <p:cNvPr id="5" name="Slide Number Placeholder 4"/>
          <p:cNvSpPr>
            <a:spLocks noGrp="1"/>
          </p:cNvSpPr>
          <p:nvPr>
            <p:ph type="sldNum" sz="quarter" idx="12"/>
          </p:nvPr>
        </p:nvSpPr>
        <p:spPr/>
        <p:txBody>
          <a:bodyPr/>
          <a:lstStyle/>
          <a:p>
            <a:fld id="{64B04174-04F1-4CFC-A68E-9D1BC206F645}" type="slidenum">
              <a:rPr lang="pt-BR" smtClean="0"/>
              <a:pPr/>
              <a:t>113</a:t>
            </a:fld>
            <a:endParaRPr lang="pt-BR"/>
          </a:p>
        </p:txBody>
      </p:sp>
    </p:spTree>
    <p:extLst>
      <p:ext uri="{BB962C8B-B14F-4D97-AF65-F5344CB8AC3E}">
        <p14:creationId xmlns:p14="http://schemas.microsoft.com/office/powerpoint/2010/main" val="1425455359"/>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noAutofit/>
          </a:bodyPr>
          <a:lstStyle/>
          <a:p>
            <a:pPr lvl="0" algn="just">
              <a:lnSpc>
                <a:spcPct val="170000"/>
              </a:lnSpc>
            </a:pPr>
            <a:r>
              <a:rPr lang="pt-BR" sz="1600" b="1" dirty="0" smtClean="0"/>
              <a:t>Declaração DOCTYPE (não é uma TAG  HTML, mas sim uma instrução)</a:t>
            </a:r>
            <a:r>
              <a:rPr lang="pt-BR" sz="1600" dirty="0" smtClean="0"/>
              <a:t>:</a:t>
            </a:r>
          </a:p>
          <a:p>
            <a:pPr lvl="2" algn="just">
              <a:lnSpc>
                <a:spcPct val="170000"/>
              </a:lnSpc>
              <a:buNone/>
            </a:pPr>
            <a:endParaRPr lang="en-US" sz="1000" dirty="0" smtClean="0"/>
          </a:p>
          <a:p>
            <a:pPr lvl="1" algn="just">
              <a:lnSpc>
                <a:spcPct val="170000"/>
              </a:lnSpc>
            </a:pPr>
            <a:r>
              <a:rPr lang="pt-BR" sz="1600" dirty="0" smtClean="0"/>
              <a:t>Primeira linha de todo documento HTML</a:t>
            </a:r>
          </a:p>
          <a:p>
            <a:pPr lvl="1" algn="just">
              <a:lnSpc>
                <a:spcPct val="170000"/>
              </a:lnSpc>
            </a:pPr>
            <a:r>
              <a:rPr lang="pt-BR" sz="1600" dirty="0" smtClean="0"/>
              <a:t>DOCTYPE é uma referência a um </a:t>
            </a:r>
            <a:r>
              <a:rPr lang="pt-BR" sz="1600" dirty="0" smtClean="0">
                <a:hlinkClick r:id="rId3" action="ppaction://hlinkfile"/>
              </a:rPr>
              <a:t>DTD</a:t>
            </a:r>
            <a:r>
              <a:rPr lang="pt-BR" sz="1600" dirty="0" smtClean="0"/>
              <a:t> (</a:t>
            </a:r>
            <a:r>
              <a:rPr lang="pt-BR" sz="1600" i="1" dirty="0" err="1" smtClean="0"/>
              <a:t>Document</a:t>
            </a:r>
            <a:r>
              <a:rPr lang="pt-BR" sz="1600" i="1" dirty="0" smtClean="0"/>
              <a:t> </a:t>
            </a:r>
            <a:r>
              <a:rPr lang="pt-BR" sz="1600" i="1" dirty="0" err="1" smtClean="0"/>
              <a:t>Type</a:t>
            </a:r>
            <a:r>
              <a:rPr lang="pt-BR" sz="1600" i="1" dirty="0" smtClean="0"/>
              <a:t> </a:t>
            </a:r>
            <a:r>
              <a:rPr lang="pt-BR" sz="1600" i="1" dirty="0" err="1" smtClean="0"/>
              <a:t>Definition</a:t>
            </a:r>
            <a:r>
              <a:rPr lang="pt-BR" sz="1600" dirty="0" smtClean="0"/>
              <a:t>)</a:t>
            </a:r>
          </a:p>
          <a:p>
            <a:pPr lvl="1" algn="just">
              <a:lnSpc>
                <a:spcPct val="170000"/>
              </a:lnSpc>
            </a:pPr>
            <a:r>
              <a:rPr lang="pt-BR" sz="1600" dirty="0" smtClean="0"/>
              <a:t>DTD: Especifica as regras da linguagem de marcação utilizada (navegador renderizará o conteúdo corretamente)</a:t>
            </a:r>
          </a:p>
          <a:p>
            <a:pPr lvl="1" algn="just">
              <a:lnSpc>
                <a:spcPct val="170000"/>
              </a:lnSpc>
            </a:pPr>
            <a:r>
              <a:rPr lang="pt-BR" sz="1600" dirty="0" smtClean="0"/>
              <a:t>Dividida em duas partes:</a:t>
            </a:r>
          </a:p>
          <a:p>
            <a:pPr lvl="2" algn="just">
              <a:lnSpc>
                <a:spcPct val="170000"/>
              </a:lnSpc>
            </a:pPr>
            <a:r>
              <a:rPr lang="pt-BR" sz="1400" u="sng" dirty="0" smtClean="0"/>
              <a:t>Identificador público (</a:t>
            </a:r>
            <a:r>
              <a:rPr lang="pt-BR" sz="1400" i="1" u="sng" dirty="0" err="1" smtClean="0"/>
              <a:t>public</a:t>
            </a:r>
            <a:r>
              <a:rPr lang="pt-BR" sz="1400" i="1" u="sng" dirty="0" smtClean="0"/>
              <a:t> </a:t>
            </a:r>
            <a:r>
              <a:rPr lang="pt-BR" sz="1400" i="1" u="sng" dirty="0" err="1" smtClean="0"/>
              <a:t>indentifier</a:t>
            </a:r>
            <a:r>
              <a:rPr lang="pt-BR" sz="1400" u="sng" dirty="0" smtClean="0"/>
              <a:t>)</a:t>
            </a:r>
            <a:r>
              <a:rPr lang="pt-BR" sz="1400" dirty="0" smtClean="0"/>
              <a:t>: informa o documento utilizado (versão)</a:t>
            </a:r>
          </a:p>
          <a:p>
            <a:pPr lvl="2" algn="just">
              <a:lnSpc>
                <a:spcPct val="170000"/>
              </a:lnSpc>
              <a:buNone/>
            </a:pPr>
            <a:r>
              <a:rPr lang="pt-BR" sz="1400" dirty="0" smtClean="0"/>
              <a:t>			Ex: "-//W3C//DTD HTML 4.01 </a:t>
            </a:r>
            <a:r>
              <a:rPr lang="pt-BR" sz="1400" dirty="0" err="1" smtClean="0"/>
              <a:t>Transitional</a:t>
            </a:r>
            <a:r>
              <a:rPr lang="pt-BR" sz="1400" dirty="0" smtClean="0"/>
              <a:t>//EN"</a:t>
            </a:r>
          </a:p>
          <a:p>
            <a:pPr lvl="2" algn="just">
              <a:lnSpc>
                <a:spcPct val="170000"/>
              </a:lnSpc>
            </a:pPr>
            <a:r>
              <a:rPr lang="pt-BR" sz="1400" u="sng" dirty="0" smtClean="0"/>
              <a:t>URI</a:t>
            </a:r>
            <a:r>
              <a:rPr lang="pt-BR" sz="1400" dirty="0" smtClean="0"/>
              <a:t>: aponta para o endereço do DTD na web</a:t>
            </a:r>
          </a:p>
          <a:p>
            <a:pPr lvl="6" algn="just">
              <a:lnSpc>
                <a:spcPct val="170000"/>
              </a:lnSpc>
              <a:buNone/>
            </a:pPr>
            <a:r>
              <a:rPr lang="pt-BR" sz="1400" dirty="0" smtClean="0"/>
              <a:t>	Ex: "http://www.w3.org/TR/html4/loose.</a:t>
            </a:r>
            <a:r>
              <a:rPr lang="pt-BR" sz="1400" dirty="0" err="1" smtClean="0"/>
              <a:t>dtd</a:t>
            </a:r>
            <a:r>
              <a:rPr lang="pt-BR" sz="1400" dirty="0" smtClean="0"/>
              <a:t>"</a:t>
            </a:r>
          </a:p>
          <a:p>
            <a:pPr lvl="1" algn="just">
              <a:lnSpc>
                <a:spcPct val="170000"/>
              </a:lnSpc>
            </a:pPr>
            <a:endParaRPr lang="pt-BR" sz="1400" dirty="0" smtClean="0"/>
          </a:p>
        </p:txBody>
      </p:sp>
      <p:sp>
        <p:nvSpPr>
          <p:cNvPr id="3" name="Título 2"/>
          <p:cNvSpPr>
            <a:spLocks noGrp="1"/>
          </p:cNvSpPr>
          <p:nvPr>
            <p:ph type="title"/>
          </p:nvPr>
        </p:nvSpPr>
        <p:spPr/>
        <p:txBody>
          <a:bodyPr/>
          <a:lstStyle/>
          <a:p>
            <a:pPr algn="ctr"/>
            <a:r>
              <a:rPr lang="pt-BR" dirty="0" err="1" smtClean="0"/>
              <a:t>TAGs</a:t>
            </a:r>
            <a:r>
              <a:rPr lang="pt-BR" dirty="0" smtClean="0"/>
              <a:t> HTML</a:t>
            </a:r>
            <a:endParaRPr lang="pt-BR" dirty="0"/>
          </a:p>
        </p:txBody>
      </p:sp>
      <p:sp>
        <p:nvSpPr>
          <p:cNvPr id="4" name="Retângulo 3"/>
          <p:cNvSpPr/>
          <p:nvPr/>
        </p:nvSpPr>
        <p:spPr>
          <a:xfrm>
            <a:off x="0" y="6237312"/>
            <a:ext cx="9144000" cy="620688"/>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pt-BR" sz="1400" b="1" dirty="0" smtClean="0">
                <a:solidFill>
                  <a:schemeClr val="accent2"/>
                </a:solidFill>
              </a:rPr>
              <a:t>&lt;!DOCTYPE HTML PUBLIC “-//W3C//DTD HTML 4.01//EN” “http://www.w3.org/TR/html4/strict.</a:t>
            </a:r>
            <a:r>
              <a:rPr lang="pt-BR" sz="1400" b="1" dirty="0" err="1" smtClean="0">
                <a:solidFill>
                  <a:schemeClr val="accent2"/>
                </a:solidFill>
              </a:rPr>
              <a:t>dtd</a:t>
            </a:r>
            <a:r>
              <a:rPr lang="pt-BR" sz="1400" b="1" dirty="0" smtClean="0">
                <a:solidFill>
                  <a:schemeClr val="accent2"/>
                </a:solidFill>
              </a:rPr>
              <a:t>”&gt;</a:t>
            </a:r>
            <a:endParaRPr lang="pt-BR" sz="1400" b="1" dirty="0">
              <a:solidFill>
                <a:schemeClr val="accent2"/>
              </a:solidFill>
            </a:endParaRPr>
          </a:p>
        </p:txBody>
      </p:sp>
      <p:sp>
        <p:nvSpPr>
          <p:cNvPr id="6" name="Slide Number Placeholder 5"/>
          <p:cNvSpPr>
            <a:spLocks noGrp="1"/>
          </p:cNvSpPr>
          <p:nvPr>
            <p:ph type="sldNum" sz="quarter" idx="12"/>
          </p:nvPr>
        </p:nvSpPr>
        <p:spPr/>
        <p:txBody>
          <a:bodyPr/>
          <a:lstStyle/>
          <a:p>
            <a:fld id="{64B04174-04F1-4CFC-A68E-9D1BC206F645}" type="slidenum">
              <a:rPr lang="pt-BR" smtClean="0"/>
              <a:pPr/>
              <a:t>114</a:t>
            </a:fld>
            <a:endParaRPr lang="pt-BR"/>
          </a:p>
        </p:txBody>
      </p:sp>
    </p:spTree>
    <p:extLst>
      <p:ext uri="{BB962C8B-B14F-4D97-AF65-F5344CB8AC3E}">
        <p14:creationId xmlns:p14="http://schemas.microsoft.com/office/powerpoint/2010/main" val="1260042572"/>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noAutofit/>
          </a:bodyPr>
          <a:lstStyle/>
          <a:p>
            <a:pPr lvl="0" algn="just">
              <a:lnSpc>
                <a:spcPct val="170000"/>
              </a:lnSpc>
            </a:pPr>
            <a:r>
              <a:rPr lang="pt-BR" sz="1800" b="1" dirty="0" smtClean="0"/>
              <a:t>Declaração DOCTYPE </a:t>
            </a:r>
            <a:r>
              <a:rPr lang="pt-BR" sz="1400" dirty="0" smtClean="0"/>
              <a:t>(continuação)</a:t>
            </a:r>
            <a:r>
              <a:rPr lang="pt-BR" sz="1800" dirty="0" smtClean="0"/>
              <a:t>:</a:t>
            </a:r>
          </a:p>
          <a:p>
            <a:pPr lvl="2" algn="just">
              <a:lnSpc>
                <a:spcPct val="170000"/>
              </a:lnSpc>
              <a:buNone/>
            </a:pPr>
            <a:endParaRPr lang="en-US" sz="1050" dirty="0" smtClean="0"/>
          </a:p>
          <a:p>
            <a:pPr lvl="1">
              <a:lnSpc>
                <a:spcPct val="170000"/>
              </a:lnSpc>
            </a:pPr>
            <a:r>
              <a:rPr lang="pt-BR" sz="1800" u="sng" dirty="0" smtClean="0"/>
              <a:t>OBS</a:t>
            </a:r>
            <a:r>
              <a:rPr lang="pt-BR" sz="1800" dirty="0" smtClean="0"/>
              <a:t>: </a:t>
            </a:r>
            <a:r>
              <a:rPr lang="pt-BR" sz="1400" dirty="0" smtClean="0"/>
              <a:t>Um browser, ao encontrar a declaração de DOCTYPE não vai ler o documento referenciado em sua URI e interpretar o HTML de acordo com ele. Porém, ele vai se basear no identificador público e na presença ou não de uma URI para decidir como interpretar o documento. Na verdade, isso vai influir na maneira como estilos CSS são aplicados ao documento HTML.</a:t>
            </a:r>
          </a:p>
          <a:p>
            <a:pPr lvl="1" algn="just">
              <a:lnSpc>
                <a:spcPct val="170000"/>
              </a:lnSpc>
            </a:pPr>
            <a:endParaRPr lang="pt-BR" sz="1600" dirty="0" smtClean="0"/>
          </a:p>
        </p:txBody>
      </p:sp>
      <p:sp>
        <p:nvSpPr>
          <p:cNvPr id="3" name="Título 2"/>
          <p:cNvSpPr>
            <a:spLocks noGrp="1"/>
          </p:cNvSpPr>
          <p:nvPr>
            <p:ph type="title"/>
          </p:nvPr>
        </p:nvSpPr>
        <p:spPr/>
        <p:txBody>
          <a:bodyPr/>
          <a:lstStyle/>
          <a:p>
            <a:pPr algn="ctr"/>
            <a:r>
              <a:rPr lang="pt-BR" dirty="0" err="1" smtClean="0"/>
              <a:t>TAGs</a:t>
            </a:r>
            <a:r>
              <a:rPr lang="pt-BR" dirty="0" smtClean="0"/>
              <a:t> HTML</a:t>
            </a:r>
            <a:endParaRPr lang="pt-BR" dirty="0"/>
          </a:p>
        </p:txBody>
      </p:sp>
      <p:sp>
        <p:nvSpPr>
          <p:cNvPr id="5" name="Slide Number Placeholder 4"/>
          <p:cNvSpPr>
            <a:spLocks noGrp="1"/>
          </p:cNvSpPr>
          <p:nvPr>
            <p:ph type="sldNum" sz="quarter" idx="12"/>
          </p:nvPr>
        </p:nvSpPr>
        <p:spPr/>
        <p:txBody>
          <a:bodyPr/>
          <a:lstStyle/>
          <a:p>
            <a:fld id="{64B04174-04F1-4CFC-A68E-9D1BC206F645}" type="slidenum">
              <a:rPr lang="pt-BR" smtClean="0"/>
              <a:pPr/>
              <a:t>115</a:t>
            </a:fld>
            <a:endParaRPr lang="pt-BR"/>
          </a:p>
        </p:txBody>
      </p:sp>
    </p:spTree>
    <p:extLst>
      <p:ext uri="{BB962C8B-B14F-4D97-AF65-F5344CB8AC3E}">
        <p14:creationId xmlns:p14="http://schemas.microsoft.com/office/powerpoint/2010/main" val="3487964196"/>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noAutofit/>
          </a:bodyPr>
          <a:lstStyle/>
          <a:p>
            <a:pPr lvl="0" algn="just">
              <a:lnSpc>
                <a:spcPct val="170000"/>
              </a:lnSpc>
            </a:pPr>
            <a:r>
              <a:rPr lang="pt-BR" sz="1800" b="1" dirty="0" smtClean="0"/>
              <a:t>Declaração DOCTYPE </a:t>
            </a:r>
            <a:r>
              <a:rPr lang="pt-BR" sz="1400" dirty="0" smtClean="0"/>
              <a:t>(continuação)</a:t>
            </a:r>
            <a:r>
              <a:rPr lang="pt-BR" sz="1800" dirty="0" smtClean="0"/>
              <a:t>:</a:t>
            </a:r>
          </a:p>
          <a:p>
            <a:pPr lvl="2" algn="just">
              <a:lnSpc>
                <a:spcPct val="170000"/>
              </a:lnSpc>
              <a:buNone/>
            </a:pPr>
            <a:endParaRPr lang="en-US" sz="1050" dirty="0" smtClean="0"/>
          </a:p>
          <a:p>
            <a:pPr lvl="1" algn="just">
              <a:lnSpc>
                <a:spcPct val="170000"/>
              </a:lnSpc>
            </a:pPr>
            <a:r>
              <a:rPr lang="pt-BR" sz="1600" dirty="0" smtClean="0"/>
              <a:t>Os browsers têm duas formas de interpretar um documento:</a:t>
            </a:r>
          </a:p>
          <a:p>
            <a:pPr lvl="2" algn="just">
              <a:lnSpc>
                <a:spcPct val="170000"/>
              </a:lnSpc>
            </a:pPr>
            <a:endParaRPr lang="pt-BR" sz="1100" dirty="0" smtClean="0"/>
          </a:p>
          <a:p>
            <a:pPr lvl="2" algn="just">
              <a:lnSpc>
                <a:spcPct val="170000"/>
              </a:lnSpc>
            </a:pPr>
            <a:r>
              <a:rPr lang="pt-BR" sz="1400" i="1" dirty="0" err="1" smtClean="0"/>
              <a:t>Strict</a:t>
            </a:r>
            <a:r>
              <a:rPr lang="pt-BR" sz="1400" i="1" dirty="0" smtClean="0"/>
              <a:t> </a:t>
            </a:r>
            <a:r>
              <a:rPr lang="pt-BR" sz="1400" i="1" dirty="0" err="1" smtClean="0"/>
              <a:t>Mode</a:t>
            </a:r>
            <a:r>
              <a:rPr lang="pt-BR" sz="1400" dirty="0" smtClean="0"/>
              <a:t> ou </a:t>
            </a:r>
            <a:r>
              <a:rPr lang="pt-BR" sz="1400" i="1" dirty="0" smtClean="0"/>
              <a:t>Standards </a:t>
            </a:r>
            <a:r>
              <a:rPr lang="pt-BR" sz="1400" i="1" dirty="0" err="1" smtClean="0"/>
              <a:t>Compliance</a:t>
            </a:r>
            <a:r>
              <a:rPr lang="pt-BR" sz="1400" i="1" dirty="0" smtClean="0"/>
              <a:t> </a:t>
            </a:r>
            <a:r>
              <a:rPr lang="pt-BR" sz="1400" i="1" dirty="0" err="1" smtClean="0"/>
              <a:t>Mode</a:t>
            </a:r>
            <a:r>
              <a:rPr lang="pt-BR" sz="1400" dirty="0" smtClean="0"/>
              <a:t>: as especificações são seguidas à risca </a:t>
            </a:r>
          </a:p>
          <a:p>
            <a:pPr lvl="2" algn="just">
              <a:lnSpc>
                <a:spcPct val="170000"/>
              </a:lnSpc>
            </a:pPr>
            <a:endParaRPr lang="pt-BR" sz="1100" dirty="0" smtClean="0"/>
          </a:p>
          <a:p>
            <a:pPr lvl="2" algn="just">
              <a:lnSpc>
                <a:spcPct val="170000"/>
              </a:lnSpc>
            </a:pPr>
            <a:r>
              <a:rPr lang="pt-BR" sz="1400" i="1" dirty="0" err="1" smtClean="0"/>
              <a:t>Quirks</a:t>
            </a:r>
            <a:r>
              <a:rPr lang="pt-BR" sz="1400" i="1" dirty="0" smtClean="0"/>
              <a:t> </a:t>
            </a:r>
            <a:r>
              <a:rPr lang="pt-BR" sz="1400" i="1" dirty="0" err="1" smtClean="0"/>
              <a:t>mode</a:t>
            </a:r>
            <a:r>
              <a:rPr lang="pt-BR" sz="1400" dirty="0" smtClean="0"/>
              <a:t> (modo de compatibilidade): o browser vai deixar passar alguns erros, interpretando o documento de forma semelhante as versões mais antigas de browsers</a:t>
            </a:r>
          </a:p>
        </p:txBody>
      </p:sp>
      <p:sp>
        <p:nvSpPr>
          <p:cNvPr id="3" name="Título 2"/>
          <p:cNvSpPr>
            <a:spLocks noGrp="1"/>
          </p:cNvSpPr>
          <p:nvPr>
            <p:ph type="title"/>
          </p:nvPr>
        </p:nvSpPr>
        <p:spPr/>
        <p:txBody>
          <a:bodyPr/>
          <a:lstStyle/>
          <a:p>
            <a:pPr algn="ctr"/>
            <a:r>
              <a:rPr lang="pt-BR" dirty="0" err="1" smtClean="0"/>
              <a:t>TAGs</a:t>
            </a:r>
            <a:r>
              <a:rPr lang="pt-BR" dirty="0" smtClean="0"/>
              <a:t> HTML</a:t>
            </a:r>
            <a:endParaRPr lang="pt-BR" dirty="0"/>
          </a:p>
        </p:txBody>
      </p:sp>
      <p:sp>
        <p:nvSpPr>
          <p:cNvPr id="4" name="Retângulo de cantos arredondados 3"/>
          <p:cNvSpPr/>
          <p:nvPr/>
        </p:nvSpPr>
        <p:spPr>
          <a:xfrm>
            <a:off x="85492" y="5254794"/>
            <a:ext cx="8929718" cy="500066"/>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pt-BR" sz="1200" dirty="0" smtClean="0"/>
              <a:t>&lt;!DOCTYPE HTML PUBLIC "-//W3C//DTD HTML 4.01 </a:t>
            </a:r>
            <a:r>
              <a:rPr lang="pt-BR" sz="1200" dirty="0" err="1" smtClean="0"/>
              <a:t>Transitional</a:t>
            </a:r>
            <a:r>
              <a:rPr lang="pt-BR" sz="1200" dirty="0" smtClean="0"/>
              <a:t>//EN" "http://www.w3.org/TR/html4/loose.</a:t>
            </a:r>
            <a:r>
              <a:rPr lang="pt-BR" sz="1200" dirty="0" err="1" smtClean="0"/>
              <a:t>dtd</a:t>
            </a:r>
            <a:r>
              <a:rPr lang="pt-BR" sz="1200" dirty="0" smtClean="0"/>
              <a:t>"&gt;</a:t>
            </a:r>
            <a:endParaRPr lang="pt-BR" sz="1200" dirty="0"/>
          </a:p>
        </p:txBody>
      </p:sp>
      <p:sp>
        <p:nvSpPr>
          <p:cNvPr id="6" name="Slide Number Placeholder 5"/>
          <p:cNvSpPr>
            <a:spLocks noGrp="1"/>
          </p:cNvSpPr>
          <p:nvPr>
            <p:ph type="sldNum" sz="quarter" idx="12"/>
          </p:nvPr>
        </p:nvSpPr>
        <p:spPr/>
        <p:txBody>
          <a:bodyPr/>
          <a:lstStyle/>
          <a:p>
            <a:fld id="{64B04174-04F1-4CFC-A68E-9D1BC206F645}" type="slidenum">
              <a:rPr lang="pt-BR" smtClean="0"/>
              <a:pPr/>
              <a:t>116</a:t>
            </a:fld>
            <a:endParaRPr lang="pt-BR"/>
          </a:p>
        </p:txBody>
      </p:sp>
    </p:spTree>
    <p:extLst>
      <p:ext uri="{BB962C8B-B14F-4D97-AF65-F5344CB8AC3E}">
        <p14:creationId xmlns:p14="http://schemas.microsoft.com/office/powerpoint/2010/main" val="1077873146"/>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noAutofit/>
          </a:bodyPr>
          <a:lstStyle/>
          <a:p>
            <a:pPr lvl="0" algn="just">
              <a:lnSpc>
                <a:spcPct val="170000"/>
              </a:lnSpc>
            </a:pPr>
            <a:r>
              <a:rPr lang="pt-BR" sz="1800" b="1" dirty="0" smtClean="0"/>
              <a:t>Declaração DOCTYPE</a:t>
            </a:r>
            <a:r>
              <a:rPr lang="pt-BR" sz="1800" dirty="0" smtClean="0"/>
              <a:t>:</a:t>
            </a:r>
          </a:p>
          <a:p>
            <a:pPr lvl="2" algn="just">
              <a:lnSpc>
                <a:spcPct val="170000"/>
              </a:lnSpc>
              <a:buNone/>
            </a:pPr>
            <a:endParaRPr lang="en-US" sz="1400" dirty="0" smtClean="0"/>
          </a:p>
          <a:p>
            <a:pPr lvl="2" algn="just">
              <a:lnSpc>
                <a:spcPct val="170000"/>
              </a:lnSpc>
              <a:buNone/>
            </a:pPr>
            <a:endParaRPr lang="en-US" sz="1400" dirty="0" smtClean="0"/>
          </a:p>
          <a:p>
            <a:pPr lvl="2" algn="just">
              <a:lnSpc>
                <a:spcPct val="170000"/>
              </a:lnSpc>
              <a:buNone/>
            </a:pPr>
            <a:endParaRPr lang="en-US" sz="1400" dirty="0" smtClean="0"/>
          </a:p>
        </p:txBody>
      </p:sp>
      <p:sp>
        <p:nvSpPr>
          <p:cNvPr id="3" name="Título 2"/>
          <p:cNvSpPr>
            <a:spLocks noGrp="1"/>
          </p:cNvSpPr>
          <p:nvPr>
            <p:ph type="title"/>
          </p:nvPr>
        </p:nvSpPr>
        <p:spPr/>
        <p:txBody>
          <a:bodyPr/>
          <a:lstStyle/>
          <a:p>
            <a:pPr algn="ctr"/>
            <a:r>
              <a:rPr lang="pt-BR" dirty="0" err="1" smtClean="0"/>
              <a:t>TAGs</a:t>
            </a:r>
            <a:r>
              <a:rPr lang="pt-BR" dirty="0" smtClean="0"/>
              <a:t> HTML</a:t>
            </a:r>
            <a:endParaRPr lang="pt-BR" dirty="0"/>
          </a:p>
        </p:txBody>
      </p:sp>
      <p:sp>
        <p:nvSpPr>
          <p:cNvPr id="5" name="Retângulo de cantos arredondados 4"/>
          <p:cNvSpPr/>
          <p:nvPr/>
        </p:nvSpPr>
        <p:spPr>
          <a:xfrm>
            <a:off x="2500298" y="3000372"/>
            <a:ext cx="4357718" cy="1143008"/>
          </a:xfrm>
          <a:prstGeom prst="roundRect">
            <a:avLst/>
          </a:prstGeom>
          <a:solidFill>
            <a:schemeClr val="accent2"/>
          </a:solidFill>
          <a:ln w="12700">
            <a:solidFill>
              <a:schemeClr val="bg2"/>
            </a:solidFill>
          </a:ln>
          <a:effectLst>
            <a:innerShdw blurRad="114300">
              <a:prstClr val="black"/>
            </a:innerShdw>
            <a:reflection blurRad="6350" stA="50000" endA="300" endPos="5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000" dirty="0" smtClean="0">
                <a:solidFill>
                  <a:schemeClr val="bg1"/>
                </a:solidFill>
                <a:effectLst>
                  <a:glow rad="228600">
                    <a:schemeClr val="accent1">
                      <a:satMod val="175000"/>
                      <a:alpha val="40000"/>
                    </a:schemeClr>
                  </a:glow>
                </a:effectLst>
              </a:rPr>
              <a:t>Demonstração</a:t>
            </a:r>
            <a:endParaRPr lang="pt-BR" sz="2000" dirty="0">
              <a:solidFill>
                <a:schemeClr val="bg1"/>
              </a:solidFill>
              <a:effectLst>
                <a:glow rad="228600">
                  <a:schemeClr val="accent1">
                    <a:satMod val="175000"/>
                    <a:alpha val="40000"/>
                  </a:schemeClr>
                </a:glow>
              </a:effectLst>
            </a:endParaRPr>
          </a:p>
        </p:txBody>
      </p:sp>
      <p:sp>
        <p:nvSpPr>
          <p:cNvPr id="6" name="Slide Number Placeholder 5"/>
          <p:cNvSpPr>
            <a:spLocks noGrp="1"/>
          </p:cNvSpPr>
          <p:nvPr>
            <p:ph type="sldNum" sz="quarter" idx="12"/>
          </p:nvPr>
        </p:nvSpPr>
        <p:spPr/>
        <p:txBody>
          <a:bodyPr/>
          <a:lstStyle/>
          <a:p>
            <a:fld id="{64B04174-04F1-4CFC-A68E-9D1BC206F645}" type="slidenum">
              <a:rPr lang="pt-BR" smtClean="0"/>
              <a:pPr/>
              <a:t>117</a:t>
            </a:fld>
            <a:endParaRPr lang="pt-BR"/>
          </a:p>
        </p:txBody>
      </p:sp>
    </p:spTree>
    <p:extLst>
      <p:ext uri="{BB962C8B-B14F-4D97-AF65-F5344CB8AC3E}">
        <p14:creationId xmlns:p14="http://schemas.microsoft.com/office/powerpoint/2010/main" val="1707472947"/>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a:xfrm>
            <a:off x="457200" y="1418607"/>
            <a:ext cx="8401080" cy="4525963"/>
          </a:xfrm>
        </p:spPr>
        <p:txBody>
          <a:bodyPr>
            <a:noAutofit/>
          </a:bodyPr>
          <a:lstStyle/>
          <a:p>
            <a:pPr algn="just">
              <a:lnSpc>
                <a:spcPct val="170000"/>
              </a:lnSpc>
            </a:pPr>
            <a:r>
              <a:rPr lang="pt-BR" sz="1800" dirty="0" smtClean="0"/>
              <a:t>Quando usar?</a:t>
            </a:r>
          </a:p>
          <a:p>
            <a:pPr lvl="1" algn="just">
              <a:lnSpc>
                <a:spcPct val="170000"/>
              </a:lnSpc>
            </a:pPr>
            <a:r>
              <a:rPr lang="pt-BR" sz="1400" dirty="0" smtClean="0"/>
              <a:t>Quando há uma série  de elementos legados (</a:t>
            </a:r>
            <a:r>
              <a:rPr lang="pt-BR" sz="1400" dirty="0" err="1" smtClean="0"/>
              <a:t>center</a:t>
            </a:r>
            <a:r>
              <a:rPr lang="pt-BR" sz="1400" dirty="0" smtClean="0"/>
              <a:t>, </a:t>
            </a:r>
            <a:r>
              <a:rPr lang="pt-BR" sz="1400" dirty="0" err="1" smtClean="0"/>
              <a:t>font</a:t>
            </a:r>
            <a:r>
              <a:rPr lang="pt-BR" sz="1400" dirty="0" smtClean="0"/>
              <a:t>, </a:t>
            </a:r>
            <a:r>
              <a:rPr lang="pt-BR" sz="1400" dirty="0" err="1" smtClean="0"/>
              <a:t>etc</a:t>
            </a:r>
            <a:r>
              <a:rPr lang="pt-BR" sz="1400" dirty="0" smtClean="0"/>
              <a:t>) que não podem ser facilmente convertidos para </a:t>
            </a:r>
            <a:r>
              <a:rPr lang="pt-BR" sz="1400" dirty="0" err="1" smtClean="0"/>
              <a:t>Strict</a:t>
            </a:r>
            <a:endParaRPr lang="pt-BR" sz="1400" dirty="0" smtClean="0"/>
          </a:p>
          <a:p>
            <a:pPr algn="just">
              <a:lnSpc>
                <a:spcPct val="170000"/>
              </a:lnSpc>
            </a:pPr>
            <a:r>
              <a:rPr lang="pt-BR" sz="1800" dirty="0" smtClean="0"/>
              <a:t>Características:</a:t>
            </a:r>
          </a:p>
          <a:p>
            <a:pPr lvl="1" algn="just">
              <a:lnSpc>
                <a:spcPct val="170000"/>
              </a:lnSpc>
            </a:pPr>
            <a:r>
              <a:rPr lang="pt-BR" sz="1400" dirty="0" smtClean="0"/>
              <a:t>Utilizado por navegadores mais antigos</a:t>
            </a:r>
          </a:p>
          <a:p>
            <a:pPr lvl="1" algn="just">
              <a:lnSpc>
                <a:spcPct val="170000"/>
              </a:lnSpc>
            </a:pPr>
            <a:r>
              <a:rPr lang="pt-BR" sz="1400" dirty="0" smtClean="0"/>
              <a:t>Padrão de transição dos documentos mais antigos para o mais novo (</a:t>
            </a:r>
            <a:r>
              <a:rPr lang="pt-BR" sz="1400" dirty="0" err="1" smtClean="0"/>
              <a:t>Strict</a:t>
            </a:r>
            <a:r>
              <a:rPr lang="pt-BR" sz="1400" dirty="0" smtClean="0"/>
              <a:t>)</a:t>
            </a:r>
          </a:p>
          <a:p>
            <a:pPr lvl="1" algn="just">
              <a:lnSpc>
                <a:spcPct val="170000"/>
              </a:lnSpc>
            </a:pPr>
            <a:r>
              <a:rPr lang="pt-BR" sz="1400" dirty="0" smtClean="0"/>
              <a:t>Não faz clara distinção entre a apresentação e o conteúdo de uma página</a:t>
            </a:r>
          </a:p>
          <a:p>
            <a:pPr algn="just">
              <a:lnSpc>
                <a:spcPct val="170000"/>
              </a:lnSpc>
            </a:pPr>
            <a:r>
              <a:rPr lang="pt-BR" sz="1800" dirty="0" smtClean="0">
                <a:hlinkClick r:id="rId3" action="ppaction://hlinkfile"/>
              </a:rPr>
              <a:t>Onde está localizado</a:t>
            </a:r>
            <a:r>
              <a:rPr lang="pt-BR" sz="1800" dirty="0" smtClean="0"/>
              <a:t>?</a:t>
            </a:r>
          </a:p>
          <a:p>
            <a:pPr algn="just">
              <a:lnSpc>
                <a:spcPct val="170000"/>
              </a:lnSpc>
            </a:pPr>
            <a:r>
              <a:rPr lang="pt-BR" sz="1800" dirty="0" smtClean="0"/>
              <a:t>Como usá-lo?</a:t>
            </a:r>
          </a:p>
          <a:p>
            <a:pPr lvl="0" algn="just">
              <a:lnSpc>
                <a:spcPct val="170000"/>
              </a:lnSpc>
            </a:pPr>
            <a:endParaRPr lang="pt-BR" sz="1400" dirty="0" smtClean="0"/>
          </a:p>
          <a:p>
            <a:pPr lvl="2" algn="just">
              <a:lnSpc>
                <a:spcPct val="170000"/>
              </a:lnSpc>
              <a:buNone/>
            </a:pPr>
            <a:endParaRPr lang="en-US" sz="1400" dirty="0" smtClean="0"/>
          </a:p>
        </p:txBody>
      </p:sp>
      <p:sp>
        <p:nvSpPr>
          <p:cNvPr id="3" name="Título 2"/>
          <p:cNvSpPr>
            <a:spLocks noGrp="1"/>
          </p:cNvSpPr>
          <p:nvPr>
            <p:ph type="title"/>
          </p:nvPr>
        </p:nvSpPr>
        <p:spPr/>
        <p:txBody>
          <a:bodyPr>
            <a:normAutofit fontScale="90000"/>
          </a:bodyPr>
          <a:lstStyle/>
          <a:p>
            <a:pPr algn="ctr"/>
            <a:r>
              <a:rPr lang="pt-BR" dirty="0" smtClean="0"/>
              <a:t>Padrão HTML 4.01 (</a:t>
            </a:r>
            <a:r>
              <a:rPr lang="pt-BR" dirty="0" err="1" smtClean="0"/>
              <a:t>Transitional</a:t>
            </a:r>
            <a:r>
              <a:rPr lang="pt-BR" dirty="0" smtClean="0"/>
              <a:t>)</a:t>
            </a:r>
            <a:endParaRPr lang="pt-BR" dirty="0"/>
          </a:p>
        </p:txBody>
      </p:sp>
      <p:sp>
        <p:nvSpPr>
          <p:cNvPr id="4" name="Retângulo de cantos arredondados 3"/>
          <p:cNvSpPr/>
          <p:nvPr/>
        </p:nvSpPr>
        <p:spPr>
          <a:xfrm>
            <a:off x="2500298" y="5429264"/>
            <a:ext cx="6429420" cy="857256"/>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pt-BR" sz="1400" dirty="0" smtClean="0"/>
              <a:t>&lt;!DOCTYPE HTML PUBLIC "-//W3C//DTD HTML 4.01 </a:t>
            </a:r>
            <a:r>
              <a:rPr lang="pt-BR" sz="1400" dirty="0" err="1" smtClean="0"/>
              <a:t>Transitional</a:t>
            </a:r>
            <a:r>
              <a:rPr lang="pt-BR" sz="1400" dirty="0" smtClean="0"/>
              <a:t>//EN" "http://www.w3.org/TR/html4/loose.</a:t>
            </a:r>
            <a:r>
              <a:rPr lang="pt-BR" sz="1400" dirty="0" err="1" smtClean="0"/>
              <a:t>dtd</a:t>
            </a:r>
            <a:r>
              <a:rPr lang="pt-BR" sz="1400" dirty="0" smtClean="0"/>
              <a:t>"&gt;</a:t>
            </a:r>
            <a:endParaRPr lang="pt-BR" sz="1400" dirty="0"/>
          </a:p>
        </p:txBody>
      </p:sp>
      <p:sp>
        <p:nvSpPr>
          <p:cNvPr id="6" name="Slide Number Placeholder 5"/>
          <p:cNvSpPr>
            <a:spLocks noGrp="1"/>
          </p:cNvSpPr>
          <p:nvPr>
            <p:ph type="sldNum" sz="quarter" idx="12"/>
          </p:nvPr>
        </p:nvSpPr>
        <p:spPr/>
        <p:txBody>
          <a:bodyPr/>
          <a:lstStyle/>
          <a:p>
            <a:fld id="{64B04174-04F1-4CFC-A68E-9D1BC206F645}" type="slidenum">
              <a:rPr lang="pt-BR" smtClean="0"/>
              <a:pPr/>
              <a:t>118</a:t>
            </a:fld>
            <a:endParaRPr lang="pt-BR"/>
          </a:p>
        </p:txBody>
      </p:sp>
    </p:spTree>
    <p:extLst>
      <p:ext uri="{BB962C8B-B14F-4D97-AF65-F5344CB8AC3E}">
        <p14:creationId xmlns:p14="http://schemas.microsoft.com/office/powerpoint/2010/main" val="2492936898"/>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a:xfrm>
            <a:off x="457200" y="1418607"/>
            <a:ext cx="8401080" cy="4525963"/>
          </a:xfrm>
        </p:spPr>
        <p:txBody>
          <a:bodyPr>
            <a:noAutofit/>
          </a:bodyPr>
          <a:lstStyle/>
          <a:p>
            <a:pPr lvl="0" algn="just">
              <a:lnSpc>
                <a:spcPct val="170000"/>
              </a:lnSpc>
            </a:pPr>
            <a:r>
              <a:rPr lang="pt-BR" sz="1500" b="1" dirty="0" smtClean="0"/>
              <a:t>Como verificar se uma página está validada (HTML 4.01 </a:t>
            </a:r>
            <a:r>
              <a:rPr lang="pt-BR" sz="1500" b="1" dirty="0" err="1" smtClean="0"/>
              <a:t>Transitional</a:t>
            </a:r>
            <a:r>
              <a:rPr lang="pt-BR" sz="1500" b="1" dirty="0" smtClean="0"/>
              <a:t>)? </a:t>
            </a:r>
          </a:p>
          <a:p>
            <a:pPr lvl="1" algn="just">
              <a:lnSpc>
                <a:spcPct val="170000"/>
              </a:lnSpc>
            </a:pPr>
            <a:endParaRPr lang="pt-BR" sz="1500" dirty="0" smtClean="0"/>
          </a:p>
          <a:p>
            <a:pPr lvl="0" algn="just">
              <a:lnSpc>
                <a:spcPct val="170000"/>
              </a:lnSpc>
            </a:pPr>
            <a:endParaRPr lang="pt-BR" sz="1500" dirty="0" smtClean="0"/>
          </a:p>
          <a:p>
            <a:pPr lvl="2" algn="just">
              <a:lnSpc>
                <a:spcPct val="170000"/>
              </a:lnSpc>
              <a:buNone/>
            </a:pPr>
            <a:endParaRPr lang="en-US" sz="1500" dirty="0" smtClean="0"/>
          </a:p>
        </p:txBody>
      </p:sp>
      <p:sp>
        <p:nvSpPr>
          <p:cNvPr id="3" name="Título 2"/>
          <p:cNvSpPr>
            <a:spLocks noGrp="1"/>
          </p:cNvSpPr>
          <p:nvPr>
            <p:ph type="title"/>
          </p:nvPr>
        </p:nvSpPr>
        <p:spPr/>
        <p:txBody>
          <a:bodyPr/>
          <a:lstStyle/>
          <a:p>
            <a:pPr algn="ctr"/>
            <a:r>
              <a:rPr lang="pt-BR" dirty="0" smtClean="0"/>
              <a:t>W3C </a:t>
            </a:r>
            <a:r>
              <a:rPr lang="pt-BR" dirty="0" err="1" smtClean="0"/>
              <a:t>Validator</a:t>
            </a:r>
            <a:endParaRPr lang="pt-BR" dirty="0"/>
          </a:p>
        </p:txBody>
      </p:sp>
      <p:pic>
        <p:nvPicPr>
          <p:cNvPr id="4097" name="Picture 1"/>
          <p:cNvPicPr>
            <a:picLocks noChangeAspect="1" noChangeArrowheads="1"/>
          </p:cNvPicPr>
          <p:nvPr/>
        </p:nvPicPr>
        <p:blipFill>
          <a:blip r:embed="rId3" cstate="print"/>
          <a:srcRect/>
          <a:stretch>
            <a:fillRect/>
          </a:stretch>
        </p:blipFill>
        <p:spPr bwMode="auto">
          <a:xfrm>
            <a:off x="1357290" y="2028848"/>
            <a:ext cx="6357982" cy="4375003"/>
          </a:xfrm>
          <a:prstGeom prst="rect">
            <a:avLst/>
          </a:prstGeom>
          <a:ln>
            <a:noFill/>
          </a:ln>
          <a:effectLst>
            <a:outerShdw blurRad="292100" dist="139700" dir="2700000" algn="tl" rotWithShape="0">
              <a:srgbClr val="333333">
                <a:alpha val="65000"/>
              </a:srgbClr>
            </a:outerShdw>
          </a:effectLst>
        </p:spPr>
      </p:pic>
      <p:sp>
        <p:nvSpPr>
          <p:cNvPr id="6" name="Retângulo de cantos arredondados 5"/>
          <p:cNvSpPr/>
          <p:nvPr/>
        </p:nvSpPr>
        <p:spPr>
          <a:xfrm>
            <a:off x="5786446" y="5429264"/>
            <a:ext cx="3143272" cy="571504"/>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pt-BR" dirty="0" smtClean="0"/>
              <a:t>http://validator.w3.org</a:t>
            </a:r>
            <a:endParaRPr lang="pt-BR" dirty="0"/>
          </a:p>
        </p:txBody>
      </p:sp>
      <p:sp>
        <p:nvSpPr>
          <p:cNvPr id="5" name="Slide Number Placeholder 4"/>
          <p:cNvSpPr>
            <a:spLocks noGrp="1"/>
          </p:cNvSpPr>
          <p:nvPr>
            <p:ph type="sldNum" sz="quarter" idx="12"/>
          </p:nvPr>
        </p:nvSpPr>
        <p:spPr/>
        <p:txBody>
          <a:bodyPr/>
          <a:lstStyle/>
          <a:p>
            <a:fld id="{64B04174-04F1-4CFC-A68E-9D1BC206F645}" type="slidenum">
              <a:rPr lang="pt-BR" smtClean="0"/>
              <a:pPr/>
              <a:t>119</a:t>
            </a:fld>
            <a:endParaRPr lang="pt-BR"/>
          </a:p>
        </p:txBody>
      </p:sp>
    </p:spTree>
    <p:extLst>
      <p:ext uri="{BB962C8B-B14F-4D97-AF65-F5344CB8AC3E}">
        <p14:creationId xmlns:p14="http://schemas.microsoft.com/office/powerpoint/2010/main" val="28963269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normAutofit/>
          </a:bodyPr>
          <a:lstStyle/>
          <a:p>
            <a:pPr lvl="0" algn="just">
              <a:lnSpc>
                <a:spcPct val="170000"/>
              </a:lnSpc>
            </a:pPr>
            <a:r>
              <a:rPr lang="pt-BR" sz="2000" b="1" u="sng" dirty="0" smtClean="0"/>
              <a:t>Sintaxe de atributos</a:t>
            </a:r>
            <a:r>
              <a:rPr lang="pt-BR" sz="2000" dirty="0" smtClean="0"/>
              <a:t>:</a:t>
            </a:r>
          </a:p>
          <a:p>
            <a:pPr lvl="1" algn="just">
              <a:lnSpc>
                <a:spcPct val="170000"/>
              </a:lnSpc>
            </a:pPr>
            <a:endParaRPr lang="pt-BR" sz="1100" dirty="0" smtClean="0"/>
          </a:p>
          <a:p>
            <a:pPr lvl="1" algn="just">
              <a:lnSpc>
                <a:spcPct val="170000"/>
              </a:lnSpc>
            </a:pPr>
            <a:r>
              <a:rPr lang="pt-BR" sz="1800" dirty="0" smtClean="0"/>
              <a:t>Atributos devem ser separados por espaços em branco de outros atributos ou comandos</a:t>
            </a:r>
          </a:p>
          <a:p>
            <a:pPr lvl="1" algn="just">
              <a:lnSpc>
                <a:spcPct val="170000"/>
              </a:lnSpc>
            </a:pPr>
            <a:endParaRPr lang="pt-BR" sz="1200" dirty="0" smtClean="0"/>
          </a:p>
          <a:p>
            <a:pPr lvl="1" algn="just">
              <a:lnSpc>
                <a:spcPct val="170000"/>
              </a:lnSpc>
            </a:pPr>
            <a:r>
              <a:rPr lang="pt-BR" sz="1800" dirty="0" smtClean="0"/>
              <a:t>Pode-se utilizar aspas duplas ou simples para os valores de atributos.</a:t>
            </a:r>
          </a:p>
          <a:p>
            <a:pPr lvl="1" algn="just">
              <a:lnSpc>
                <a:spcPct val="170000"/>
              </a:lnSpc>
            </a:pPr>
            <a:endParaRPr lang="pt-BR" sz="1400" dirty="0" smtClean="0"/>
          </a:p>
          <a:p>
            <a:pPr lvl="1" algn="just">
              <a:lnSpc>
                <a:spcPct val="170000"/>
              </a:lnSpc>
            </a:pPr>
            <a:r>
              <a:rPr lang="pt-BR" sz="1800" dirty="0" smtClean="0"/>
              <a:t>Prática aconselhável: utilização de aspas duplas</a:t>
            </a:r>
          </a:p>
          <a:p>
            <a:pPr lvl="1" algn="just">
              <a:lnSpc>
                <a:spcPct val="170000"/>
              </a:lnSpc>
            </a:pPr>
            <a:endParaRPr lang="pt-BR" sz="1800" dirty="0" smtClean="0"/>
          </a:p>
          <a:p>
            <a:pPr lvl="0" algn="just">
              <a:lnSpc>
                <a:spcPct val="170000"/>
              </a:lnSpc>
            </a:pPr>
            <a:endParaRPr lang="pt-BR" sz="2000" dirty="0" smtClean="0"/>
          </a:p>
        </p:txBody>
      </p:sp>
      <p:sp>
        <p:nvSpPr>
          <p:cNvPr id="3" name="Título 2"/>
          <p:cNvSpPr>
            <a:spLocks noGrp="1"/>
          </p:cNvSpPr>
          <p:nvPr>
            <p:ph type="title"/>
          </p:nvPr>
        </p:nvSpPr>
        <p:spPr/>
        <p:txBody>
          <a:bodyPr/>
          <a:lstStyle/>
          <a:p>
            <a:pPr algn="ctr"/>
            <a:r>
              <a:rPr lang="pt-BR" dirty="0" smtClean="0"/>
              <a:t>Antes de iniciar ...</a:t>
            </a:r>
            <a:endParaRPr lang="pt-BR" dirty="0"/>
          </a:p>
        </p:txBody>
      </p:sp>
      <p:sp>
        <p:nvSpPr>
          <p:cNvPr id="5" name="Slide Number Placeholder 4"/>
          <p:cNvSpPr>
            <a:spLocks noGrp="1"/>
          </p:cNvSpPr>
          <p:nvPr>
            <p:ph type="sldNum" sz="quarter" idx="12"/>
          </p:nvPr>
        </p:nvSpPr>
        <p:spPr/>
        <p:txBody>
          <a:bodyPr/>
          <a:lstStyle/>
          <a:p>
            <a:fld id="{64B04174-04F1-4CFC-A68E-9D1BC206F645}" type="slidenum">
              <a:rPr lang="pt-BR" smtClean="0"/>
              <a:pPr/>
              <a:t>12</a:t>
            </a:fld>
            <a:endParaRPr lang="pt-BR"/>
          </a:p>
        </p:txBody>
      </p:sp>
    </p:spTree>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a:xfrm>
            <a:off x="457200" y="1418607"/>
            <a:ext cx="8401080" cy="4525963"/>
          </a:xfrm>
        </p:spPr>
        <p:txBody>
          <a:bodyPr>
            <a:noAutofit/>
          </a:bodyPr>
          <a:lstStyle/>
          <a:p>
            <a:pPr algn="just">
              <a:lnSpc>
                <a:spcPct val="170000"/>
              </a:lnSpc>
            </a:pPr>
            <a:r>
              <a:rPr lang="pt-BR" sz="2000" dirty="0" smtClean="0"/>
              <a:t>Características:</a:t>
            </a:r>
          </a:p>
          <a:p>
            <a:pPr lvl="1" algn="just">
              <a:lnSpc>
                <a:spcPct val="170000"/>
              </a:lnSpc>
            </a:pPr>
            <a:r>
              <a:rPr lang="pt-BR" sz="1600" dirty="0" smtClean="0"/>
              <a:t>Frames e alguns elementos legados (</a:t>
            </a:r>
            <a:r>
              <a:rPr lang="pt-BR" sz="1600" i="1" dirty="0" err="1" smtClean="0"/>
              <a:t>strike</a:t>
            </a:r>
            <a:r>
              <a:rPr lang="pt-BR" sz="1600" i="1" dirty="0" smtClean="0"/>
              <a:t>, u, </a:t>
            </a:r>
            <a:r>
              <a:rPr lang="pt-BR" sz="1600" i="1" dirty="0" err="1" smtClean="0"/>
              <a:t>font</a:t>
            </a:r>
            <a:r>
              <a:rPr lang="pt-BR" sz="1600" dirty="0" smtClean="0"/>
              <a:t>, </a:t>
            </a:r>
            <a:r>
              <a:rPr lang="pt-BR" sz="1600" dirty="0" err="1" smtClean="0"/>
              <a:t>etc</a:t>
            </a:r>
            <a:r>
              <a:rPr lang="pt-BR" sz="1600" dirty="0" smtClean="0"/>
              <a:t>) para apresentação não são mais aceitos (http://www.w3schools.com/tags/ref_html_dtd.asp)</a:t>
            </a:r>
          </a:p>
          <a:p>
            <a:pPr lvl="1" algn="just">
              <a:lnSpc>
                <a:spcPct val="170000"/>
              </a:lnSpc>
            </a:pPr>
            <a:r>
              <a:rPr lang="pt-BR" sz="1600" dirty="0" smtClean="0"/>
              <a:t>FAZ clara distinção entre a apresentação e o conteúdo de uma página</a:t>
            </a:r>
          </a:p>
          <a:p>
            <a:pPr algn="just">
              <a:lnSpc>
                <a:spcPct val="170000"/>
              </a:lnSpc>
            </a:pPr>
            <a:r>
              <a:rPr lang="pt-BR" sz="2000" dirty="0" smtClean="0">
                <a:hlinkClick r:id="rId3" action="ppaction://hlinkfile"/>
              </a:rPr>
              <a:t>Onde está localizado</a:t>
            </a:r>
            <a:r>
              <a:rPr lang="pt-BR" sz="2000" dirty="0" smtClean="0"/>
              <a:t>?</a:t>
            </a:r>
          </a:p>
          <a:p>
            <a:pPr algn="just">
              <a:lnSpc>
                <a:spcPct val="170000"/>
              </a:lnSpc>
            </a:pPr>
            <a:r>
              <a:rPr lang="pt-BR" sz="2000" dirty="0" smtClean="0"/>
              <a:t>Como usá-lo?</a:t>
            </a:r>
          </a:p>
          <a:p>
            <a:pPr lvl="0" algn="just">
              <a:lnSpc>
                <a:spcPct val="170000"/>
              </a:lnSpc>
            </a:pPr>
            <a:endParaRPr lang="pt-BR" sz="1600" dirty="0" smtClean="0"/>
          </a:p>
          <a:p>
            <a:pPr lvl="2" algn="just">
              <a:lnSpc>
                <a:spcPct val="170000"/>
              </a:lnSpc>
              <a:buNone/>
            </a:pPr>
            <a:endParaRPr lang="en-US" sz="1600" dirty="0" smtClean="0"/>
          </a:p>
        </p:txBody>
      </p:sp>
      <p:sp>
        <p:nvSpPr>
          <p:cNvPr id="3" name="Título 2"/>
          <p:cNvSpPr>
            <a:spLocks noGrp="1"/>
          </p:cNvSpPr>
          <p:nvPr>
            <p:ph type="title"/>
          </p:nvPr>
        </p:nvSpPr>
        <p:spPr/>
        <p:txBody>
          <a:bodyPr>
            <a:normAutofit/>
          </a:bodyPr>
          <a:lstStyle/>
          <a:p>
            <a:pPr algn="ctr"/>
            <a:r>
              <a:rPr lang="pt-BR" dirty="0" smtClean="0"/>
              <a:t>Padrão HTML 4.01 (</a:t>
            </a:r>
            <a:r>
              <a:rPr lang="pt-BR" dirty="0" err="1" smtClean="0"/>
              <a:t>Strict</a:t>
            </a:r>
            <a:r>
              <a:rPr lang="pt-BR" dirty="0" smtClean="0"/>
              <a:t>)</a:t>
            </a:r>
            <a:endParaRPr lang="pt-BR" dirty="0"/>
          </a:p>
        </p:txBody>
      </p:sp>
      <p:sp>
        <p:nvSpPr>
          <p:cNvPr id="4" name="Retângulo de cantos arredondados 3"/>
          <p:cNvSpPr/>
          <p:nvPr/>
        </p:nvSpPr>
        <p:spPr>
          <a:xfrm>
            <a:off x="1979712" y="4653136"/>
            <a:ext cx="5643602" cy="1008112"/>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lnSpc>
                <a:spcPct val="150000"/>
              </a:lnSpc>
            </a:pPr>
            <a:r>
              <a:rPr lang="pt-BR" sz="1400" dirty="0" smtClean="0"/>
              <a:t>&lt;!DOCTYPE </a:t>
            </a:r>
            <a:r>
              <a:rPr lang="pt-BR" sz="1400" dirty="0" err="1" smtClean="0"/>
              <a:t>html</a:t>
            </a:r>
            <a:r>
              <a:rPr lang="pt-BR" sz="1400" dirty="0" smtClean="0"/>
              <a:t> PUBLIC "-//W3C//DTD HTML 4.01//EN" "http://www.w3.org/TR/html4/strict.</a:t>
            </a:r>
            <a:r>
              <a:rPr lang="pt-BR" sz="1400" dirty="0" err="1" smtClean="0"/>
              <a:t>dtd</a:t>
            </a:r>
            <a:r>
              <a:rPr lang="pt-BR" sz="1400" dirty="0" smtClean="0"/>
              <a:t>"&gt;</a:t>
            </a:r>
            <a:endParaRPr lang="pt-BR" sz="1400" dirty="0"/>
          </a:p>
        </p:txBody>
      </p:sp>
      <p:sp>
        <p:nvSpPr>
          <p:cNvPr id="6" name="Slide Number Placeholder 5"/>
          <p:cNvSpPr>
            <a:spLocks noGrp="1"/>
          </p:cNvSpPr>
          <p:nvPr>
            <p:ph type="sldNum" sz="quarter" idx="12"/>
          </p:nvPr>
        </p:nvSpPr>
        <p:spPr/>
        <p:txBody>
          <a:bodyPr/>
          <a:lstStyle/>
          <a:p>
            <a:fld id="{64B04174-04F1-4CFC-A68E-9D1BC206F645}" type="slidenum">
              <a:rPr lang="pt-BR" smtClean="0"/>
              <a:pPr/>
              <a:t>120</a:t>
            </a:fld>
            <a:endParaRPr lang="pt-BR"/>
          </a:p>
        </p:txBody>
      </p:sp>
    </p:spTree>
    <p:extLst>
      <p:ext uri="{BB962C8B-B14F-4D97-AF65-F5344CB8AC3E}">
        <p14:creationId xmlns:p14="http://schemas.microsoft.com/office/powerpoint/2010/main" val="13227246"/>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a:xfrm>
            <a:off x="457200" y="1481328"/>
            <a:ext cx="8401080" cy="4525963"/>
          </a:xfrm>
        </p:spPr>
        <p:txBody>
          <a:bodyPr>
            <a:noAutofit/>
          </a:bodyPr>
          <a:lstStyle/>
          <a:p>
            <a:pPr lvl="0" algn="just">
              <a:lnSpc>
                <a:spcPct val="170000"/>
              </a:lnSpc>
            </a:pPr>
            <a:r>
              <a:rPr lang="pt-BR" sz="2000" b="1" dirty="0" smtClean="0"/>
              <a:t>Vantagens</a:t>
            </a:r>
            <a:r>
              <a:rPr lang="pt-BR" sz="2000" dirty="0" smtClean="0"/>
              <a:t>:</a:t>
            </a:r>
          </a:p>
          <a:p>
            <a:pPr lvl="1" algn="just">
              <a:lnSpc>
                <a:spcPct val="170000"/>
              </a:lnSpc>
            </a:pPr>
            <a:r>
              <a:rPr lang="pt-BR" sz="1600" dirty="0" smtClean="0"/>
              <a:t>Código mais limpo para manutenções</a:t>
            </a:r>
          </a:p>
          <a:p>
            <a:pPr lvl="1" algn="just">
              <a:lnSpc>
                <a:spcPct val="170000"/>
              </a:lnSpc>
            </a:pPr>
            <a:r>
              <a:rPr lang="pt-BR" sz="1600" dirty="0" smtClean="0"/>
              <a:t>Otimização no desenvolvimento de páginas</a:t>
            </a:r>
          </a:p>
          <a:p>
            <a:pPr lvl="1" algn="just">
              <a:lnSpc>
                <a:spcPct val="170000"/>
              </a:lnSpc>
            </a:pPr>
            <a:r>
              <a:rPr lang="pt-BR" sz="1600" b="1" dirty="0" smtClean="0">
                <a:solidFill>
                  <a:srgbClr val="FF0000"/>
                </a:solidFill>
              </a:rPr>
              <a:t>UNIFORMIDADE DE APRESENTAÇÃO ENTRE BROWSERS</a:t>
            </a:r>
          </a:p>
          <a:p>
            <a:pPr lvl="1" algn="just">
              <a:lnSpc>
                <a:spcPct val="170000"/>
              </a:lnSpc>
            </a:pPr>
            <a:r>
              <a:rPr lang="pt-BR" sz="1600" dirty="0" smtClean="0"/>
              <a:t>Carregamento mais rápido</a:t>
            </a:r>
          </a:p>
          <a:p>
            <a:pPr lvl="1" algn="just">
              <a:lnSpc>
                <a:spcPct val="170000"/>
              </a:lnSpc>
            </a:pPr>
            <a:r>
              <a:rPr lang="pt-BR" sz="1600" dirty="0" smtClean="0"/>
              <a:t>Visualização melhor em outros dispositivos que navegam na Internet (</a:t>
            </a:r>
            <a:r>
              <a:rPr lang="pt-BR" sz="1600" dirty="0" err="1" smtClean="0"/>
              <a:t>TV´</a:t>
            </a:r>
            <a:r>
              <a:rPr lang="pt-BR" sz="1600" dirty="0" smtClean="0"/>
              <a:t>s, telefone, </a:t>
            </a:r>
            <a:r>
              <a:rPr lang="pt-BR" sz="1600" dirty="0" err="1" smtClean="0"/>
              <a:t>etc</a:t>
            </a:r>
            <a:r>
              <a:rPr lang="pt-BR" sz="1600" dirty="0" smtClean="0"/>
              <a:t>)</a:t>
            </a:r>
          </a:p>
          <a:p>
            <a:pPr lvl="1" algn="just">
              <a:lnSpc>
                <a:spcPct val="170000"/>
              </a:lnSpc>
            </a:pPr>
            <a:r>
              <a:rPr lang="pt-BR" sz="1600" dirty="0" smtClean="0"/>
              <a:t>Mais acessíveis aos deficientes visuais que utilizam leitores de tela</a:t>
            </a:r>
          </a:p>
          <a:p>
            <a:pPr lvl="1" algn="just">
              <a:lnSpc>
                <a:spcPct val="170000"/>
              </a:lnSpc>
            </a:pPr>
            <a:r>
              <a:rPr lang="pt-BR" sz="1600" b="1" dirty="0" smtClean="0"/>
              <a:t>OBS</a:t>
            </a:r>
            <a:r>
              <a:rPr lang="pt-BR" sz="1600" dirty="0" smtClean="0"/>
              <a:t>: “O mundo gira na direção do rigoroso”</a:t>
            </a:r>
          </a:p>
        </p:txBody>
      </p:sp>
      <p:sp>
        <p:nvSpPr>
          <p:cNvPr id="8" name="Título 2"/>
          <p:cNvSpPr>
            <a:spLocks noGrp="1"/>
          </p:cNvSpPr>
          <p:nvPr>
            <p:ph type="title"/>
          </p:nvPr>
        </p:nvSpPr>
        <p:spPr>
          <a:xfrm>
            <a:off x="457200" y="274638"/>
            <a:ext cx="8229600" cy="1143000"/>
          </a:xfrm>
        </p:spPr>
        <p:txBody>
          <a:bodyPr>
            <a:normAutofit/>
          </a:bodyPr>
          <a:lstStyle/>
          <a:p>
            <a:pPr algn="ctr"/>
            <a:r>
              <a:rPr lang="pt-BR" dirty="0" smtClean="0"/>
              <a:t>Padrão HTML 4.01 (</a:t>
            </a:r>
            <a:r>
              <a:rPr lang="pt-BR" dirty="0" err="1" smtClean="0"/>
              <a:t>Strict</a:t>
            </a:r>
            <a:r>
              <a:rPr lang="pt-BR" dirty="0" smtClean="0"/>
              <a:t>)</a:t>
            </a:r>
            <a:endParaRPr lang="pt-BR" dirty="0"/>
          </a:p>
        </p:txBody>
      </p:sp>
      <p:sp>
        <p:nvSpPr>
          <p:cNvPr id="4" name="Slide Number Placeholder 3"/>
          <p:cNvSpPr>
            <a:spLocks noGrp="1"/>
          </p:cNvSpPr>
          <p:nvPr>
            <p:ph type="sldNum" sz="quarter" idx="12"/>
          </p:nvPr>
        </p:nvSpPr>
        <p:spPr/>
        <p:txBody>
          <a:bodyPr/>
          <a:lstStyle/>
          <a:p>
            <a:fld id="{64B04174-04F1-4CFC-A68E-9D1BC206F645}" type="slidenum">
              <a:rPr lang="pt-BR" smtClean="0"/>
              <a:pPr/>
              <a:t>121</a:t>
            </a:fld>
            <a:endParaRPr lang="pt-BR"/>
          </a:p>
        </p:txBody>
      </p:sp>
    </p:spTree>
    <p:extLst>
      <p:ext uri="{BB962C8B-B14F-4D97-AF65-F5344CB8AC3E}">
        <p14:creationId xmlns:p14="http://schemas.microsoft.com/office/powerpoint/2010/main" val="3230210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box(in)">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box(in)">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box(in)">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2">
                                            <p:txEl>
                                              <p:pRg st="4" end="4"/>
                                            </p:txEl>
                                          </p:spTgt>
                                        </p:tgtEl>
                                        <p:attrNameLst>
                                          <p:attrName>style.visibility</p:attrName>
                                        </p:attrNameLst>
                                      </p:cBhvr>
                                      <p:to>
                                        <p:strVal val="visible"/>
                                      </p:to>
                                    </p:set>
                                    <p:animEffect transition="in" filter="box(in)">
                                      <p:cBhvr>
                                        <p:cTn id="22" dur="500"/>
                                        <p:tgtEl>
                                          <p:spTgt spid="2">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nodeType="clickEffect">
                                  <p:stCondLst>
                                    <p:cond delay="0"/>
                                  </p:stCondLst>
                                  <p:childTnLst>
                                    <p:set>
                                      <p:cBhvr>
                                        <p:cTn id="26" dur="1" fill="hold">
                                          <p:stCondLst>
                                            <p:cond delay="0"/>
                                          </p:stCondLst>
                                        </p:cTn>
                                        <p:tgtEl>
                                          <p:spTgt spid="2">
                                            <p:txEl>
                                              <p:pRg st="3" end="3"/>
                                            </p:txEl>
                                          </p:spTgt>
                                        </p:tgtEl>
                                        <p:attrNameLst>
                                          <p:attrName>style.visibility</p:attrName>
                                        </p:attrNameLst>
                                      </p:cBhvr>
                                      <p:to>
                                        <p:strVal val="visible"/>
                                      </p:to>
                                    </p:set>
                                    <p:animEffect transition="in" filter="box(in)">
                                      <p:cBhvr>
                                        <p:cTn id="27" dur="500"/>
                                        <p:tgtEl>
                                          <p:spTgt spid="2">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16" fill="hold" nodeType="clickEffect">
                                  <p:stCondLst>
                                    <p:cond delay="0"/>
                                  </p:stCondLst>
                                  <p:childTnLst>
                                    <p:set>
                                      <p:cBhvr>
                                        <p:cTn id="31" dur="1" fill="hold">
                                          <p:stCondLst>
                                            <p:cond delay="0"/>
                                          </p:stCondLst>
                                        </p:cTn>
                                        <p:tgtEl>
                                          <p:spTgt spid="2">
                                            <p:txEl>
                                              <p:pRg st="5" end="5"/>
                                            </p:txEl>
                                          </p:spTgt>
                                        </p:tgtEl>
                                        <p:attrNameLst>
                                          <p:attrName>style.visibility</p:attrName>
                                        </p:attrNameLst>
                                      </p:cBhvr>
                                      <p:to>
                                        <p:strVal val="visible"/>
                                      </p:to>
                                    </p:set>
                                    <p:animEffect transition="in" filter="box(in)">
                                      <p:cBhvr>
                                        <p:cTn id="32" dur="500"/>
                                        <p:tgtEl>
                                          <p:spTgt spid="2">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4" presetClass="entr" presetSubtype="16" fill="hold" nodeType="clickEffect">
                                  <p:stCondLst>
                                    <p:cond delay="0"/>
                                  </p:stCondLst>
                                  <p:childTnLst>
                                    <p:set>
                                      <p:cBhvr>
                                        <p:cTn id="36" dur="1" fill="hold">
                                          <p:stCondLst>
                                            <p:cond delay="0"/>
                                          </p:stCondLst>
                                        </p:cTn>
                                        <p:tgtEl>
                                          <p:spTgt spid="2">
                                            <p:txEl>
                                              <p:pRg st="6" end="6"/>
                                            </p:txEl>
                                          </p:spTgt>
                                        </p:tgtEl>
                                        <p:attrNameLst>
                                          <p:attrName>style.visibility</p:attrName>
                                        </p:attrNameLst>
                                      </p:cBhvr>
                                      <p:to>
                                        <p:strVal val="visible"/>
                                      </p:to>
                                    </p:set>
                                    <p:animEffect transition="in" filter="box(in)">
                                      <p:cBhvr>
                                        <p:cTn id="37" dur="500"/>
                                        <p:tgtEl>
                                          <p:spTgt spid="2">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4" presetClass="entr" presetSubtype="16" fill="hold" nodeType="clickEffect">
                                  <p:stCondLst>
                                    <p:cond delay="0"/>
                                  </p:stCondLst>
                                  <p:childTnLst>
                                    <p:set>
                                      <p:cBhvr>
                                        <p:cTn id="41" dur="1" fill="hold">
                                          <p:stCondLst>
                                            <p:cond delay="0"/>
                                          </p:stCondLst>
                                        </p:cTn>
                                        <p:tgtEl>
                                          <p:spTgt spid="2">
                                            <p:txEl>
                                              <p:pRg st="7" end="7"/>
                                            </p:txEl>
                                          </p:spTgt>
                                        </p:tgtEl>
                                        <p:attrNameLst>
                                          <p:attrName>style.visibility</p:attrName>
                                        </p:attrNameLst>
                                      </p:cBhvr>
                                      <p:to>
                                        <p:strVal val="visible"/>
                                      </p:to>
                                    </p:set>
                                    <p:animEffect transition="in" filter="box(in)">
                                      <p:cBhvr>
                                        <p:cTn id="42" dur="500"/>
                                        <p:tgtEl>
                                          <p:spTgt spid="2">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a:xfrm>
            <a:off x="457200" y="1418607"/>
            <a:ext cx="8401080" cy="4525963"/>
          </a:xfrm>
        </p:spPr>
        <p:txBody>
          <a:bodyPr>
            <a:noAutofit/>
          </a:bodyPr>
          <a:lstStyle/>
          <a:p>
            <a:pPr lvl="0" algn="just">
              <a:lnSpc>
                <a:spcPct val="170000"/>
              </a:lnSpc>
            </a:pPr>
            <a:r>
              <a:rPr lang="pt-BR" sz="1500" b="1" dirty="0" smtClean="0"/>
              <a:t>Elementos (</a:t>
            </a:r>
            <a:r>
              <a:rPr lang="pt-BR" sz="1500" b="1" dirty="0" err="1" smtClean="0"/>
              <a:t>Tag´</a:t>
            </a:r>
            <a:r>
              <a:rPr lang="pt-BR" sz="1500" b="1" dirty="0" smtClean="0"/>
              <a:t>s) permitidos no </a:t>
            </a:r>
            <a:r>
              <a:rPr lang="pt-BR" sz="1500" b="1" dirty="0" err="1" smtClean="0"/>
              <a:t>Transitional</a:t>
            </a:r>
            <a:r>
              <a:rPr lang="pt-BR" sz="1500" b="1" dirty="0" smtClean="0"/>
              <a:t> e não no </a:t>
            </a:r>
            <a:r>
              <a:rPr lang="pt-BR" sz="1500" b="1" dirty="0" err="1" smtClean="0"/>
              <a:t>Strict</a:t>
            </a:r>
            <a:r>
              <a:rPr lang="pt-BR" sz="1500" b="1" dirty="0" smtClean="0"/>
              <a:t>:</a:t>
            </a:r>
          </a:p>
          <a:p>
            <a:pPr lvl="1" algn="just">
              <a:lnSpc>
                <a:spcPct val="170000"/>
              </a:lnSpc>
            </a:pPr>
            <a:r>
              <a:rPr lang="pt-BR" sz="1500" i="1" u="sng" dirty="0" smtClean="0"/>
              <a:t>CENTER</a:t>
            </a:r>
            <a:r>
              <a:rPr lang="pt-BR" sz="1500" i="1" dirty="0" smtClean="0"/>
              <a:t>, </a:t>
            </a:r>
            <a:r>
              <a:rPr lang="pt-BR" sz="1500" i="1" u="sng" dirty="0" smtClean="0"/>
              <a:t>FONT</a:t>
            </a:r>
            <a:r>
              <a:rPr lang="pt-BR" sz="1500" i="1" dirty="0" smtClean="0"/>
              <a:t>, </a:t>
            </a:r>
            <a:r>
              <a:rPr lang="pt-BR" sz="1500" i="1" u="sng" dirty="0" smtClean="0"/>
              <a:t>IFRAME</a:t>
            </a:r>
            <a:r>
              <a:rPr lang="pt-BR" sz="1500" i="1" dirty="0" smtClean="0"/>
              <a:t>, </a:t>
            </a:r>
            <a:r>
              <a:rPr lang="pt-BR" sz="1500" i="1" u="sng" dirty="0" smtClean="0"/>
              <a:t>STRIKE</a:t>
            </a:r>
            <a:r>
              <a:rPr lang="pt-BR" sz="1500" i="1" dirty="0" smtClean="0"/>
              <a:t>, </a:t>
            </a:r>
            <a:r>
              <a:rPr lang="pt-BR" sz="1500" i="1" u="sng" dirty="0" smtClean="0"/>
              <a:t>U, MARQUEE</a:t>
            </a:r>
          </a:p>
          <a:p>
            <a:pPr lvl="1" algn="just">
              <a:lnSpc>
                <a:spcPct val="170000"/>
              </a:lnSpc>
            </a:pPr>
            <a:endParaRPr lang="pt-BR" sz="1500" i="1" dirty="0" smtClean="0"/>
          </a:p>
          <a:p>
            <a:pPr algn="just">
              <a:lnSpc>
                <a:spcPct val="170000"/>
              </a:lnSpc>
            </a:pPr>
            <a:r>
              <a:rPr lang="pt-BR" sz="1500" b="1" dirty="0" smtClean="0"/>
              <a:t>Atributos permitidos no </a:t>
            </a:r>
            <a:r>
              <a:rPr lang="pt-BR" sz="1500" b="1" dirty="0" err="1" smtClean="0"/>
              <a:t>Transitional</a:t>
            </a:r>
            <a:r>
              <a:rPr lang="pt-BR" sz="1500" b="1" dirty="0" smtClean="0"/>
              <a:t> e não no </a:t>
            </a:r>
            <a:r>
              <a:rPr lang="pt-BR" sz="1500" b="1" dirty="0" err="1" smtClean="0"/>
              <a:t>Strict</a:t>
            </a:r>
            <a:r>
              <a:rPr lang="pt-BR" sz="1500" b="1" dirty="0" smtClean="0"/>
              <a:t>:</a:t>
            </a:r>
          </a:p>
          <a:p>
            <a:pPr lvl="1" algn="just">
              <a:lnSpc>
                <a:spcPct val="170000"/>
              </a:lnSpc>
            </a:pPr>
            <a:r>
              <a:rPr lang="en-US" sz="1500" i="1" u="sng" dirty="0" smtClean="0"/>
              <a:t>ALIGN</a:t>
            </a:r>
            <a:r>
              <a:rPr lang="en-US" sz="1500" i="1" dirty="0" smtClean="0"/>
              <a:t>  (</a:t>
            </a:r>
            <a:r>
              <a:rPr lang="en-US" sz="1500" dirty="0" smtClean="0"/>
              <a:t>com</a:t>
            </a:r>
            <a:r>
              <a:rPr lang="en-US" sz="1500" i="1" dirty="0" smtClean="0"/>
              <a:t> Strict, align </a:t>
            </a:r>
            <a:r>
              <a:rPr lang="en-US" sz="1500" dirty="0" err="1" smtClean="0"/>
              <a:t>ainda</a:t>
            </a:r>
            <a:r>
              <a:rPr lang="en-US" sz="1500" i="1" dirty="0" smtClean="0"/>
              <a:t> </a:t>
            </a:r>
            <a:r>
              <a:rPr lang="en-US" sz="1500" dirty="0" smtClean="0"/>
              <a:t>é </a:t>
            </a:r>
            <a:r>
              <a:rPr lang="en-US" sz="1500" dirty="0" err="1" smtClean="0"/>
              <a:t>permitido</a:t>
            </a:r>
            <a:r>
              <a:rPr lang="en-US" sz="1500" dirty="0" smtClean="0"/>
              <a:t> </a:t>
            </a:r>
            <a:r>
              <a:rPr lang="en-US" sz="1500" dirty="0" err="1" smtClean="0"/>
              <a:t>nos</a:t>
            </a:r>
            <a:r>
              <a:rPr lang="en-US" sz="1500" dirty="0" smtClean="0"/>
              <a:t> </a:t>
            </a:r>
            <a:r>
              <a:rPr lang="en-US" sz="1500" dirty="0" err="1" smtClean="0"/>
              <a:t>seguintes</a:t>
            </a:r>
            <a:r>
              <a:rPr lang="en-US" sz="1500" dirty="0" smtClean="0"/>
              <a:t> </a:t>
            </a:r>
            <a:r>
              <a:rPr lang="en-US" sz="1500" dirty="0" err="1" smtClean="0"/>
              <a:t>elementos</a:t>
            </a:r>
            <a:r>
              <a:rPr lang="en-US" sz="1500" dirty="0" smtClean="0"/>
              <a:t> de </a:t>
            </a:r>
            <a:r>
              <a:rPr lang="en-US" sz="1500" dirty="0" err="1" smtClean="0"/>
              <a:t>tabela</a:t>
            </a:r>
            <a:r>
              <a:rPr lang="en-US" sz="1500" i="1" dirty="0" smtClean="0"/>
              <a:t>: </a:t>
            </a:r>
            <a:r>
              <a:rPr lang="en-US" sz="1500" i="1" dirty="0" err="1" smtClean="0"/>
              <a:t>col</a:t>
            </a:r>
            <a:r>
              <a:rPr lang="en-US" sz="1500" i="1" dirty="0" smtClean="0"/>
              <a:t>, </a:t>
            </a:r>
            <a:r>
              <a:rPr lang="en-US" sz="1500" i="1" dirty="0" err="1" smtClean="0"/>
              <a:t>colgroup</a:t>
            </a:r>
            <a:r>
              <a:rPr lang="en-US" sz="1500" i="1" dirty="0" smtClean="0"/>
              <a:t>, </a:t>
            </a:r>
            <a:r>
              <a:rPr lang="en-US" sz="1500" i="1" dirty="0" err="1" smtClean="0"/>
              <a:t>tbody</a:t>
            </a:r>
            <a:r>
              <a:rPr lang="en-US" sz="1500" i="1" dirty="0" smtClean="0"/>
              <a:t>, td, </a:t>
            </a:r>
            <a:r>
              <a:rPr lang="en-US" sz="1500" i="1" dirty="0" err="1" smtClean="0"/>
              <a:t>tfoot</a:t>
            </a:r>
            <a:r>
              <a:rPr lang="en-US" sz="1500" i="1" dirty="0" smtClean="0"/>
              <a:t>, </a:t>
            </a:r>
            <a:r>
              <a:rPr lang="en-US" sz="1500" i="1" dirty="0" err="1" smtClean="0"/>
              <a:t>th</a:t>
            </a:r>
            <a:r>
              <a:rPr lang="en-US" sz="1500" i="1" dirty="0" smtClean="0"/>
              <a:t>, </a:t>
            </a:r>
            <a:r>
              <a:rPr lang="en-US" sz="1500" i="1" dirty="0" err="1" smtClean="0"/>
              <a:t>thead</a:t>
            </a:r>
            <a:r>
              <a:rPr lang="en-US" sz="1500" i="1" dirty="0" smtClean="0"/>
              <a:t>, </a:t>
            </a:r>
            <a:r>
              <a:rPr lang="en-US" sz="1500" i="1" dirty="0" err="1" smtClean="0"/>
              <a:t>tr</a:t>
            </a:r>
            <a:r>
              <a:rPr lang="en-US" sz="1500" i="1" dirty="0" smtClean="0"/>
              <a:t>), </a:t>
            </a:r>
            <a:r>
              <a:rPr lang="en-US" sz="1500" i="1" u="sng" dirty="0" smtClean="0"/>
              <a:t>ALINK</a:t>
            </a:r>
            <a:r>
              <a:rPr lang="en-US" sz="1500" i="1" dirty="0" smtClean="0"/>
              <a:t>, </a:t>
            </a:r>
            <a:r>
              <a:rPr lang="en-US" sz="1500" i="1" u="sng" dirty="0" smtClean="0"/>
              <a:t>BACKGROUND</a:t>
            </a:r>
            <a:r>
              <a:rPr lang="en-US" sz="1500" i="1" dirty="0" smtClean="0"/>
              <a:t>, </a:t>
            </a:r>
            <a:r>
              <a:rPr lang="en-US" sz="1500" i="1" u="sng" dirty="0" smtClean="0"/>
              <a:t>BGCOLOR</a:t>
            </a:r>
            <a:r>
              <a:rPr lang="en-US" sz="1500" i="1" dirty="0" smtClean="0"/>
              <a:t>, </a:t>
            </a:r>
            <a:r>
              <a:rPr lang="en-US" sz="1500" i="1" u="sng" dirty="0" smtClean="0"/>
              <a:t>border</a:t>
            </a:r>
            <a:r>
              <a:rPr lang="en-US" sz="1500" i="1" dirty="0" smtClean="0"/>
              <a:t> (</a:t>
            </a:r>
            <a:r>
              <a:rPr lang="en-US" sz="1500" dirty="0" smtClean="0"/>
              <a:t>com</a:t>
            </a:r>
            <a:r>
              <a:rPr lang="en-US" sz="1500" i="1" dirty="0" smtClean="0"/>
              <a:t> Strict, border </a:t>
            </a:r>
            <a:r>
              <a:rPr lang="en-US" sz="1500" dirty="0" err="1" smtClean="0"/>
              <a:t>ainda</a:t>
            </a:r>
            <a:r>
              <a:rPr lang="en-US" sz="1500" i="1" dirty="0" smtClean="0"/>
              <a:t> </a:t>
            </a:r>
            <a:r>
              <a:rPr lang="en-US" sz="1500" dirty="0" smtClean="0"/>
              <a:t>é </a:t>
            </a:r>
            <a:r>
              <a:rPr lang="en-US" sz="1500" dirty="0" err="1" smtClean="0"/>
              <a:t>permitido</a:t>
            </a:r>
            <a:r>
              <a:rPr lang="en-US" sz="1500" dirty="0" smtClean="0"/>
              <a:t> </a:t>
            </a:r>
            <a:r>
              <a:rPr lang="en-US" sz="1500" dirty="0" err="1" smtClean="0"/>
              <a:t>nos</a:t>
            </a:r>
            <a:r>
              <a:rPr lang="en-US" sz="1500" dirty="0" smtClean="0"/>
              <a:t> </a:t>
            </a:r>
            <a:r>
              <a:rPr lang="en-US" sz="1500" dirty="0" err="1" smtClean="0"/>
              <a:t>elementos</a:t>
            </a:r>
            <a:r>
              <a:rPr lang="en-US" sz="1500" dirty="0" smtClean="0"/>
              <a:t> de </a:t>
            </a:r>
            <a:r>
              <a:rPr lang="en-US" sz="1500" dirty="0" err="1" smtClean="0"/>
              <a:t>tabela</a:t>
            </a:r>
            <a:r>
              <a:rPr lang="en-US" sz="1500" i="1" dirty="0" smtClean="0"/>
              <a:t>), </a:t>
            </a:r>
            <a:r>
              <a:rPr lang="en-US" sz="1500" i="1" u="sng" dirty="0" smtClean="0"/>
              <a:t>HEIGHT</a:t>
            </a:r>
            <a:r>
              <a:rPr lang="en-US" sz="1500" i="1" dirty="0" smtClean="0"/>
              <a:t> (com Strict, height </a:t>
            </a:r>
            <a:r>
              <a:rPr lang="en-US" sz="1500" dirty="0" err="1" smtClean="0"/>
              <a:t>ainda</a:t>
            </a:r>
            <a:r>
              <a:rPr lang="en-US" sz="1500" dirty="0" smtClean="0"/>
              <a:t> é </a:t>
            </a:r>
            <a:r>
              <a:rPr lang="en-US" sz="1500" dirty="0" err="1" smtClean="0"/>
              <a:t>permitido</a:t>
            </a:r>
            <a:r>
              <a:rPr lang="en-US" sz="1500" dirty="0" smtClean="0"/>
              <a:t> </a:t>
            </a:r>
            <a:r>
              <a:rPr lang="en-US" sz="1500" dirty="0" err="1" smtClean="0"/>
              <a:t>em</a:t>
            </a:r>
            <a:r>
              <a:rPr lang="en-US" sz="1500" dirty="0" smtClean="0"/>
              <a:t> </a:t>
            </a:r>
            <a:r>
              <a:rPr lang="en-US" sz="1500" i="1" dirty="0" err="1" smtClean="0"/>
              <a:t>img</a:t>
            </a:r>
            <a:r>
              <a:rPr lang="en-US" sz="1500" i="1" dirty="0" smtClean="0"/>
              <a:t> </a:t>
            </a:r>
            <a:r>
              <a:rPr lang="en-US" sz="1500" dirty="0" err="1" smtClean="0"/>
              <a:t>e</a:t>
            </a:r>
            <a:r>
              <a:rPr lang="en-US" sz="1500" i="1" dirty="0" err="1" smtClean="0"/>
              <a:t>object</a:t>
            </a:r>
            <a:r>
              <a:rPr lang="en-US" sz="1500" i="1" dirty="0" smtClean="0"/>
              <a:t>), </a:t>
            </a:r>
            <a:r>
              <a:rPr lang="en-US" sz="1500" i="1" u="sng" dirty="0" smtClean="0"/>
              <a:t>HSPACE</a:t>
            </a:r>
            <a:r>
              <a:rPr lang="en-US" sz="1500" i="1" dirty="0" smtClean="0"/>
              <a:t>, </a:t>
            </a:r>
            <a:r>
              <a:rPr lang="en-US" sz="1500" i="1" u="sng" dirty="0" smtClean="0"/>
              <a:t>LANGUAGE</a:t>
            </a:r>
            <a:r>
              <a:rPr lang="en-US" sz="1500" i="1" dirty="0" smtClean="0"/>
              <a:t>, </a:t>
            </a:r>
            <a:r>
              <a:rPr lang="en-US" sz="1500" i="1" u="sng" dirty="0" smtClean="0"/>
              <a:t>LINK</a:t>
            </a:r>
            <a:r>
              <a:rPr lang="en-US" sz="1500" i="1" dirty="0" smtClean="0"/>
              <a:t>, </a:t>
            </a:r>
            <a:r>
              <a:rPr lang="en-US" sz="1500" i="1" u="sng" dirty="0" smtClean="0"/>
              <a:t>NAME</a:t>
            </a:r>
            <a:r>
              <a:rPr lang="en-US" sz="1500" i="1" dirty="0" smtClean="0"/>
              <a:t> (name </a:t>
            </a:r>
            <a:r>
              <a:rPr lang="en-US" sz="1500" dirty="0" smtClean="0"/>
              <a:t>é </a:t>
            </a:r>
            <a:r>
              <a:rPr lang="en-US" sz="1500" dirty="0" err="1" smtClean="0"/>
              <a:t>permitido</a:t>
            </a:r>
            <a:r>
              <a:rPr lang="en-US" sz="1500" dirty="0" smtClean="0"/>
              <a:t> </a:t>
            </a:r>
            <a:r>
              <a:rPr lang="en-US" sz="1500" dirty="0" err="1" smtClean="0"/>
              <a:t>em</a:t>
            </a:r>
            <a:r>
              <a:rPr lang="en-US" sz="1500" i="1" dirty="0" smtClean="0"/>
              <a:t> HTML 4.01 Strict, </a:t>
            </a:r>
            <a:r>
              <a:rPr lang="en-US" sz="1500" dirty="0" err="1" smtClean="0"/>
              <a:t>mas</a:t>
            </a:r>
            <a:r>
              <a:rPr lang="en-US" sz="1500" dirty="0" smtClean="0"/>
              <a:t> </a:t>
            </a:r>
            <a:r>
              <a:rPr lang="en-US" sz="1500" dirty="0" err="1" smtClean="0"/>
              <a:t>não</a:t>
            </a:r>
            <a:r>
              <a:rPr lang="en-US" sz="1500" dirty="0" smtClean="0"/>
              <a:t> é </a:t>
            </a:r>
            <a:r>
              <a:rPr lang="en-US" sz="1500" dirty="0" err="1" smtClean="0"/>
              <a:t>permitido</a:t>
            </a:r>
            <a:r>
              <a:rPr lang="en-US" sz="1500" dirty="0" smtClean="0"/>
              <a:t> </a:t>
            </a:r>
            <a:r>
              <a:rPr lang="en-US" sz="1500" dirty="0" err="1" smtClean="0"/>
              <a:t>em</a:t>
            </a:r>
            <a:r>
              <a:rPr lang="en-US" sz="1500" dirty="0" smtClean="0"/>
              <a:t> </a:t>
            </a:r>
            <a:r>
              <a:rPr lang="en-US" sz="1500" i="1" dirty="0" smtClean="0"/>
              <a:t>form </a:t>
            </a:r>
            <a:r>
              <a:rPr lang="en-US" sz="1500" dirty="0" smtClean="0"/>
              <a:t>e </a:t>
            </a:r>
            <a:r>
              <a:rPr lang="en-US" sz="1500" i="1" dirty="0" err="1" smtClean="0"/>
              <a:t>img</a:t>
            </a:r>
            <a:r>
              <a:rPr lang="en-US" sz="1500" i="1" dirty="0" smtClean="0"/>
              <a:t> </a:t>
            </a:r>
            <a:r>
              <a:rPr lang="en-US" sz="1500" dirty="0" err="1" smtClean="0"/>
              <a:t>em</a:t>
            </a:r>
            <a:r>
              <a:rPr lang="en-US" sz="1500" i="1" dirty="0" smtClean="0"/>
              <a:t> XHTML 1.0 Strict.), </a:t>
            </a:r>
            <a:r>
              <a:rPr lang="en-US" sz="1500" i="1" u="sng" dirty="0" smtClean="0"/>
              <a:t>NOSHADE</a:t>
            </a:r>
            <a:r>
              <a:rPr lang="en-US" sz="1500" i="1" dirty="0" smtClean="0"/>
              <a:t>, </a:t>
            </a:r>
            <a:r>
              <a:rPr lang="en-US" sz="1500" i="1" u="sng" dirty="0" smtClean="0"/>
              <a:t>NOWRAP</a:t>
            </a:r>
            <a:r>
              <a:rPr lang="en-US" sz="1500" i="1" dirty="0" smtClean="0"/>
              <a:t>, </a:t>
            </a:r>
            <a:r>
              <a:rPr lang="en-US" sz="1500" i="1" u="sng" dirty="0" smtClean="0"/>
              <a:t>TARGET</a:t>
            </a:r>
            <a:r>
              <a:rPr lang="en-US" sz="1500" i="1" dirty="0" smtClean="0"/>
              <a:t>, </a:t>
            </a:r>
            <a:r>
              <a:rPr lang="en-US" sz="1500" i="1" u="sng" dirty="0" smtClean="0"/>
              <a:t>TEXT</a:t>
            </a:r>
            <a:r>
              <a:rPr lang="en-US" sz="1500" i="1" dirty="0" smtClean="0"/>
              <a:t>, </a:t>
            </a:r>
            <a:r>
              <a:rPr lang="en-US" sz="1500" i="1" u="sng" dirty="0" smtClean="0"/>
              <a:t>VLINK</a:t>
            </a:r>
            <a:r>
              <a:rPr lang="en-US" sz="1500" i="1" dirty="0" smtClean="0"/>
              <a:t>, </a:t>
            </a:r>
            <a:r>
              <a:rPr lang="en-US" sz="1500" i="1" u="sng" dirty="0" smtClean="0"/>
              <a:t>VSPACE</a:t>
            </a:r>
            <a:r>
              <a:rPr lang="en-US" sz="1500" i="1" dirty="0" smtClean="0"/>
              <a:t>, </a:t>
            </a:r>
            <a:r>
              <a:rPr lang="en-US" sz="1500" i="1" u="sng" dirty="0" smtClean="0"/>
              <a:t>WIDTH</a:t>
            </a:r>
            <a:r>
              <a:rPr lang="en-US" sz="1500" i="1" dirty="0" smtClean="0"/>
              <a:t> (</a:t>
            </a:r>
            <a:r>
              <a:rPr lang="en-US" sz="1500" dirty="0" smtClean="0"/>
              <a:t>com</a:t>
            </a:r>
            <a:r>
              <a:rPr lang="en-US" sz="1500" i="1" dirty="0" smtClean="0"/>
              <a:t> Strict, width </a:t>
            </a:r>
            <a:r>
              <a:rPr lang="en-US" sz="1500" dirty="0" smtClean="0"/>
              <a:t>é </a:t>
            </a:r>
            <a:r>
              <a:rPr lang="en-US" sz="1500" dirty="0" err="1" smtClean="0"/>
              <a:t>permitido</a:t>
            </a:r>
            <a:r>
              <a:rPr lang="en-US" sz="1500" dirty="0" smtClean="0"/>
              <a:t> </a:t>
            </a:r>
            <a:r>
              <a:rPr lang="en-US" sz="1500" dirty="0" err="1" smtClean="0"/>
              <a:t>em</a:t>
            </a:r>
            <a:r>
              <a:rPr lang="en-US" sz="1500" dirty="0" smtClean="0"/>
              <a:t> </a:t>
            </a:r>
            <a:r>
              <a:rPr lang="en-US" sz="1500" i="1" dirty="0" err="1" smtClean="0"/>
              <a:t>img</a:t>
            </a:r>
            <a:r>
              <a:rPr lang="en-US" sz="1500" i="1" dirty="0" smtClean="0"/>
              <a:t>, object, table, </a:t>
            </a:r>
            <a:r>
              <a:rPr lang="en-US" sz="1500" i="1" dirty="0" err="1" smtClean="0"/>
              <a:t>col</a:t>
            </a:r>
            <a:r>
              <a:rPr lang="en-US" sz="1500" i="1" dirty="0" smtClean="0"/>
              <a:t>, e </a:t>
            </a:r>
            <a:r>
              <a:rPr lang="en-US" sz="1500" i="1" dirty="0" err="1" smtClean="0"/>
              <a:t>colgroup</a:t>
            </a:r>
            <a:r>
              <a:rPr lang="en-US" sz="1500" i="1" dirty="0" smtClean="0"/>
              <a:t>)</a:t>
            </a:r>
            <a:endParaRPr lang="pt-BR" sz="1500" i="1" dirty="0" smtClean="0"/>
          </a:p>
          <a:p>
            <a:pPr lvl="1" algn="just">
              <a:lnSpc>
                <a:spcPct val="170000"/>
              </a:lnSpc>
            </a:pPr>
            <a:endParaRPr lang="pt-BR" sz="1500" dirty="0" smtClean="0"/>
          </a:p>
          <a:p>
            <a:pPr lvl="0" algn="just">
              <a:lnSpc>
                <a:spcPct val="170000"/>
              </a:lnSpc>
            </a:pPr>
            <a:endParaRPr lang="pt-BR" sz="1500" dirty="0" smtClean="0"/>
          </a:p>
          <a:p>
            <a:pPr lvl="2" algn="just">
              <a:lnSpc>
                <a:spcPct val="170000"/>
              </a:lnSpc>
              <a:buNone/>
            </a:pPr>
            <a:endParaRPr lang="en-US" sz="1500" dirty="0" smtClean="0"/>
          </a:p>
        </p:txBody>
      </p:sp>
      <p:sp>
        <p:nvSpPr>
          <p:cNvPr id="3" name="Título 2"/>
          <p:cNvSpPr>
            <a:spLocks noGrp="1"/>
          </p:cNvSpPr>
          <p:nvPr>
            <p:ph type="title"/>
          </p:nvPr>
        </p:nvSpPr>
        <p:spPr/>
        <p:txBody>
          <a:bodyPr/>
          <a:lstStyle/>
          <a:p>
            <a:pPr algn="ctr"/>
            <a:r>
              <a:rPr lang="pt-BR" dirty="0" smtClean="0"/>
              <a:t>Padrões HTML 4.01</a:t>
            </a:r>
            <a:endParaRPr lang="pt-BR" dirty="0"/>
          </a:p>
        </p:txBody>
      </p:sp>
      <p:sp>
        <p:nvSpPr>
          <p:cNvPr id="5" name="Slide Number Placeholder 4"/>
          <p:cNvSpPr>
            <a:spLocks noGrp="1"/>
          </p:cNvSpPr>
          <p:nvPr>
            <p:ph type="sldNum" sz="quarter" idx="12"/>
          </p:nvPr>
        </p:nvSpPr>
        <p:spPr/>
        <p:txBody>
          <a:bodyPr/>
          <a:lstStyle/>
          <a:p>
            <a:fld id="{64B04174-04F1-4CFC-A68E-9D1BC206F645}" type="slidenum">
              <a:rPr lang="pt-BR" smtClean="0"/>
              <a:pPr/>
              <a:t>122</a:t>
            </a:fld>
            <a:endParaRPr lang="pt-BR"/>
          </a:p>
        </p:txBody>
      </p:sp>
    </p:spTree>
    <p:extLst>
      <p:ext uri="{BB962C8B-B14F-4D97-AF65-F5344CB8AC3E}">
        <p14:creationId xmlns:p14="http://schemas.microsoft.com/office/powerpoint/2010/main" val="1329990241"/>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pPr algn="ctr"/>
            <a:r>
              <a:rPr lang="pt-BR" dirty="0" smtClean="0"/>
              <a:t>Manual do HTML 4.01</a:t>
            </a:r>
            <a:endParaRPr lang="pt-BR" dirty="0"/>
          </a:p>
        </p:txBody>
      </p:sp>
      <p:pic>
        <p:nvPicPr>
          <p:cNvPr id="2050" name="Picture 2"/>
          <p:cNvPicPr>
            <a:picLocks noChangeAspect="1" noChangeArrowheads="1"/>
          </p:cNvPicPr>
          <p:nvPr/>
        </p:nvPicPr>
        <p:blipFill>
          <a:blip r:embed="rId3" cstate="print"/>
          <a:srcRect/>
          <a:stretch>
            <a:fillRect/>
          </a:stretch>
        </p:blipFill>
        <p:spPr bwMode="auto">
          <a:xfrm>
            <a:off x="2571736" y="1357298"/>
            <a:ext cx="4319606" cy="4934861"/>
          </a:xfrm>
          <a:prstGeom prst="rect">
            <a:avLst/>
          </a:prstGeom>
          <a:noFill/>
          <a:ln w="9525">
            <a:noFill/>
            <a:miter lim="800000"/>
            <a:headEnd/>
            <a:tailEnd/>
          </a:ln>
        </p:spPr>
      </p:pic>
      <p:sp>
        <p:nvSpPr>
          <p:cNvPr id="7" name="CaixaDeTexto 6"/>
          <p:cNvSpPr txBox="1"/>
          <p:nvPr/>
        </p:nvSpPr>
        <p:spPr>
          <a:xfrm rot="20348703">
            <a:off x="3823734" y="3196681"/>
            <a:ext cx="2031276" cy="1077218"/>
          </a:xfrm>
          <a:prstGeom prst="rect">
            <a:avLst/>
          </a:prstGeom>
          <a:noFill/>
        </p:spPr>
        <p:txBody>
          <a:bodyPr wrap="square" rtlCol="0">
            <a:spAutoFit/>
          </a:bodyPr>
          <a:lstStyle/>
          <a:p>
            <a:pPr algn="ctr"/>
            <a:r>
              <a:rPr lang="pt-BR" sz="3200" b="1" dirty="0" smtClean="0">
                <a:solidFill>
                  <a:schemeClr val="bg1">
                    <a:lumMod val="95000"/>
                  </a:schemeClr>
                </a:solidFill>
                <a:effectLst>
                  <a:outerShdw blurRad="38100" dist="38100" dir="2700000" algn="tl">
                    <a:srgbClr val="000000">
                      <a:alpha val="43137"/>
                    </a:srgbClr>
                  </a:outerShdw>
                </a:effectLst>
              </a:rPr>
              <a:t>Rigoroso</a:t>
            </a:r>
          </a:p>
          <a:p>
            <a:pPr algn="ctr"/>
            <a:r>
              <a:rPr lang="pt-BR" sz="3200" b="1" dirty="0" smtClean="0">
                <a:solidFill>
                  <a:schemeClr val="bg1">
                    <a:lumMod val="95000"/>
                  </a:schemeClr>
                </a:solidFill>
                <a:effectLst>
                  <a:outerShdw blurRad="38100" dist="38100" dir="2700000" algn="tl">
                    <a:srgbClr val="000000">
                      <a:alpha val="43137"/>
                    </a:srgbClr>
                  </a:outerShdw>
                </a:effectLst>
              </a:rPr>
              <a:t>(</a:t>
            </a:r>
            <a:r>
              <a:rPr lang="pt-BR" sz="3200" b="1" dirty="0" err="1" smtClean="0">
                <a:solidFill>
                  <a:schemeClr val="bg1">
                    <a:lumMod val="95000"/>
                  </a:schemeClr>
                </a:solidFill>
                <a:effectLst>
                  <a:outerShdw blurRad="38100" dist="38100" dir="2700000" algn="tl">
                    <a:srgbClr val="000000">
                      <a:alpha val="43137"/>
                    </a:srgbClr>
                  </a:outerShdw>
                </a:effectLst>
              </a:rPr>
              <a:t>Strict</a:t>
            </a:r>
            <a:r>
              <a:rPr lang="pt-BR" sz="3200" b="1" dirty="0" smtClean="0">
                <a:solidFill>
                  <a:schemeClr val="bg1">
                    <a:lumMod val="95000"/>
                  </a:schemeClr>
                </a:solidFill>
                <a:effectLst>
                  <a:outerShdw blurRad="38100" dist="38100" dir="2700000" algn="tl">
                    <a:srgbClr val="000000">
                      <a:alpha val="43137"/>
                    </a:srgbClr>
                  </a:outerShdw>
                </a:effectLst>
              </a:rPr>
              <a:t>)</a:t>
            </a:r>
            <a:endParaRPr lang="pt-BR" sz="3200" b="1" dirty="0">
              <a:solidFill>
                <a:schemeClr val="bg1">
                  <a:lumMod val="95000"/>
                </a:schemeClr>
              </a:solidFill>
              <a:effectLst>
                <a:outerShdw blurRad="38100" dist="38100" dir="2700000" algn="tl">
                  <a:srgbClr val="000000">
                    <a:alpha val="43137"/>
                  </a:srgbClr>
                </a:outerShdw>
              </a:effectLst>
            </a:endParaRPr>
          </a:p>
        </p:txBody>
      </p:sp>
      <p:sp>
        <p:nvSpPr>
          <p:cNvPr id="4" name="Slide Number Placeholder 3"/>
          <p:cNvSpPr>
            <a:spLocks noGrp="1"/>
          </p:cNvSpPr>
          <p:nvPr>
            <p:ph type="sldNum" sz="quarter" idx="12"/>
          </p:nvPr>
        </p:nvSpPr>
        <p:spPr/>
        <p:txBody>
          <a:bodyPr/>
          <a:lstStyle/>
          <a:p>
            <a:fld id="{64B04174-04F1-4CFC-A68E-9D1BC206F645}" type="slidenum">
              <a:rPr lang="pt-BR" smtClean="0"/>
              <a:pPr/>
              <a:t>123</a:t>
            </a:fld>
            <a:endParaRPr lang="pt-BR"/>
          </a:p>
        </p:txBody>
      </p:sp>
    </p:spTree>
    <p:extLst>
      <p:ext uri="{BB962C8B-B14F-4D97-AF65-F5344CB8AC3E}">
        <p14:creationId xmlns:p14="http://schemas.microsoft.com/office/powerpoint/2010/main" val="4267877994"/>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a:xfrm>
            <a:off x="2714612" y="1760557"/>
            <a:ext cx="6072230" cy="4525963"/>
          </a:xfrm>
        </p:spPr>
        <p:txBody>
          <a:bodyPr>
            <a:noAutofit/>
          </a:bodyPr>
          <a:lstStyle/>
          <a:p>
            <a:pPr lvl="1" algn="just">
              <a:lnSpc>
                <a:spcPct val="170000"/>
              </a:lnSpc>
            </a:pPr>
            <a:r>
              <a:rPr lang="pt-BR" sz="1600" b="1" dirty="0" smtClean="0"/>
              <a:t>&lt;HTML&gt;: Não saia de casa sem ele</a:t>
            </a:r>
          </a:p>
          <a:p>
            <a:pPr lvl="1" algn="just">
              <a:lnSpc>
                <a:spcPct val="170000"/>
              </a:lnSpc>
            </a:pPr>
            <a:endParaRPr lang="pt-BR" sz="1300" dirty="0" smtClean="0"/>
          </a:p>
          <a:p>
            <a:pPr lvl="1" algn="just">
              <a:lnSpc>
                <a:spcPct val="170000"/>
              </a:lnSpc>
            </a:pPr>
            <a:r>
              <a:rPr lang="pt-BR" sz="1600" dirty="0" smtClean="0"/>
              <a:t>Sempre comece cada página com um DOCTYPE, mas depois dele, o elemento &lt;</a:t>
            </a:r>
            <a:r>
              <a:rPr lang="pt-BR" sz="1600" dirty="0" err="1" smtClean="0"/>
              <a:t>html</a:t>
            </a:r>
            <a:r>
              <a:rPr lang="pt-BR" sz="1600" dirty="0" smtClean="0"/>
              <a:t>&gt; deve ser sempre o elemento do topo, ou o elemento raiz de sua página Web. Assim, depois de DOCTYPE, a </a:t>
            </a:r>
            <a:r>
              <a:rPr lang="pt-BR" sz="1600" dirty="0" err="1" smtClean="0"/>
              <a:t>tag</a:t>
            </a:r>
            <a:r>
              <a:rPr lang="pt-BR" sz="1600" dirty="0" smtClean="0"/>
              <a:t> &lt;</a:t>
            </a:r>
            <a:r>
              <a:rPr lang="pt-BR" sz="1600" dirty="0" err="1" smtClean="0"/>
              <a:t>html</a:t>
            </a:r>
            <a:r>
              <a:rPr lang="pt-BR" sz="1600" dirty="0" smtClean="0"/>
              <a:t>&gt; iniciará sua página e a </a:t>
            </a:r>
            <a:r>
              <a:rPr lang="pt-BR" sz="1600" dirty="0" err="1" smtClean="0"/>
              <a:t>tag</a:t>
            </a:r>
            <a:r>
              <a:rPr lang="pt-BR" sz="1600" dirty="0" smtClean="0"/>
              <a:t> &lt;/</a:t>
            </a:r>
            <a:r>
              <a:rPr lang="pt-BR" sz="1600" dirty="0" err="1" smtClean="0"/>
              <a:t>html</a:t>
            </a:r>
            <a:r>
              <a:rPr lang="pt-BR" sz="1600" dirty="0" smtClean="0"/>
              <a:t>&gt; deve encerrá-la, com todo o restante da página aninhado no meio.</a:t>
            </a:r>
          </a:p>
        </p:txBody>
      </p:sp>
      <p:sp>
        <p:nvSpPr>
          <p:cNvPr id="3" name="Título 2"/>
          <p:cNvSpPr>
            <a:spLocks noGrp="1"/>
          </p:cNvSpPr>
          <p:nvPr>
            <p:ph type="title"/>
          </p:nvPr>
        </p:nvSpPr>
        <p:spPr/>
        <p:txBody>
          <a:bodyPr>
            <a:normAutofit/>
          </a:bodyPr>
          <a:lstStyle/>
          <a:p>
            <a:pPr algn="ctr"/>
            <a:r>
              <a:rPr lang="pt-BR" dirty="0" smtClean="0"/>
              <a:t>Manual do HTML 4.01 </a:t>
            </a:r>
            <a:r>
              <a:rPr lang="pt-BR" sz="2800" dirty="0" smtClean="0"/>
              <a:t>(rigoroso)</a:t>
            </a:r>
            <a:endParaRPr lang="pt-BR" dirty="0"/>
          </a:p>
        </p:txBody>
      </p:sp>
      <p:grpSp>
        <p:nvGrpSpPr>
          <p:cNvPr id="10" name="Grupo 9"/>
          <p:cNvGrpSpPr/>
          <p:nvPr/>
        </p:nvGrpSpPr>
        <p:grpSpPr>
          <a:xfrm>
            <a:off x="642910" y="1857364"/>
            <a:ext cx="2143140" cy="3067205"/>
            <a:chOff x="428596" y="1714488"/>
            <a:chExt cx="2143140" cy="3067205"/>
          </a:xfrm>
        </p:grpSpPr>
        <p:cxnSp>
          <p:nvCxnSpPr>
            <p:cNvPr id="8" name="Conector reto 7"/>
            <p:cNvCxnSpPr/>
            <p:nvPr/>
          </p:nvCxnSpPr>
          <p:spPr>
            <a:xfrm rot="5400000">
              <a:off x="734270" y="3995875"/>
              <a:ext cx="1571636" cy="0"/>
            </a:xfrm>
            <a:prstGeom prst="line">
              <a:avLst/>
            </a:prstGeom>
            <a:ln w="238125"/>
          </p:spPr>
          <p:style>
            <a:lnRef idx="3">
              <a:schemeClr val="dk1"/>
            </a:lnRef>
            <a:fillRef idx="0">
              <a:schemeClr val="dk1"/>
            </a:fillRef>
            <a:effectRef idx="2">
              <a:schemeClr val="dk1"/>
            </a:effectRef>
            <a:fontRef idx="minor">
              <a:schemeClr val="tx1"/>
            </a:fontRef>
          </p:style>
        </p:cxnSp>
        <p:sp>
          <p:nvSpPr>
            <p:cNvPr id="6" name="Hexágono 5"/>
            <p:cNvSpPr/>
            <p:nvPr/>
          </p:nvSpPr>
          <p:spPr>
            <a:xfrm>
              <a:off x="428596" y="1714488"/>
              <a:ext cx="2143140" cy="1857388"/>
            </a:xfrm>
            <a:prstGeom prst="hexagon">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pt-BR" sz="2000" b="1" dirty="0" smtClean="0">
                  <a:effectLst>
                    <a:outerShdw blurRad="38100" dist="38100" dir="2700000" algn="tl">
                      <a:srgbClr val="000000">
                        <a:alpha val="43137"/>
                      </a:srgbClr>
                    </a:outerShdw>
                  </a:effectLst>
                </a:rPr>
                <a:t>&lt;HTML&gt;</a:t>
              </a:r>
              <a:endParaRPr lang="pt-BR" sz="2000" b="1" dirty="0">
                <a:effectLst>
                  <a:outerShdw blurRad="38100" dist="38100" dir="2700000" algn="tl">
                    <a:srgbClr val="000000">
                      <a:alpha val="43137"/>
                    </a:srgbClr>
                  </a:outerShdw>
                </a:effectLst>
              </a:endParaRPr>
            </a:p>
          </p:txBody>
        </p:sp>
      </p:grpSp>
      <p:sp>
        <p:nvSpPr>
          <p:cNvPr id="11" name="Retângulo de cantos arredondados 10"/>
          <p:cNvSpPr/>
          <p:nvPr/>
        </p:nvSpPr>
        <p:spPr>
          <a:xfrm>
            <a:off x="6929454" y="5867261"/>
            <a:ext cx="2143140" cy="562135"/>
          </a:xfrm>
          <a:prstGeom prst="roundRect">
            <a:avLst/>
          </a:prstGeom>
          <a:solidFill>
            <a:schemeClr val="accent2"/>
          </a:solidFill>
          <a:ln w="12700">
            <a:solidFill>
              <a:schemeClr val="bg2"/>
            </a:solidFill>
          </a:ln>
          <a:effectLst>
            <a:innerShdw blurRad="114300">
              <a:prstClr val="black"/>
            </a:innerShdw>
            <a:reflection blurRad="6350" stA="50000" endA="300" endPos="5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bg1"/>
                </a:solidFill>
                <a:effectLst>
                  <a:glow rad="228600">
                    <a:schemeClr val="accent1">
                      <a:satMod val="175000"/>
                      <a:alpha val="40000"/>
                    </a:schemeClr>
                  </a:glow>
                </a:effectLst>
              </a:rPr>
              <a:t>Demonstração</a:t>
            </a:r>
            <a:endParaRPr lang="pt-BR" sz="1400" dirty="0">
              <a:solidFill>
                <a:schemeClr val="bg1"/>
              </a:solidFill>
              <a:effectLst>
                <a:glow rad="228600">
                  <a:schemeClr val="accent1">
                    <a:satMod val="175000"/>
                    <a:alpha val="40000"/>
                  </a:schemeClr>
                </a:glow>
              </a:effectLst>
            </a:endParaRPr>
          </a:p>
        </p:txBody>
      </p:sp>
      <p:sp>
        <p:nvSpPr>
          <p:cNvPr id="5" name="Slide Number Placeholder 4"/>
          <p:cNvSpPr>
            <a:spLocks noGrp="1"/>
          </p:cNvSpPr>
          <p:nvPr>
            <p:ph type="sldNum" sz="quarter" idx="12"/>
          </p:nvPr>
        </p:nvSpPr>
        <p:spPr/>
        <p:txBody>
          <a:bodyPr/>
          <a:lstStyle/>
          <a:p>
            <a:fld id="{64B04174-04F1-4CFC-A68E-9D1BC206F645}" type="slidenum">
              <a:rPr lang="pt-BR" smtClean="0"/>
              <a:pPr/>
              <a:t>124</a:t>
            </a:fld>
            <a:endParaRPr lang="pt-BR"/>
          </a:p>
        </p:txBody>
      </p:sp>
    </p:spTree>
    <p:extLst>
      <p:ext uri="{BB962C8B-B14F-4D97-AF65-F5344CB8AC3E}">
        <p14:creationId xmlns:p14="http://schemas.microsoft.com/office/powerpoint/2010/main" val="3652093267"/>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a:xfrm>
            <a:off x="2714612" y="1760557"/>
            <a:ext cx="6072230" cy="4525963"/>
          </a:xfrm>
        </p:spPr>
        <p:txBody>
          <a:bodyPr>
            <a:noAutofit/>
          </a:bodyPr>
          <a:lstStyle/>
          <a:p>
            <a:pPr lvl="1" algn="just">
              <a:lnSpc>
                <a:spcPct val="170000"/>
              </a:lnSpc>
            </a:pPr>
            <a:r>
              <a:rPr lang="pt-BR" sz="1600" b="1" dirty="0" smtClean="0"/>
              <a:t>Lembre-se de usar &lt;</a:t>
            </a:r>
            <a:r>
              <a:rPr lang="pt-BR" sz="1600" b="1" dirty="0" err="1" smtClean="0"/>
              <a:t>head</a:t>
            </a:r>
            <a:r>
              <a:rPr lang="pt-BR" sz="1600" b="1" dirty="0" smtClean="0"/>
              <a:t>&gt; e &lt;</a:t>
            </a:r>
            <a:r>
              <a:rPr lang="pt-BR" sz="1600" b="1" dirty="0" err="1" smtClean="0"/>
              <a:t>body</a:t>
            </a:r>
            <a:r>
              <a:rPr lang="pt-BR" sz="1600" b="1" dirty="0" smtClean="0"/>
              <a:t>&gt; para obter um HTML melhor</a:t>
            </a:r>
          </a:p>
          <a:p>
            <a:pPr lvl="1" algn="just">
              <a:lnSpc>
                <a:spcPct val="170000"/>
              </a:lnSpc>
            </a:pPr>
            <a:endParaRPr lang="pt-BR" sz="1300" dirty="0" smtClean="0"/>
          </a:p>
          <a:p>
            <a:pPr lvl="1" algn="just">
              <a:lnSpc>
                <a:spcPct val="170000"/>
              </a:lnSpc>
            </a:pPr>
            <a:r>
              <a:rPr lang="pt-BR" sz="1600" dirty="0" smtClean="0"/>
              <a:t>Somente os elementos &lt;</a:t>
            </a:r>
            <a:r>
              <a:rPr lang="pt-BR" sz="1600" dirty="0" err="1" smtClean="0"/>
              <a:t>head</a:t>
            </a:r>
            <a:r>
              <a:rPr lang="pt-BR" sz="1600" dirty="0" smtClean="0"/>
              <a:t>&gt; e &lt;</a:t>
            </a:r>
            <a:r>
              <a:rPr lang="pt-BR" sz="1600" dirty="0" err="1" smtClean="0"/>
              <a:t>body</a:t>
            </a:r>
            <a:r>
              <a:rPr lang="pt-BR" sz="1600" dirty="0" smtClean="0"/>
              <a:t>&gt; podem estar diretamente dentro do elemento &lt;</a:t>
            </a:r>
            <a:r>
              <a:rPr lang="pt-BR" sz="1600" dirty="0" err="1" smtClean="0"/>
              <a:t>html</a:t>
            </a:r>
            <a:r>
              <a:rPr lang="pt-BR" sz="1600" dirty="0" smtClean="0"/>
              <a:t>&gt;. Isso significa que todos os elementos devem estar dentro destas duas </a:t>
            </a:r>
            <a:r>
              <a:rPr lang="pt-BR" sz="1600" dirty="0" err="1" smtClean="0"/>
              <a:t>tags</a:t>
            </a:r>
            <a:r>
              <a:rPr lang="pt-BR" sz="1600" dirty="0" smtClean="0"/>
              <a:t>. Sem exceções!</a:t>
            </a:r>
          </a:p>
        </p:txBody>
      </p:sp>
      <p:sp>
        <p:nvSpPr>
          <p:cNvPr id="3" name="Título 2"/>
          <p:cNvSpPr>
            <a:spLocks noGrp="1"/>
          </p:cNvSpPr>
          <p:nvPr>
            <p:ph type="title"/>
          </p:nvPr>
        </p:nvSpPr>
        <p:spPr/>
        <p:txBody>
          <a:bodyPr>
            <a:normAutofit/>
          </a:bodyPr>
          <a:lstStyle/>
          <a:p>
            <a:pPr algn="ctr"/>
            <a:r>
              <a:rPr lang="pt-BR" dirty="0" smtClean="0"/>
              <a:t>Manual do HTML 4.01 </a:t>
            </a:r>
            <a:r>
              <a:rPr lang="pt-BR" sz="2800" dirty="0" smtClean="0"/>
              <a:t>(rigoroso)</a:t>
            </a:r>
            <a:endParaRPr lang="pt-BR" dirty="0"/>
          </a:p>
        </p:txBody>
      </p:sp>
      <p:cxnSp>
        <p:nvCxnSpPr>
          <p:cNvPr id="8" name="Conector reto 7"/>
          <p:cNvCxnSpPr/>
          <p:nvPr/>
        </p:nvCxnSpPr>
        <p:spPr>
          <a:xfrm rot="5400000">
            <a:off x="948584" y="4138751"/>
            <a:ext cx="1571636" cy="0"/>
          </a:xfrm>
          <a:prstGeom prst="line">
            <a:avLst/>
          </a:prstGeom>
          <a:ln w="238125"/>
        </p:spPr>
        <p:style>
          <a:lnRef idx="3">
            <a:schemeClr val="dk1"/>
          </a:lnRef>
          <a:fillRef idx="0">
            <a:schemeClr val="dk1"/>
          </a:fillRef>
          <a:effectRef idx="2">
            <a:schemeClr val="dk1"/>
          </a:effectRef>
          <a:fontRef idx="minor">
            <a:schemeClr val="tx1"/>
          </a:fontRef>
        </p:style>
      </p:cxnSp>
      <p:sp>
        <p:nvSpPr>
          <p:cNvPr id="7" name="Elipse 6"/>
          <p:cNvSpPr/>
          <p:nvPr/>
        </p:nvSpPr>
        <p:spPr>
          <a:xfrm>
            <a:off x="714348" y="1785926"/>
            <a:ext cx="2071702" cy="2071702"/>
          </a:xfrm>
          <a:prstGeom prst="ellipse">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pt-BR" sz="6000" dirty="0" smtClean="0">
                <a:effectLst>
                  <a:outerShdw blurRad="38100" dist="38100" dir="2700000" algn="tl">
                    <a:srgbClr val="000000">
                      <a:alpha val="43137"/>
                    </a:srgbClr>
                  </a:outerShdw>
                </a:effectLst>
              </a:rPr>
              <a:t>?</a:t>
            </a:r>
            <a:endParaRPr lang="pt-BR" dirty="0">
              <a:effectLst>
                <a:outerShdw blurRad="38100" dist="38100" dir="2700000" algn="tl">
                  <a:srgbClr val="000000">
                    <a:alpha val="43137"/>
                  </a:srgbClr>
                </a:outerShdw>
              </a:effectLst>
            </a:endParaRPr>
          </a:p>
        </p:txBody>
      </p:sp>
      <p:sp>
        <p:nvSpPr>
          <p:cNvPr id="5" name="Slide Number Placeholder 4"/>
          <p:cNvSpPr>
            <a:spLocks noGrp="1"/>
          </p:cNvSpPr>
          <p:nvPr>
            <p:ph type="sldNum" sz="quarter" idx="12"/>
          </p:nvPr>
        </p:nvSpPr>
        <p:spPr/>
        <p:txBody>
          <a:bodyPr/>
          <a:lstStyle/>
          <a:p>
            <a:fld id="{64B04174-04F1-4CFC-A68E-9D1BC206F645}" type="slidenum">
              <a:rPr lang="pt-BR" smtClean="0"/>
              <a:pPr/>
              <a:t>125</a:t>
            </a:fld>
            <a:endParaRPr lang="pt-BR"/>
          </a:p>
        </p:txBody>
      </p:sp>
    </p:spTree>
    <p:extLst>
      <p:ext uri="{BB962C8B-B14F-4D97-AF65-F5344CB8AC3E}">
        <p14:creationId xmlns:p14="http://schemas.microsoft.com/office/powerpoint/2010/main" val="1443560227"/>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a:xfrm>
            <a:off x="2714612" y="1760557"/>
            <a:ext cx="6072230" cy="4525963"/>
          </a:xfrm>
        </p:spPr>
        <p:txBody>
          <a:bodyPr>
            <a:noAutofit/>
          </a:bodyPr>
          <a:lstStyle/>
          <a:p>
            <a:pPr lvl="1" algn="just">
              <a:lnSpc>
                <a:spcPct val="170000"/>
              </a:lnSpc>
            </a:pPr>
            <a:r>
              <a:rPr lang="pt-BR" sz="1600" b="1" dirty="0" smtClean="0"/>
              <a:t>O que seria do &lt;</a:t>
            </a:r>
            <a:r>
              <a:rPr lang="pt-BR" sz="1600" b="1" dirty="0" err="1" smtClean="0"/>
              <a:t>head</a:t>
            </a:r>
            <a:r>
              <a:rPr lang="pt-BR" sz="1600" b="1" dirty="0" smtClean="0"/>
              <a:t>&gt; sem um &lt;</a:t>
            </a:r>
            <a:r>
              <a:rPr lang="pt-BR" sz="1600" b="1" dirty="0" err="1" smtClean="0"/>
              <a:t>title</a:t>
            </a:r>
            <a:r>
              <a:rPr lang="pt-BR" sz="1600" b="1" dirty="0" smtClean="0"/>
              <a:t>&gt;?</a:t>
            </a:r>
          </a:p>
          <a:p>
            <a:pPr lvl="1" algn="just">
              <a:lnSpc>
                <a:spcPct val="170000"/>
              </a:lnSpc>
            </a:pPr>
            <a:endParaRPr lang="pt-BR" sz="1300" dirty="0" smtClean="0"/>
          </a:p>
          <a:p>
            <a:pPr lvl="1" algn="just">
              <a:lnSpc>
                <a:spcPct val="170000"/>
              </a:lnSpc>
            </a:pPr>
            <a:r>
              <a:rPr lang="pt-BR" sz="1600" dirty="0" smtClean="0"/>
              <a:t>Sempre dê um elemento &lt;</a:t>
            </a:r>
            <a:r>
              <a:rPr lang="pt-BR" sz="1600" dirty="0" err="1" smtClean="0"/>
              <a:t>title</a:t>
            </a:r>
            <a:r>
              <a:rPr lang="pt-BR" sz="1600" dirty="0" smtClean="0"/>
              <a:t>&gt; ao seu documento &lt;</a:t>
            </a:r>
            <a:r>
              <a:rPr lang="pt-BR" sz="1600" dirty="0" err="1" smtClean="0"/>
              <a:t>head</a:t>
            </a:r>
            <a:r>
              <a:rPr lang="pt-BR" sz="1600" dirty="0" smtClean="0"/>
              <a:t>&gt;. </a:t>
            </a:r>
            <a:r>
              <a:rPr lang="pt-BR" sz="1600" u="sng" dirty="0" smtClean="0"/>
              <a:t>É A LEI</a:t>
            </a:r>
            <a:r>
              <a:rPr lang="pt-BR" sz="1600" dirty="0" smtClean="0"/>
              <a:t>. Não fazer isso resultará em um documento não padronizado. O elemento &lt;</a:t>
            </a:r>
            <a:r>
              <a:rPr lang="pt-BR" sz="1600" dirty="0" err="1" smtClean="0"/>
              <a:t>head</a:t>
            </a:r>
            <a:r>
              <a:rPr lang="pt-BR" sz="1600" dirty="0" smtClean="0"/>
              <a:t>&gt; é o único lugar onde você deverá colocar seus elementos &lt;</a:t>
            </a:r>
            <a:r>
              <a:rPr lang="pt-BR" sz="1600" dirty="0" err="1" smtClean="0"/>
              <a:t>title</a:t>
            </a:r>
            <a:r>
              <a:rPr lang="pt-BR" sz="1600" dirty="0" smtClean="0"/>
              <a:t>&gt;, &lt;meta&gt; e &lt;style&gt;.</a:t>
            </a:r>
          </a:p>
        </p:txBody>
      </p:sp>
      <p:sp>
        <p:nvSpPr>
          <p:cNvPr id="3" name="Título 2"/>
          <p:cNvSpPr>
            <a:spLocks noGrp="1"/>
          </p:cNvSpPr>
          <p:nvPr>
            <p:ph type="title"/>
          </p:nvPr>
        </p:nvSpPr>
        <p:spPr/>
        <p:txBody>
          <a:bodyPr>
            <a:normAutofit/>
          </a:bodyPr>
          <a:lstStyle/>
          <a:p>
            <a:pPr algn="ctr"/>
            <a:r>
              <a:rPr lang="pt-BR" dirty="0" smtClean="0"/>
              <a:t>Manual do HTML 4.01 </a:t>
            </a:r>
            <a:r>
              <a:rPr lang="pt-BR" sz="2800" dirty="0" smtClean="0"/>
              <a:t>(rigoroso)</a:t>
            </a:r>
            <a:endParaRPr lang="pt-BR" dirty="0"/>
          </a:p>
        </p:txBody>
      </p:sp>
      <p:grpSp>
        <p:nvGrpSpPr>
          <p:cNvPr id="13" name="Grupo 12"/>
          <p:cNvGrpSpPr/>
          <p:nvPr/>
        </p:nvGrpSpPr>
        <p:grpSpPr>
          <a:xfrm>
            <a:off x="857224" y="2000240"/>
            <a:ext cx="2071702" cy="3071834"/>
            <a:chOff x="857224" y="2000240"/>
            <a:chExt cx="2071702" cy="3071834"/>
          </a:xfrm>
        </p:grpSpPr>
        <p:sp>
          <p:nvSpPr>
            <p:cNvPr id="10" name="Retângulo de cantos arredondados 9"/>
            <p:cNvSpPr/>
            <p:nvPr/>
          </p:nvSpPr>
          <p:spPr>
            <a:xfrm>
              <a:off x="857224" y="2000240"/>
              <a:ext cx="2071702" cy="3071834"/>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pt-BR" dirty="0"/>
            </a:p>
          </p:txBody>
        </p:sp>
        <p:sp>
          <p:nvSpPr>
            <p:cNvPr id="12" name="Retângulo de cantos arredondados 11"/>
            <p:cNvSpPr/>
            <p:nvPr/>
          </p:nvSpPr>
          <p:spPr>
            <a:xfrm>
              <a:off x="935705" y="2091599"/>
              <a:ext cx="1908904" cy="2850477"/>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pt-BR" sz="2000" dirty="0" err="1" smtClean="0">
                  <a:effectLst>
                    <a:outerShdw blurRad="38100" dist="38100" dir="2700000" algn="tl">
                      <a:srgbClr val="000000">
                        <a:alpha val="43137"/>
                      </a:srgbClr>
                    </a:outerShdw>
                  </a:effectLst>
                </a:rPr>
                <a:t>Title</a:t>
              </a:r>
              <a:endParaRPr lang="pt-BR" sz="2000" dirty="0" smtClean="0">
                <a:effectLst>
                  <a:outerShdw blurRad="38100" dist="38100" dir="2700000" algn="tl">
                    <a:srgbClr val="000000">
                      <a:alpha val="43137"/>
                    </a:srgbClr>
                  </a:outerShdw>
                </a:effectLst>
              </a:endParaRPr>
            </a:p>
            <a:p>
              <a:pPr algn="ctr"/>
              <a:endParaRPr lang="pt-BR" sz="2000" dirty="0" smtClean="0">
                <a:effectLst>
                  <a:outerShdw blurRad="38100" dist="38100" dir="2700000" algn="tl">
                    <a:srgbClr val="000000">
                      <a:alpha val="43137"/>
                    </a:srgbClr>
                  </a:outerShdw>
                </a:effectLst>
              </a:endParaRPr>
            </a:p>
            <a:p>
              <a:pPr algn="ctr"/>
              <a:r>
                <a:rPr lang="pt-BR" sz="2000" dirty="0" smtClean="0">
                  <a:effectLst>
                    <a:outerShdw blurRad="38100" dist="38100" dir="2700000" algn="tl">
                      <a:srgbClr val="000000">
                        <a:alpha val="43137"/>
                      </a:srgbClr>
                    </a:outerShdw>
                  </a:effectLst>
                </a:rPr>
                <a:t>Obrigatório</a:t>
              </a:r>
              <a:endParaRPr lang="pt-BR" sz="2000" dirty="0">
                <a:effectLst>
                  <a:outerShdw blurRad="38100" dist="38100" dir="2700000" algn="tl">
                    <a:srgbClr val="000000">
                      <a:alpha val="43137"/>
                    </a:srgbClr>
                  </a:outerShdw>
                </a:effectLst>
              </a:endParaRPr>
            </a:p>
          </p:txBody>
        </p:sp>
      </p:grpSp>
      <p:sp>
        <p:nvSpPr>
          <p:cNvPr id="14" name="Retângulo de cantos arredondados 13"/>
          <p:cNvSpPr/>
          <p:nvPr/>
        </p:nvSpPr>
        <p:spPr>
          <a:xfrm>
            <a:off x="6929454" y="5867261"/>
            <a:ext cx="2143140" cy="562135"/>
          </a:xfrm>
          <a:prstGeom prst="roundRect">
            <a:avLst/>
          </a:prstGeom>
          <a:solidFill>
            <a:schemeClr val="accent2"/>
          </a:solidFill>
          <a:ln w="12700">
            <a:solidFill>
              <a:schemeClr val="bg2"/>
            </a:solidFill>
          </a:ln>
          <a:effectLst>
            <a:innerShdw blurRad="114300">
              <a:prstClr val="black"/>
            </a:innerShdw>
            <a:reflection blurRad="6350" stA="50000" endA="300" endPos="5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bg1"/>
                </a:solidFill>
                <a:effectLst>
                  <a:glow rad="228600">
                    <a:schemeClr val="accent1">
                      <a:satMod val="175000"/>
                      <a:alpha val="40000"/>
                    </a:schemeClr>
                  </a:glow>
                </a:effectLst>
              </a:rPr>
              <a:t>Demonstração</a:t>
            </a:r>
            <a:endParaRPr lang="pt-BR" sz="1400" dirty="0">
              <a:solidFill>
                <a:schemeClr val="bg1"/>
              </a:solidFill>
              <a:effectLst>
                <a:glow rad="228600">
                  <a:schemeClr val="accent1">
                    <a:satMod val="175000"/>
                    <a:alpha val="40000"/>
                  </a:schemeClr>
                </a:glow>
              </a:effectLst>
            </a:endParaRPr>
          </a:p>
        </p:txBody>
      </p:sp>
      <p:sp>
        <p:nvSpPr>
          <p:cNvPr id="5" name="Slide Number Placeholder 4"/>
          <p:cNvSpPr>
            <a:spLocks noGrp="1"/>
          </p:cNvSpPr>
          <p:nvPr>
            <p:ph type="sldNum" sz="quarter" idx="12"/>
          </p:nvPr>
        </p:nvSpPr>
        <p:spPr/>
        <p:txBody>
          <a:bodyPr/>
          <a:lstStyle/>
          <a:p>
            <a:fld id="{64B04174-04F1-4CFC-A68E-9D1BC206F645}" type="slidenum">
              <a:rPr lang="pt-BR" smtClean="0"/>
              <a:pPr/>
              <a:t>126</a:t>
            </a:fld>
            <a:endParaRPr lang="pt-BR"/>
          </a:p>
        </p:txBody>
      </p:sp>
    </p:spTree>
    <p:extLst>
      <p:ext uri="{BB962C8B-B14F-4D97-AF65-F5344CB8AC3E}">
        <p14:creationId xmlns:p14="http://schemas.microsoft.com/office/powerpoint/2010/main" val="3261885186"/>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a:xfrm>
            <a:off x="2714612" y="1760557"/>
            <a:ext cx="6072230" cy="4525963"/>
          </a:xfrm>
        </p:spPr>
        <p:txBody>
          <a:bodyPr>
            <a:noAutofit/>
          </a:bodyPr>
          <a:lstStyle/>
          <a:p>
            <a:pPr lvl="1" algn="just">
              <a:lnSpc>
                <a:spcPct val="170000"/>
              </a:lnSpc>
            </a:pPr>
            <a:r>
              <a:rPr lang="pt-BR" sz="1600" b="1" dirty="0" smtClean="0"/>
              <a:t>Alimente seu &lt;</a:t>
            </a:r>
            <a:r>
              <a:rPr lang="pt-BR" sz="1600" b="1" dirty="0" err="1" smtClean="0"/>
              <a:t>body</a:t>
            </a:r>
            <a:r>
              <a:rPr lang="pt-BR" sz="1600" b="1" dirty="0" smtClean="0"/>
              <a:t>&gt; apenas com elementos de bloco saudáveis</a:t>
            </a:r>
          </a:p>
          <a:p>
            <a:pPr lvl="1" algn="just">
              <a:lnSpc>
                <a:spcPct val="170000"/>
              </a:lnSpc>
            </a:pPr>
            <a:endParaRPr lang="pt-BR" sz="1300" dirty="0" smtClean="0"/>
          </a:p>
          <a:p>
            <a:pPr lvl="1" algn="just">
              <a:lnSpc>
                <a:spcPct val="170000"/>
              </a:lnSpc>
            </a:pPr>
            <a:r>
              <a:rPr lang="pt-BR" sz="1600" dirty="0" smtClean="0"/>
              <a:t>Você só poderá colocar elementos de bloco (&lt;h1&gt;, &lt;h2&gt;, ..., &lt;h6, &lt;p&gt;, &lt;div&gt;, &lt;</a:t>
            </a:r>
            <a:r>
              <a:rPr lang="pt-BR" sz="1600" dirty="0" err="1" smtClean="0"/>
              <a:t>blockquote</a:t>
            </a:r>
            <a:r>
              <a:rPr lang="pt-BR" sz="1600" dirty="0" smtClean="0"/>
              <a:t>&gt; e assim por diante) diretamente no elemento &lt;</a:t>
            </a:r>
            <a:r>
              <a:rPr lang="pt-BR" sz="1600" dirty="0" err="1" smtClean="0"/>
              <a:t>body</a:t>
            </a:r>
            <a:r>
              <a:rPr lang="pt-BR" sz="1600" dirty="0" smtClean="0"/>
              <a:t>&gt;. Todos os elementos em linha e texto precisam estar dentro de outro elemento de bloco (&lt;div&gt; e &lt;p&gt;) antes que possam entrar no elemento &lt;</a:t>
            </a:r>
            <a:r>
              <a:rPr lang="pt-BR" sz="1600" dirty="0" err="1" smtClean="0"/>
              <a:t>body</a:t>
            </a:r>
            <a:r>
              <a:rPr lang="pt-BR" sz="1600" dirty="0" smtClean="0"/>
              <a:t>&gt;.</a:t>
            </a:r>
          </a:p>
        </p:txBody>
      </p:sp>
      <p:sp>
        <p:nvSpPr>
          <p:cNvPr id="3" name="Título 2"/>
          <p:cNvSpPr>
            <a:spLocks noGrp="1"/>
          </p:cNvSpPr>
          <p:nvPr>
            <p:ph type="title"/>
          </p:nvPr>
        </p:nvSpPr>
        <p:spPr/>
        <p:txBody>
          <a:bodyPr>
            <a:normAutofit/>
          </a:bodyPr>
          <a:lstStyle/>
          <a:p>
            <a:pPr algn="ctr"/>
            <a:r>
              <a:rPr lang="pt-BR" dirty="0" smtClean="0"/>
              <a:t>Manual do HTML 4.01 </a:t>
            </a:r>
            <a:r>
              <a:rPr lang="pt-BR" sz="2800" dirty="0" smtClean="0"/>
              <a:t>(rigoroso)</a:t>
            </a:r>
            <a:endParaRPr lang="pt-BR" dirty="0"/>
          </a:p>
        </p:txBody>
      </p:sp>
      <p:grpSp>
        <p:nvGrpSpPr>
          <p:cNvPr id="9" name="Grupo 8"/>
          <p:cNvGrpSpPr/>
          <p:nvPr/>
        </p:nvGrpSpPr>
        <p:grpSpPr>
          <a:xfrm>
            <a:off x="285720" y="1857364"/>
            <a:ext cx="2786082" cy="2857520"/>
            <a:chOff x="285720" y="2143116"/>
            <a:chExt cx="2786082" cy="2571768"/>
          </a:xfrm>
        </p:grpSpPr>
        <p:sp>
          <p:nvSpPr>
            <p:cNvPr id="6" name="Losango 5"/>
            <p:cNvSpPr/>
            <p:nvPr/>
          </p:nvSpPr>
          <p:spPr>
            <a:xfrm>
              <a:off x="285720" y="2143116"/>
              <a:ext cx="2786082" cy="2571768"/>
            </a:xfrm>
            <a:prstGeom prst="diamond">
              <a:avLst/>
            </a:prstGeom>
            <a:solidFill>
              <a:srgbClr val="FACA00"/>
            </a:solidFill>
            <a:ln>
              <a:solidFill>
                <a:schemeClr val="tx1">
                  <a:lumMod val="75000"/>
                  <a:lumOff val="25000"/>
                </a:schemeClr>
              </a:solidFill>
            </a:ln>
          </p:spPr>
          <p:style>
            <a:lnRef idx="3">
              <a:schemeClr val="lt1"/>
            </a:lnRef>
            <a:fillRef idx="1">
              <a:schemeClr val="accent2"/>
            </a:fillRef>
            <a:effectRef idx="1">
              <a:schemeClr val="accent2"/>
            </a:effectRef>
            <a:fontRef idx="minor">
              <a:schemeClr val="lt1"/>
            </a:fontRef>
          </p:style>
          <p:txBody>
            <a:bodyPr rtlCol="0" anchor="ctr"/>
            <a:lstStyle/>
            <a:p>
              <a:pPr algn="ctr"/>
              <a:r>
                <a:rPr lang="pt-BR" sz="1900" dirty="0" smtClean="0">
                  <a:solidFill>
                    <a:schemeClr val="tx1"/>
                  </a:solidFill>
                  <a:effectLst>
                    <a:outerShdw blurRad="38100" dist="38100" dir="2700000" algn="tl">
                      <a:srgbClr val="000000">
                        <a:alpha val="43137"/>
                      </a:srgbClr>
                    </a:outerShdw>
                  </a:effectLst>
                </a:rPr>
                <a:t>Apenas elementos de bloco</a:t>
              </a:r>
              <a:endParaRPr lang="pt-BR" sz="1900" dirty="0">
                <a:solidFill>
                  <a:schemeClr val="tx1"/>
                </a:solidFill>
                <a:effectLst>
                  <a:outerShdw blurRad="38100" dist="38100" dir="2700000" algn="tl">
                    <a:srgbClr val="000000">
                      <a:alpha val="43137"/>
                    </a:srgbClr>
                  </a:outerShdw>
                </a:effectLst>
              </a:endParaRPr>
            </a:p>
          </p:txBody>
        </p:sp>
        <p:sp>
          <p:nvSpPr>
            <p:cNvPr id="7" name="Seta para cima 6"/>
            <p:cNvSpPr/>
            <p:nvPr/>
          </p:nvSpPr>
          <p:spPr>
            <a:xfrm>
              <a:off x="1390091" y="2241519"/>
              <a:ext cx="571504" cy="493023"/>
            </a:xfrm>
            <a:prstGeom prst="upArrow">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pt-BR"/>
            </a:p>
          </p:txBody>
        </p:sp>
      </p:grpSp>
      <p:sp>
        <p:nvSpPr>
          <p:cNvPr id="11" name="Retângulo de cantos arredondados 10"/>
          <p:cNvSpPr/>
          <p:nvPr/>
        </p:nvSpPr>
        <p:spPr>
          <a:xfrm>
            <a:off x="6929454" y="5867261"/>
            <a:ext cx="2143140" cy="562135"/>
          </a:xfrm>
          <a:prstGeom prst="roundRect">
            <a:avLst/>
          </a:prstGeom>
          <a:solidFill>
            <a:schemeClr val="accent2"/>
          </a:solidFill>
          <a:ln w="12700">
            <a:solidFill>
              <a:schemeClr val="bg2"/>
            </a:solidFill>
          </a:ln>
          <a:effectLst>
            <a:innerShdw blurRad="114300">
              <a:prstClr val="black"/>
            </a:innerShdw>
            <a:reflection blurRad="6350" stA="50000" endA="300" endPos="5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bg1"/>
                </a:solidFill>
                <a:effectLst>
                  <a:glow rad="228600">
                    <a:schemeClr val="accent1">
                      <a:satMod val="175000"/>
                      <a:alpha val="40000"/>
                    </a:schemeClr>
                  </a:glow>
                </a:effectLst>
              </a:rPr>
              <a:t>Demonstração</a:t>
            </a:r>
            <a:endParaRPr lang="pt-BR" sz="1400" dirty="0">
              <a:solidFill>
                <a:schemeClr val="bg1"/>
              </a:solidFill>
              <a:effectLst>
                <a:glow rad="228600">
                  <a:schemeClr val="accent1">
                    <a:satMod val="175000"/>
                    <a:alpha val="40000"/>
                  </a:schemeClr>
                </a:glow>
              </a:effectLst>
            </a:endParaRPr>
          </a:p>
        </p:txBody>
      </p:sp>
      <p:sp>
        <p:nvSpPr>
          <p:cNvPr id="5" name="Slide Number Placeholder 4"/>
          <p:cNvSpPr>
            <a:spLocks noGrp="1"/>
          </p:cNvSpPr>
          <p:nvPr>
            <p:ph type="sldNum" sz="quarter" idx="12"/>
          </p:nvPr>
        </p:nvSpPr>
        <p:spPr/>
        <p:txBody>
          <a:bodyPr/>
          <a:lstStyle/>
          <a:p>
            <a:fld id="{64B04174-04F1-4CFC-A68E-9D1BC206F645}" type="slidenum">
              <a:rPr lang="pt-BR" smtClean="0"/>
              <a:pPr/>
              <a:t>127</a:t>
            </a:fld>
            <a:endParaRPr lang="pt-BR"/>
          </a:p>
        </p:txBody>
      </p:sp>
    </p:spTree>
    <p:extLst>
      <p:ext uri="{BB962C8B-B14F-4D97-AF65-F5344CB8AC3E}">
        <p14:creationId xmlns:p14="http://schemas.microsoft.com/office/powerpoint/2010/main" val="1790737656"/>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a:xfrm>
            <a:off x="2714612" y="1760557"/>
            <a:ext cx="6072230" cy="4525963"/>
          </a:xfrm>
        </p:spPr>
        <p:txBody>
          <a:bodyPr>
            <a:noAutofit/>
          </a:bodyPr>
          <a:lstStyle/>
          <a:p>
            <a:pPr lvl="1" algn="just">
              <a:lnSpc>
                <a:spcPct val="170000"/>
              </a:lnSpc>
            </a:pPr>
            <a:r>
              <a:rPr lang="pt-BR" sz="1600" b="1" dirty="0" smtClean="0"/>
              <a:t>Mantenha os elementos de bloco fora de seus elementos em linha</a:t>
            </a:r>
          </a:p>
          <a:p>
            <a:pPr lvl="1" algn="just">
              <a:lnSpc>
                <a:spcPct val="170000"/>
              </a:lnSpc>
            </a:pPr>
            <a:endParaRPr lang="pt-BR" sz="1300" dirty="0" smtClean="0"/>
          </a:p>
          <a:p>
            <a:pPr lvl="1" algn="just">
              <a:lnSpc>
                <a:spcPct val="170000"/>
              </a:lnSpc>
            </a:pPr>
            <a:r>
              <a:rPr lang="pt-BR" sz="1600" dirty="0" smtClean="0"/>
              <a:t>As únicas coisas que podem ser colocadas em um elemento em linha são textos e outros elementos em linha. Os elementos de bloco não são permitidos sob nenhuma circunstância.</a:t>
            </a:r>
          </a:p>
        </p:txBody>
      </p:sp>
      <p:sp>
        <p:nvSpPr>
          <p:cNvPr id="3" name="Título 2"/>
          <p:cNvSpPr>
            <a:spLocks noGrp="1"/>
          </p:cNvSpPr>
          <p:nvPr>
            <p:ph type="title"/>
          </p:nvPr>
        </p:nvSpPr>
        <p:spPr/>
        <p:txBody>
          <a:bodyPr>
            <a:normAutofit/>
          </a:bodyPr>
          <a:lstStyle/>
          <a:p>
            <a:pPr algn="ctr"/>
            <a:r>
              <a:rPr lang="pt-BR" dirty="0" smtClean="0"/>
              <a:t>Manual do HTML 4.01 </a:t>
            </a:r>
            <a:r>
              <a:rPr lang="pt-BR" sz="2800" dirty="0" smtClean="0"/>
              <a:t>(rigoroso)</a:t>
            </a:r>
            <a:endParaRPr lang="pt-BR" dirty="0"/>
          </a:p>
        </p:txBody>
      </p:sp>
      <p:grpSp>
        <p:nvGrpSpPr>
          <p:cNvPr id="10" name="Grupo 9"/>
          <p:cNvGrpSpPr/>
          <p:nvPr/>
        </p:nvGrpSpPr>
        <p:grpSpPr>
          <a:xfrm>
            <a:off x="285720" y="2285992"/>
            <a:ext cx="2571768" cy="1428760"/>
            <a:chOff x="285720" y="2786058"/>
            <a:chExt cx="2571768" cy="1428760"/>
          </a:xfrm>
        </p:grpSpPr>
        <p:sp>
          <p:nvSpPr>
            <p:cNvPr id="8" name="Retângulo 7"/>
            <p:cNvSpPr/>
            <p:nvPr/>
          </p:nvSpPr>
          <p:spPr>
            <a:xfrm>
              <a:off x="285720" y="2786058"/>
              <a:ext cx="2571768" cy="1428760"/>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pt-BR"/>
            </a:p>
          </p:txBody>
        </p:sp>
        <p:sp>
          <p:nvSpPr>
            <p:cNvPr id="9" name="Seta para a esquerda e para a direita 8"/>
            <p:cNvSpPr/>
            <p:nvPr/>
          </p:nvSpPr>
          <p:spPr>
            <a:xfrm>
              <a:off x="701469" y="3194764"/>
              <a:ext cx="1785950" cy="642942"/>
            </a:xfrm>
            <a:prstGeom prst="leftRightArrow">
              <a:avLst/>
            </a:prstGeom>
            <a:solidFill>
              <a:schemeClr val="bg1"/>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endParaRPr lang="pt-BR"/>
            </a:p>
          </p:txBody>
        </p:sp>
      </p:grpSp>
      <p:sp>
        <p:nvSpPr>
          <p:cNvPr id="5" name="Slide Number Placeholder 4"/>
          <p:cNvSpPr>
            <a:spLocks noGrp="1"/>
          </p:cNvSpPr>
          <p:nvPr>
            <p:ph type="sldNum" sz="quarter" idx="12"/>
          </p:nvPr>
        </p:nvSpPr>
        <p:spPr/>
        <p:txBody>
          <a:bodyPr/>
          <a:lstStyle/>
          <a:p>
            <a:fld id="{64B04174-04F1-4CFC-A68E-9D1BC206F645}" type="slidenum">
              <a:rPr lang="pt-BR" smtClean="0"/>
              <a:pPr/>
              <a:t>128</a:t>
            </a:fld>
            <a:endParaRPr lang="pt-BR"/>
          </a:p>
        </p:txBody>
      </p:sp>
    </p:spTree>
    <p:extLst>
      <p:ext uri="{BB962C8B-B14F-4D97-AF65-F5344CB8AC3E}">
        <p14:creationId xmlns:p14="http://schemas.microsoft.com/office/powerpoint/2010/main" val="3317829085"/>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a:xfrm>
            <a:off x="2714612" y="1760557"/>
            <a:ext cx="6072230" cy="4525963"/>
          </a:xfrm>
        </p:spPr>
        <p:txBody>
          <a:bodyPr>
            <a:noAutofit/>
          </a:bodyPr>
          <a:lstStyle/>
          <a:p>
            <a:pPr lvl="1" algn="just">
              <a:lnSpc>
                <a:spcPct val="170000"/>
              </a:lnSpc>
            </a:pPr>
            <a:r>
              <a:rPr lang="pt-BR" sz="1600" b="1" dirty="0" smtClean="0"/>
              <a:t>Mantenha os elementos de bloco fora de seus elementos &lt;p&gt;</a:t>
            </a:r>
          </a:p>
          <a:p>
            <a:pPr lvl="1" algn="just">
              <a:lnSpc>
                <a:spcPct val="170000"/>
              </a:lnSpc>
            </a:pPr>
            <a:endParaRPr lang="pt-BR" sz="1300" dirty="0" smtClean="0"/>
          </a:p>
          <a:p>
            <a:pPr lvl="1" algn="just">
              <a:lnSpc>
                <a:spcPct val="170000"/>
              </a:lnSpc>
            </a:pPr>
            <a:r>
              <a:rPr lang="pt-BR" sz="1600" dirty="0" smtClean="0"/>
              <a:t>Os parágrafos foram feitos para texto, portanto mantenha os elementos de bloco fora de seus parágrafos. É claro que não á o menor problema em usar todos os elementos em linha desejados dentro deles (&lt;em&gt;, &lt;a&gt;, &lt;</a:t>
            </a:r>
            <a:r>
              <a:rPr lang="pt-BR" sz="1600" dirty="0" err="1" smtClean="0"/>
              <a:t>strong</a:t>
            </a:r>
            <a:r>
              <a:rPr lang="pt-BR" sz="1600" dirty="0" smtClean="0"/>
              <a:t>&gt;, &lt;</a:t>
            </a:r>
            <a:r>
              <a:rPr lang="pt-BR" sz="1600" dirty="0" err="1" smtClean="0"/>
              <a:t>img</a:t>
            </a:r>
            <a:r>
              <a:rPr lang="pt-BR" sz="1600" dirty="0" smtClean="0"/>
              <a:t>&gt;, &lt;</a:t>
            </a:r>
            <a:r>
              <a:rPr lang="pt-BR" sz="1600" dirty="0" err="1" smtClean="0"/>
              <a:t>img</a:t>
            </a:r>
            <a:r>
              <a:rPr lang="pt-BR" sz="1600" dirty="0" smtClean="0"/>
              <a:t>&gt;, &lt;q&gt; e assim por diante).</a:t>
            </a:r>
          </a:p>
        </p:txBody>
      </p:sp>
      <p:sp>
        <p:nvSpPr>
          <p:cNvPr id="3" name="Título 2"/>
          <p:cNvSpPr>
            <a:spLocks noGrp="1"/>
          </p:cNvSpPr>
          <p:nvPr>
            <p:ph type="title"/>
          </p:nvPr>
        </p:nvSpPr>
        <p:spPr/>
        <p:txBody>
          <a:bodyPr>
            <a:normAutofit/>
          </a:bodyPr>
          <a:lstStyle/>
          <a:p>
            <a:pPr algn="ctr"/>
            <a:r>
              <a:rPr lang="pt-BR" dirty="0" smtClean="0"/>
              <a:t>Manual do HTML 4.01 </a:t>
            </a:r>
            <a:r>
              <a:rPr lang="pt-BR" sz="2800" dirty="0" smtClean="0"/>
              <a:t>(rigoroso)</a:t>
            </a:r>
            <a:endParaRPr lang="pt-BR" dirty="0"/>
          </a:p>
        </p:txBody>
      </p:sp>
      <p:pic>
        <p:nvPicPr>
          <p:cNvPr id="3074" name="Picture 2"/>
          <p:cNvPicPr>
            <a:picLocks noChangeAspect="1" noChangeArrowheads="1"/>
          </p:cNvPicPr>
          <p:nvPr/>
        </p:nvPicPr>
        <p:blipFill>
          <a:blip r:embed="rId3" cstate="print"/>
          <a:srcRect/>
          <a:stretch>
            <a:fillRect/>
          </a:stretch>
        </p:blipFill>
        <p:spPr bwMode="auto">
          <a:xfrm>
            <a:off x="357158" y="1928802"/>
            <a:ext cx="2843160" cy="2857520"/>
          </a:xfrm>
          <a:prstGeom prst="rect">
            <a:avLst/>
          </a:prstGeom>
          <a:noFill/>
          <a:ln w="9525">
            <a:noFill/>
            <a:miter lim="800000"/>
            <a:headEnd/>
            <a:tailEnd/>
          </a:ln>
        </p:spPr>
      </p:pic>
      <p:sp>
        <p:nvSpPr>
          <p:cNvPr id="10" name="Retângulo de cantos arredondados 9"/>
          <p:cNvSpPr/>
          <p:nvPr/>
        </p:nvSpPr>
        <p:spPr>
          <a:xfrm>
            <a:off x="6929454" y="5867261"/>
            <a:ext cx="2143140" cy="562135"/>
          </a:xfrm>
          <a:prstGeom prst="roundRect">
            <a:avLst/>
          </a:prstGeom>
          <a:solidFill>
            <a:schemeClr val="accent2"/>
          </a:solidFill>
          <a:ln w="12700">
            <a:solidFill>
              <a:schemeClr val="bg2"/>
            </a:solidFill>
          </a:ln>
          <a:effectLst>
            <a:innerShdw blurRad="114300">
              <a:prstClr val="black"/>
            </a:innerShdw>
            <a:reflection blurRad="6350" stA="50000" endA="300" endPos="5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bg1"/>
                </a:solidFill>
                <a:effectLst>
                  <a:glow rad="228600">
                    <a:schemeClr val="accent1">
                      <a:satMod val="175000"/>
                      <a:alpha val="40000"/>
                    </a:schemeClr>
                  </a:glow>
                </a:effectLst>
              </a:rPr>
              <a:t>Demonstração</a:t>
            </a:r>
            <a:endParaRPr lang="pt-BR" sz="1400" dirty="0">
              <a:solidFill>
                <a:schemeClr val="bg1"/>
              </a:solidFill>
              <a:effectLst>
                <a:glow rad="228600">
                  <a:schemeClr val="accent1">
                    <a:satMod val="175000"/>
                    <a:alpha val="40000"/>
                  </a:schemeClr>
                </a:glow>
              </a:effectLst>
            </a:endParaRPr>
          </a:p>
        </p:txBody>
      </p:sp>
      <p:sp>
        <p:nvSpPr>
          <p:cNvPr id="5" name="Slide Number Placeholder 4"/>
          <p:cNvSpPr>
            <a:spLocks noGrp="1"/>
          </p:cNvSpPr>
          <p:nvPr>
            <p:ph type="sldNum" sz="quarter" idx="12"/>
          </p:nvPr>
        </p:nvSpPr>
        <p:spPr/>
        <p:txBody>
          <a:bodyPr/>
          <a:lstStyle/>
          <a:p>
            <a:fld id="{64B04174-04F1-4CFC-A68E-9D1BC206F645}" type="slidenum">
              <a:rPr lang="pt-BR" smtClean="0"/>
              <a:pPr/>
              <a:t>129</a:t>
            </a:fld>
            <a:endParaRPr lang="pt-BR"/>
          </a:p>
        </p:txBody>
      </p:sp>
    </p:spTree>
    <p:extLst>
      <p:ext uri="{BB962C8B-B14F-4D97-AF65-F5344CB8AC3E}">
        <p14:creationId xmlns:p14="http://schemas.microsoft.com/office/powerpoint/2010/main" val="221259202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normAutofit fontScale="55000" lnSpcReduction="20000"/>
          </a:bodyPr>
          <a:lstStyle/>
          <a:p>
            <a:pPr lvl="0" algn="just">
              <a:lnSpc>
                <a:spcPct val="170000"/>
              </a:lnSpc>
            </a:pPr>
            <a:r>
              <a:rPr lang="pt-BR" dirty="0" smtClean="0"/>
              <a:t>Todo documento HTML deve estar de conformidade com o HTML SGML (Standard </a:t>
            </a:r>
            <a:r>
              <a:rPr lang="pt-BR" dirty="0" err="1" smtClean="0"/>
              <a:t>Generalized</a:t>
            </a:r>
            <a:r>
              <a:rPr lang="pt-BR" dirty="0" smtClean="0"/>
              <a:t> Markup </a:t>
            </a:r>
            <a:r>
              <a:rPr lang="pt-BR" dirty="0" err="1" smtClean="0"/>
              <a:t>Language</a:t>
            </a:r>
            <a:r>
              <a:rPr lang="pt-BR" dirty="0" smtClean="0"/>
              <a:t>) </a:t>
            </a:r>
            <a:r>
              <a:rPr lang="pt-BR" dirty="0" smtClean="0">
                <a:hlinkClick r:id="rId2" action="ppaction://hlinkfile"/>
              </a:rPr>
              <a:t>DTD</a:t>
            </a:r>
            <a:r>
              <a:rPr lang="pt-BR" dirty="0" smtClean="0"/>
              <a:t> (</a:t>
            </a:r>
            <a:r>
              <a:rPr lang="pt-BR" dirty="0" err="1" smtClean="0"/>
              <a:t>Document</a:t>
            </a:r>
            <a:r>
              <a:rPr lang="pt-BR" dirty="0" smtClean="0"/>
              <a:t> </a:t>
            </a:r>
            <a:r>
              <a:rPr lang="pt-BR" dirty="0" err="1" smtClean="0"/>
              <a:t>Type</a:t>
            </a:r>
            <a:r>
              <a:rPr lang="pt-BR" dirty="0" smtClean="0"/>
              <a:t> </a:t>
            </a:r>
            <a:r>
              <a:rPr lang="pt-BR" dirty="0" err="1" smtClean="0"/>
              <a:t>Definition</a:t>
            </a:r>
            <a:r>
              <a:rPr lang="pt-BR" dirty="0" smtClean="0"/>
              <a:t>). Este documento que define o padrão HTML, ou seja, define as </a:t>
            </a:r>
            <a:r>
              <a:rPr lang="pt-BR" dirty="0" err="1" smtClean="0"/>
              <a:t>tags</a:t>
            </a:r>
            <a:r>
              <a:rPr lang="pt-BR" dirty="0" smtClean="0"/>
              <a:t> e a sintaxe utilizadas para criar um documento HTML.</a:t>
            </a:r>
          </a:p>
          <a:p>
            <a:pPr lvl="0" algn="just">
              <a:lnSpc>
                <a:spcPct val="170000"/>
              </a:lnSpc>
            </a:pPr>
            <a:endParaRPr lang="pt-BR" dirty="0" smtClean="0"/>
          </a:p>
          <a:p>
            <a:pPr lvl="0" algn="just">
              <a:lnSpc>
                <a:spcPct val="170000"/>
              </a:lnSpc>
            </a:pPr>
            <a:r>
              <a:rPr lang="pt-BR" dirty="0" smtClean="0"/>
              <a:t>O navegador pode ser informado qual DTD a ser utilizado a partir de uma especial SGML colocada na primeira linha do documento: &lt;!DOCTYPE HTML PUBLIC "-//W3C//DTD HTML 4.01//EN"&gt;. O documento que tiver esta </a:t>
            </a:r>
            <a:r>
              <a:rPr lang="pt-BR" dirty="0" err="1" smtClean="0"/>
              <a:t>tag</a:t>
            </a:r>
            <a:r>
              <a:rPr lang="pt-BR" dirty="0" smtClean="0"/>
              <a:t> na primeira linha está dizendo para o navegador utilizar a versão do HTML 4.01, definido pelo W3C.</a:t>
            </a:r>
          </a:p>
          <a:p>
            <a:pPr lvl="0" algn="just">
              <a:lnSpc>
                <a:spcPct val="170000"/>
              </a:lnSpc>
            </a:pPr>
            <a:endParaRPr lang="pt-BR" dirty="0" smtClean="0"/>
          </a:p>
          <a:p>
            <a:pPr lvl="0" algn="just">
              <a:lnSpc>
                <a:spcPct val="170000"/>
              </a:lnSpc>
            </a:pPr>
            <a:r>
              <a:rPr lang="pt-BR" dirty="0" smtClean="0"/>
              <a:t>Outras versões de DTD definem versões mais restritas do padrão HTML e nem todas as versões de navegadores dão suporte às versões mais novas do HTML.</a:t>
            </a:r>
          </a:p>
          <a:p>
            <a:pPr algn="just">
              <a:lnSpc>
                <a:spcPct val="170000"/>
              </a:lnSpc>
            </a:pPr>
            <a:endParaRPr lang="pt-BR" dirty="0"/>
          </a:p>
        </p:txBody>
      </p:sp>
      <p:sp>
        <p:nvSpPr>
          <p:cNvPr id="3" name="Título 2"/>
          <p:cNvSpPr>
            <a:spLocks noGrp="1"/>
          </p:cNvSpPr>
          <p:nvPr>
            <p:ph type="title"/>
          </p:nvPr>
        </p:nvSpPr>
        <p:spPr/>
        <p:txBody>
          <a:bodyPr/>
          <a:lstStyle/>
          <a:p>
            <a:pPr algn="ctr"/>
            <a:r>
              <a:rPr lang="pt-BR" dirty="0" smtClean="0"/>
              <a:t>Conceituações</a:t>
            </a:r>
            <a:endParaRPr lang="pt-BR" dirty="0"/>
          </a:p>
        </p:txBody>
      </p:sp>
      <p:sp>
        <p:nvSpPr>
          <p:cNvPr id="5" name="Slide Number Placeholder 4"/>
          <p:cNvSpPr>
            <a:spLocks noGrp="1"/>
          </p:cNvSpPr>
          <p:nvPr>
            <p:ph type="sldNum" sz="quarter" idx="12"/>
          </p:nvPr>
        </p:nvSpPr>
        <p:spPr/>
        <p:txBody>
          <a:bodyPr/>
          <a:lstStyle/>
          <a:p>
            <a:fld id="{64B04174-04F1-4CFC-A68E-9D1BC206F645}" type="slidenum">
              <a:rPr lang="pt-BR" smtClean="0"/>
              <a:pPr/>
              <a:t>13</a:t>
            </a:fld>
            <a:endParaRPr lang="pt-BR"/>
          </a:p>
        </p:txBody>
      </p:sp>
    </p:spTree>
  </p:cSld>
  <p:clrMapOvr>
    <a:masterClrMapping/>
  </p:clrMapOvr>
  <p:transition/>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a:xfrm>
            <a:off x="2714612" y="1760557"/>
            <a:ext cx="6072230" cy="4525963"/>
          </a:xfrm>
        </p:spPr>
        <p:txBody>
          <a:bodyPr>
            <a:noAutofit/>
          </a:bodyPr>
          <a:lstStyle/>
          <a:p>
            <a:pPr lvl="1" algn="just">
              <a:lnSpc>
                <a:spcPct val="170000"/>
              </a:lnSpc>
            </a:pPr>
            <a:r>
              <a:rPr lang="pt-BR" sz="1600" b="1" dirty="0" smtClean="0"/>
              <a:t>As listas são para itens de lista</a:t>
            </a:r>
          </a:p>
          <a:p>
            <a:pPr lvl="1" algn="just">
              <a:lnSpc>
                <a:spcPct val="170000"/>
              </a:lnSpc>
            </a:pPr>
            <a:endParaRPr lang="pt-BR" sz="1300" dirty="0" smtClean="0"/>
          </a:p>
          <a:p>
            <a:pPr lvl="1" algn="just">
              <a:lnSpc>
                <a:spcPct val="170000"/>
              </a:lnSpc>
            </a:pPr>
            <a:r>
              <a:rPr lang="pt-BR" sz="1600" dirty="0" smtClean="0"/>
              <a:t>Apenas os elementos &lt;li&gt; são permitidos nos elementos &lt;</a:t>
            </a:r>
            <a:r>
              <a:rPr lang="pt-BR" sz="1600" dirty="0" err="1" smtClean="0"/>
              <a:t>ul</a:t>
            </a:r>
            <a:r>
              <a:rPr lang="pt-BR" sz="1600" dirty="0" smtClean="0"/>
              <a:t>&gt; e &lt;</a:t>
            </a:r>
            <a:r>
              <a:rPr lang="pt-BR" sz="1600" dirty="0" err="1" smtClean="0"/>
              <a:t>ol</a:t>
            </a:r>
            <a:r>
              <a:rPr lang="pt-BR" sz="1600" dirty="0" smtClean="0"/>
              <a:t>&gt;. </a:t>
            </a:r>
          </a:p>
          <a:p>
            <a:pPr lvl="1" algn="just">
              <a:lnSpc>
                <a:spcPct val="170000"/>
              </a:lnSpc>
            </a:pPr>
            <a:endParaRPr lang="pt-BR" sz="1600" dirty="0" smtClean="0"/>
          </a:p>
          <a:p>
            <a:pPr lvl="1" algn="just">
              <a:lnSpc>
                <a:spcPct val="170000"/>
              </a:lnSpc>
            </a:pPr>
            <a:r>
              <a:rPr lang="pt-BR" sz="1600" dirty="0" smtClean="0"/>
              <a:t>Com relação aos elementos &lt;li&gt;, você pode colocar texto, elementos em linha ou elementos de bloco dentro deles.</a:t>
            </a:r>
          </a:p>
        </p:txBody>
      </p:sp>
      <p:sp>
        <p:nvSpPr>
          <p:cNvPr id="3" name="Título 2"/>
          <p:cNvSpPr>
            <a:spLocks noGrp="1"/>
          </p:cNvSpPr>
          <p:nvPr>
            <p:ph type="title"/>
          </p:nvPr>
        </p:nvSpPr>
        <p:spPr/>
        <p:txBody>
          <a:bodyPr>
            <a:normAutofit/>
          </a:bodyPr>
          <a:lstStyle/>
          <a:p>
            <a:pPr algn="ctr"/>
            <a:r>
              <a:rPr lang="pt-BR" dirty="0" smtClean="0"/>
              <a:t>Manual do HTML 4.01 </a:t>
            </a:r>
            <a:r>
              <a:rPr lang="pt-BR" sz="2800" dirty="0" smtClean="0"/>
              <a:t>(rigoroso)</a:t>
            </a:r>
            <a:endParaRPr lang="pt-BR" dirty="0"/>
          </a:p>
        </p:txBody>
      </p:sp>
      <p:sp>
        <p:nvSpPr>
          <p:cNvPr id="5" name="Fluxograma: Extrair 4"/>
          <p:cNvSpPr/>
          <p:nvPr/>
        </p:nvSpPr>
        <p:spPr>
          <a:xfrm>
            <a:off x="285720" y="2214554"/>
            <a:ext cx="2286016" cy="2000264"/>
          </a:xfrm>
          <a:prstGeom prst="flowChartExtract">
            <a:avLst/>
          </a:prstGeom>
          <a:solidFill>
            <a:srgbClr val="159200"/>
          </a:solidFill>
        </p:spPr>
        <p:style>
          <a:lnRef idx="3">
            <a:schemeClr val="lt1"/>
          </a:lnRef>
          <a:fillRef idx="1">
            <a:schemeClr val="accent6"/>
          </a:fillRef>
          <a:effectRef idx="1">
            <a:schemeClr val="accent6"/>
          </a:effectRef>
          <a:fontRef idx="minor">
            <a:schemeClr val="lt1"/>
          </a:fontRef>
        </p:style>
        <p:txBody>
          <a:bodyPr rtlCol="0" anchor="ctr"/>
          <a:lstStyle/>
          <a:p>
            <a:pPr algn="ctr"/>
            <a:r>
              <a:rPr lang="pt-BR" sz="2400" dirty="0" smtClean="0">
                <a:effectLst>
                  <a:outerShdw blurRad="38100" dist="38100" dir="2700000" algn="tl">
                    <a:srgbClr val="000000">
                      <a:alpha val="43137"/>
                    </a:srgbClr>
                  </a:outerShdw>
                </a:effectLst>
              </a:rPr>
              <a:t>Listas</a:t>
            </a:r>
          </a:p>
          <a:p>
            <a:pPr algn="ctr"/>
            <a:endParaRPr lang="pt-BR" sz="2000" dirty="0">
              <a:effectLst>
                <a:outerShdw blurRad="38100" dist="38100" dir="2700000" algn="tl">
                  <a:srgbClr val="000000">
                    <a:alpha val="43137"/>
                  </a:srgbClr>
                </a:outerShdw>
              </a:effectLst>
            </a:endParaRPr>
          </a:p>
        </p:txBody>
      </p:sp>
      <p:sp>
        <p:nvSpPr>
          <p:cNvPr id="6" name="Slide Number Placeholder 5"/>
          <p:cNvSpPr>
            <a:spLocks noGrp="1"/>
          </p:cNvSpPr>
          <p:nvPr>
            <p:ph type="sldNum" sz="quarter" idx="12"/>
          </p:nvPr>
        </p:nvSpPr>
        <p:spPr/>
        <p:txBody>
          <a:bodyPr/>
          <a:lstStyle/>
          <a:p>
            <a:fld id="{64B04174-04F1-4CFC-A68E-9D1BC206F645}" type="slidenum">
              <a:rPr lang="pt-BR" smtClean="0"/>
              <a:pPr/>
              <a:t>130</a:t>
            </a:fld>
            <a:endParaRPr lang="pt-BR"/>
          </a:p>
        </p:txBody>
      </p:sp>
    </p:spTree>
    <p:extLst>
      <p:ext uri="{BB962C8B-B14F-4D97-AF65-F5344CB8AC3E}">
        <p14:creationId xmlns:p14="http://schemas.microsoft.com/office/powerpoint/2010/main" val="1615285866"/>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a:xfrm>
            <a:off x="2714612" y="1760557"/>
            <a:ext cx="6072230" cy="4525963"/>
          </a:xfrm>
        </p:spPr>
        <p:txBody>
          <a:bodyPr>
            <a:noAutofit/>
          </a:bodyPr>
          <a:lstStyle/>
          <a:p>
            <a:pPr lvl="1" algn="just">
              <a:lnSpc>
                <a:spcPct val="170000"/>
              </a:lnSpc>
            </a:pPr>
            <a:r>
              <a:rPr lang="pt-BR" sz="1600" b="1" dirty="0" smtClean="0"/>
              <a:t>O &lt;</a:t>
            </a:r>
            <a:r>
              <a:rPr lang="pt-BR" sz="1600" b="1" dirty="0" err="1" smtClean="0"/>
              <a:t>blockquote</a:t>
            </a:r>
            <a:r>
              <a:rPr lang="pt-BR" sz="1600" b="1" dirty="0" smtClean="0"/>
              <a:t>&gt; só gosta de elementos de bloco</a:t>
            </a:r>
          </a:p>
          <a:p>
            <a:pPr lvl="1" algn="just">
              <a:lnSpc>
                <a:spcPct val="170000"/>
              </a:lnSpc>
            </a:pPr>
            <a:endParaRPr lang="pt-BR" sz="1300" dirty="0" smtClean="0"/>
          </a:p>
          <a:p>
            <a:pPr lvl="1" algn="just">
              <a:lnSpc>
                <a:spcPct val="170000"/>
              </a:lnSpc>
            </a:pPr>
            <a:r>
              <a:rPr lang="pt-BR" sz="1600" dirty="0" smtClean="0"/>
              <a:t>O elemento &lt;</a:t>
            </a:r>
            <a:r>
              <a:rPr lang="pt-BR" sz="1600" dirty="0" err="1" smtClean="0"/>
              <a:t>blockquote</a:t>
            </a:r>
            <a:r>
              <a:rPr lang="pt-BR" sz="1600" dirty="0" smtClean="0"/>
              <a:t>&gt; </a:t>
            </a:r>
            <a:r>
              <a:rPr lang="pt-BR" sz="1600" b="1" dirty="0" smtClean="0">
                <a:solidFill>
                  <a:schemeClr val="accent2"/>
                </a:solidFill>
              </a:rPr>
              <a:t>precisa</a:t>
            </a:r>
            <a:r>
              <a:rPr lang="pt-BR" sz="1600" dirty="0" smtClean="0"/>
              <a:t> de um ou mais elementos de bloco dentro dele. Enquanto é comum ver texto diretamente no bloco de citação, isso não é legal. Sempre coloque seu texto e elementos de linha dentro de elementos de bloco antes de adicioná-los a um &lt;</a:t>
            </a:r>
            <a:r>
              <a:rPr lang="pt-BR" sz="1600" dirty="0" err="1" smtClean="0"/>
              <a:t>blockquote</a:t>
            </a:r>
            <a:r>
              <a:rPr lang="pt-BR" sz="1600" dirty="0" smtClean="0"/>
              <a:t>&gt;.</a:t>
            </a:r>
          </a:p>
        </p:txBody>
      </p:sp>
      <p:sp>
        <p:nvSpPr>
          <p:cNvPr id="3" name="Título 2"/>
          <p:cNvSpPr>
            <a:spLocks noGrp="1"/>
          </p:cNvSpPr>
          <p:nvPr>
            <p:ph type="title"/>
          </p:nvPr>
        </p:nvSpPr>
        <p:spPr/>
        <p:txBody>
          <a:bodyPr>
            <a:normAutofit/>
          </a:bodyPr>
          <a:lstStyle/>
          <a:p>
            <a:pPr algn="ctr"/>
            <a:r>
              <a:rPr lang="pt-BR" dirty="0" smtClean="0"/>
              <a:t>Manual do HTML 4.01 </a:t>
            </a:r>
            <a:r>
              <a:rPr lang="pt-BR" sz="2800" dirty="0" smtClean="0"/>
              <a:t>(rigoroso)</a:t>
            </a:r>
            <a:endParaRPr lang="pt-BR" dirty="0"/>
          </a:p>
        </p:txBody>
      </p:sp>
      <p:grpSp>
        <p:nvGrpSpPr>
          <p:cNvPr id="6" name="Grupo 5"/>
          <p:cNvGrpSpPr/>
          <p:nvPr/>
        </p:nvGrpSpPr>
        <p:grpSpPr>
          <a:xfrm>
            <a:off x="285720" y="1857364"/>
            <a:ext cx="2786082" cy="2857520"/>
            <a:chOff x="285720" y="2143116"/>
            <a:chExt cx="2786082" cy="2571768"/>
          </a:xfrm>
        </p:grpSpPr>
        <p:sp>
          <p:nvSpPr>
            <p:cNvPr id="7" name="Losango 6"/>
            <p:cNvSpPr/>
            <p:nvPr/>
          </p:nvSpPr>
          <p:spPr>
            <a:xfrm>
              <a:off x="285720" y="2143116"/>
              <a:ext cx="2786082" cy="2571768"/>
            </a:xfrm>
            <a:prstGeom prst="diamond">
              <a:avLst/>
            </a:prstGeom>
            <a:solidFill>
              <a:srgbClr val="FACA00"/>
            </a:solidFill>
            <a:ln>
              <a:solidFill>
                <a:schemeClr val="tx1">
                  <a:lumMod val="75000"/>
                  <a:lumOff val="25000"/>
                </a:schemeClr>
              </a:solidFill>
            </a:ln>
          </p:spPr>
          <p:style>
            <a:lnRef idx="3">
              <a:schemeClr val="lt1"/>
            </a:lnRef>
            <a:fillRef idx="1">
              <a:schemeClr val="accent2"/>
            </a:fillRef>
            <a:effectRef idx="1">
              <a:schemeClr val="accent2"/>
            </a:effectRef>
            <a:fontRef idx="minor">
              <a:schemeClr val="lt1"/>
            </a:fontRef>
          </p:style>
          <p:txBody>
            <a:bodyPr rtlCol="0" anchor="ctr"/>
            <a:lstStyle/>
            <a:p>
              <a:pPr algn="ctr"/>
              <a:r>
                <a:rPr lang="pt-BR" sz="1900" dirty="0" smtClean="0">
                  <a:solidFill>
                    <a:schemeClr val="tx1"/>
                  </a:solidFill>
                </a:rPr>
                <a:t>Apenas elementos de bloco</a:t>
              </a:r>
              <a:endParaRPr lang="pt-BR" sz="1900" dirty="0">
                <a:solidFill>
                  <a:schemeClr val="tx1"/>
                </a:solidFill>
              </a:endParaRPr>
            </a:p>
          </p:txBody>
        </p:sp>
        <p:sp>
          <p:nvSpPr>
            <p:cNvPr id="8" name="Seta para cima 7"/>
            <p:cNvSpPr/>
            <p:nvPr/>
          </p:nvSpPr>
          <p:spPr>
            <a:xfrm>
              <a:off x="1390091" y="2241519"/>
              <a:ext cx="571504" cy="493023"/>
            </a:xfrm>
            <a:prstGeom prst="upArrow">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pt-BR"/>
            </a:p>
          </p:txBody>
        </p:sp>
      </p:grpSp>
      <p:sp>
        <p:nvSpPr>
          <p:cNvPr id="9" name="Retângulo de cantos arredondados 8"/>
          <p:cNvSpPr/>
          <p:nvPr/>
        </p:nvSpPr>
        <p:spPr>
          <a:xfrm>
            <a:off x="6929454" y="5867261"/>
            <a:ext cx="2143140" cy="562135"/>
          </a:xfrm>
          <a:prstGeom prst="roundRect">
            <a:avLst/>
          </a:prstGeom>
          <a:solidFill>
            <a:schemeClr val="accent2"/>
          </a:solidFill>
          <a:ln w="12700">
            <a:solidFill>
              <a:schemeClr val="bg2"/>
            </a:solidFill>
          </a:ln>
          <a:effectLst>
            <a:innerShdw blurRad="114300">
              <a:prstClr val="black"/>
            </a:innerShdw>
            <a:reflection blurRad="6350" stA="50000" endA="300" endPos="5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bg1"/>
                </a:solidFill>
                <a:effectLst>
                  <a:glow rad="228600">
                    <a:schemeClr val="accent1">
                      <a:satMod val="175000"/>
                      <a:alpha val="40000"/>
                    </a:schemeClr>
                  </a:glow>
                </a:effectLst>
              </a:rPr>
              <a:t>Demonstração</a:t>
            </a:r>
            <a:endParaRPr lang="pt-BR" sz="1400" dirty="0">
              <a:solidFill>
                <a:schemeClr val="bg1"/>
              </a:solidFill>
              <a:effectLst>
                <a:glow rad="228600">
                  <a:schemeClr val="accent1">
                    <a:satMod val="175000"/>
                    <a:alpha val="40000"/>
                  </a:schemeClr>
                </a:glow>
              </a:effectLst>
            </a:endParaRPr>
          </a:p>
        </p:txBody>
      </p:sp>
      <p:sp>
        <p:nvSpPr>
          <p:cNvPr id="5" name="Slide Number Placeholder 4"/>
          <p:cNvSpPr>
            <a:spLocks noGrp="1"/>
          </p:cNvSpPr>
          <p:nvPr>
            <p:ph type="sldNum" sz="quarter" idx="12"/>
          </p:nvPr>
        </p:nvSpPr>
        <p:spPr/>
        <p:txBody>
          <a:bodyPr/>
          <a:lstStyle/>
          <a:p>
            <a:fld id="{64B04174-04F1-4CFC-A68E-9D1BC206F645}" type="slidenum">
              <a:rPr lang="pt-BR" smtClean="0"/>
              <a:pPr/>
              <a:t>131</a:t>
            </a:fld>
            <a:endParaRPr lang="pt-BR"/>
          </a:p>
        </p:txBody>
      </p:sp>
    </p:spTree>
    <p:extLst>
      <p:ext uri="{BB962C8B-B14F-4D97-AF65-F5344CB8AC3E}">
        <p14:creationId xmlns:p14="http://schemas.microsoft.com/office/powerpoint/2010/main" val="2483315949"/>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normAutofit/>
          </a:bodyPr>
          <a:lstStyle/>
          <a:p>
            <a:pPr algn="ctr"/>
            <a:r>
              <a:rPr lang="pt-BR" dirty="0" smtClean="0"/>
              <a:t>Manual do HTML 4.01 </a:t>
            </a:r>
            <a:r>
              <a:rPr lang="pt-BR" sz="2800" dirty="0" smtClean="0"/>
              <a:t>(rigoroso)</a:t>
            </a:r>
            <a:endParaRPr lang="pt-BR" dirty="0"/>
          </a:p>
        </p:txBody>
      </p:sp>
      <p:sp>
        <p:nvSpPr>
          <p:cNvPr id="9" name="Retângulo de cantos arredondados 8"/>
          <p:cNvSpPr/>
          <p:nvPr/>
        </p:nvSpPr>
        <p:spPr>
          <a:xfrm>
            <a:off x="71406" y="6010137"/>
            <a:ext cx="2143140" cy="562135"/>
          </a:xfrm>
          <a:prstGeom prst="roundRect">
            <a:avLst/>
          </a:prstGeom>
          <a:solidFill>
            <a:schemeClr val="accent2"/>
          </a:solidFill>
          <a:ln w="12700">
            <a:solidFill>
              <a:schemeClr val="bg2"/>
            </a:solidFill>
          </a:ln>
          <a:effectLst>
            <a:innerShdw blurRad="114300">
              <a:prstClr val="black"/>
            </a:innerShdw>
            <a:reflection blurRad="6350" stA="50000" endA="300" endPos="5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bg1"/>
                </a:solidFill>
                <a:effectLst>
                  <a:glow rad="228600">
                    <a:schemeClr val="accent1">
                      <a:satMod val="175000"/>
                      <a:alpha val="40000"/>
                    </a:schemeClr>
                  </a:glow>
                </a:effectLst>
              </a:rPr>
              <a:t>Demonstração</a:t>
            </a:r>
            <a:endParaRPr lang="pt-BR" sz="1400" dirty="0">
              <a:solidFill>
                <a:schemeClr val="bg1"/>
              </a:solidFill>
              <a:effectLst>
                <a:glow rad="228600">
                  <a:schemeClr val="accent1">
                    <a:satMod val="175000"/>
                    <a:alpha val="40000"/>
                  </a:schemeClr>
                </a:glow>
              </a:effectLst>
            </a:endParaRPr>
          </a:p>
        </p:txBody>
      </p:sp>
      <p:pic>
        <p:nvPicPr>
          <p:cNvPr id="4098" name="Picture 2"/>
          <p:cNvPicPr>
            <a:picLocks noChangeAspect="1" noChangeArrowheads="1"/>
          </p:cNvPicPr>
          <p:nvPr/>
        </p:nvPicPr>
        <p:blipFill>
          <a:blip r:embed="rId3" cstate="print"/>
          <a:srcRect/>
          <a:stretch>
            <a:fillRect/>
          </a:stretch>
        </p:blipFill>
        <p:spPr bwMode="auto">
          <a:xfrm>
            <a:off x="5929322" y="3000372"/>
            <a:ext cx="3071834" cy="334416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1" name="Texto explicativo em forma de nuvem 10"/>
          <p:cNvSpPr/>
          <p:nvPr/>
        </p:nvSpPr>
        <p:spPr>
          <a:xfrm flipH="1">
            <a:off x="71406" y="1214422"/>
            <a:ext cx="5929354" cy="3286148"/>
          </a:xfrm>
          <a:prstGeom prst="cloudCallout">
            <a:avLst>
              <a:gd name="adj1" fmla="val -49796"/>
              <a:gd name="adj2" fmla="val 30427"/>
            </a:avLst>
          </a:prstGeom>
        </p:spPr>
        <p:style>
          <a:lnRef idx="1">
            <a:schemeClr val="accent1"/>
          </a:lnRef>
          <a:fillRef idx="2">
            <a:schemeClr val="accent1"/>
          </a:fillRef>
          <a:effectRef idx="1">
            <a:schemeClr val="accent1"/>
          </a:effectRef>
          <a:fontRef idx="minor">
            <a:schemeClr val="dk1"/>
          </a:fontRef>
        </p:style>
        <p:txBody>
          <a:bodyPr rtlCol="0" anchor="ctr"/>
          <a:lstStyle/>
          <a:p>
            <a:pPr algn="ctr">
              <a:lnSpc>
                <a:spcPct val="150000"/>
              </a:lnSpc>
            </a:pPr>
            <a:r>
              <a:rPr lang="pt-BR" sz="1700" dirty="0" smtClean="0">
                <a:latin typeface="Verdana" pitchFamily="34" charset="0"/>
                <a:ea typeface="Verdana" pitchFamily="34" charset="0"/>
                <a:cs typeface="Verdana" pitchFamily="34" charset="0"/>
              </a:rPr>
              <a:t>É isso ... um elemento de linha pode ser aninhado dentro de outro de linha, porém eles precisam estar aninhados dentro de um elemento de bloco.</a:t>
            </a:r>
            <a:endParaRPr lang="pt-BR" sz="1700" dirty="0">
              <a:latin typeface="Verdana" pitchFamily="34" charset="0"/>
              <a:ea typeface="Verdana" pitchFamily="34" charset="0"/>
              <a:cs typeface="Verdana" pitchFamily="34" charset="0"/>
            </a:endParaRPr>
          </a:p>
        </p:txBody>
      </p:sp>
      <p:sp>
        <p:nvSpPr>
          <p:cNvPr id="4" name="Slide Number Placeholder 3"/>
          <p:cNvSpPr>
            <a:spLocks noGrp="1"/>
          </p:cNvSpPr>
          <p:nvPr>
            <p:ph type="sldNum" sz="quarter" idx="12"/>
          </p:nvPr>
        </p:nvSpPr>
        <p:spPr/>
        <p:txBody>
          <a:bodyPr/>
          <a:lstStyle/>
          <a:p>
            <a:fld id="{64B04174-04F1-4CFC-A68E-9D1BC206F645}" type="slidenum">
              <a:rPr lang="pt-BR" smtClean="0"/>
              <a:pPr/>
              <a:t>132</a:t>
            </a:fld>
            <a:endParaRPr lang="pt-BR"/>
          </a:p>
        </p:txBody>
      </p:sp>
    </p:spTree>
    <p:extLst>
      <p:ext uri="{BB962C8B-B14F-4D97-AF65-F5344CB8AC3E}">
        <p14:creationId xmlns:p14="http://schemas.microsoft.com/office/powerpoint/2010/main" val="3040723148"/>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ctrTitle"/>
          </p:nvPr>
        </p:nvSpPr>
        <p:spPr>
          <a:xfrm>
            <a:off x="428596" y="214290"/>
            <a:ext cx="7772400" cy="1082056"/>
          </a:xfrm>
        </p:spPr>
        <p:txBody>
          <a:bodyPr>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l"/>
            <a:r>
              <a:rPr lang="pt-BR" spc="5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Exercício</a:t>
            </a:r>
            <a:endParaRPr lang="pt-BR"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endParaRPr>
          </a:p>
        </p:txBody>
      </p:sp>
      <p:sp>
        <p:nvSpPr>
          <p:cNvPr id="5" name="Subtítulo 4"/>
          <p:cNvSpPr>
            <a:spLocks noGrp="1"/>
          </p:cNvSpPr>
          <p:nvPr>
            <p:ph type="subTitle" idx="1"/>
          </p:nvPr>
        </p:nvSpPr>
        <p:spPr>
          <a:xfrm>
            <a:off x="485520" y="1357298"/>
            <a:ext cx="8286808" cy="3429024"/>
          </a:xfrm>
        </p:spPr>
        <p:txBody>
          <a:bodyPr>
            <a:normAutofit fontScale="62500" lnSpcReduction="20000"/>
          </a:bodyPr>
          <a:lstStyle/>
          <a:p>
            <a:pPr algn="just">
              <a:lnSpc>
                <a:spcPct val="200000"/>
              </a:lnSpc>
            </a:pPr>
            <a:r>
              <a:rPr lang="pt-BR" dirty="0" smtClean="0">
                <a:solidFill>
                  <a:srgbClr val="FF0000"/>
                </a:solidFill>
              </a:rPr>
              <a:t>Utilize o </a:t>
            </a:r>
            <a:r>
              <a:rPr lang="pt-BR" dirty="0" err="1" smtClean="0">
                <a:solidFill>
                  <a:srgbClr val="FF0000"/>
                </a:solidFill>
              </a:rPr>
              <a:t>validator</a:t>
            </a:r>
            <a:r>
              <a:rPr lang="pt-BR" dirty="0" smtClean="0">
                <a:solidFill>
                  <a:srgbClr val="FF0000"/>
                </a:solidFill>
              </a:rPr>
              <a:t> do W3C para validar a página abaixo (utilize o padrão HTML 4.01 </a:t>
            </a:r>
            <a:r>
              <a:rPr lang="pt-BR" dirty="0" err="1" smtClean="0">
                <a:solidFill>
                  <a:srgbClr val="FF0000"/>
                </a:solidFill>
              </a:rPr>
              <a:t>Strict</a:t>
            </a:r>
            <a:r>
              <a:rPr lang="pt-BR" dirty="0" smtClean="0">
                <a:solidFill>
                  <a:srgbClr val="FF0000"/>
                </a:solidFill>
              </a:rPr>
              <a:t>):</a:t>
            </a:r>
          </a:p>
          <a:p>
            <a:pPr algn="just">
              <a:lnSpc>
                <a:spcPct val="200000"/>
              </a:lnSpc>
            </a:pPr>
            <a:endParaRPr lang="pt-BR" dirty="0" smtClean="0">
              <a:solidFill>
                <a:srgbClr val="FF0000"/>
              </a:solidFill>
            </a:endParaRPr>
          </a:p>
          <a:p>
            <a:pPr algn="l">
              <a:lnSpc>
                <a:spcPct val="200000"/>
              </a:lnSpc>
            </a:pPr>
            <a:r>
              <a:rPr lang="pt-BR" sz="3400" b="1" u="sng" dirty="0" smtClean="0">
                <a:solidFill>
                  <a:srgbClr val="C00000"/>
                </a:solidFill>
                <a:latin typeface="Arial" pitchFamily="34" charset="0"/>
                <a:cs typeface="Arial" pitchFamily="34" charset="0"/>
              </a:rPr>
              <a:t>Página</a:t>
            </a:r>
            <a:r>
              <a:rPr lang="pt-BR" sz="3400" b="1" dirty="0" smtClean="0">
                <a:solidFill>
                  <a:srgbClr val="C00000"/>
                </a:solidFill>
                <a:latin typeface="Arial" pitchFamily="34" charset="0"/>
                <a:cs typeface="Arial" pitchFamily="34" charset="0"/>
              </a:rPr>
              <a:t>: http://www.wiltonfilho.hdfree.com.br/Testes/index.html</a:t>
            </a:r>
          </a:p>
          <a:p>
            <a:pPr algn="l">
              <a:lnSpc>
                <a:spcPct val="200000"/>
              </a:lnSpc>
            </a:pPr>
            <a:endParaRPr lang="pt-BR" b="1" dirty="0" smtClean="0">
              <a:solidFill>
                <a:srgbClr val="C00000"/>
              </a:solidFill>
            </a:endParaRPr>
          </a:p>
          <a:p>
            <a:pPr algn="l">
              <a:lnSpc>
                <a:spcPct val="200000"/>
              </a:lnSpc>
            </a:pPr>
            <a:r>
              <a:rPr lang="pt-BR" sz="3400" b="1" u="sng" dirty="0" smtClean="0">
                <a:solidFill>
                  <a:srgbClr val="C00000"/>
                </a:solidFill>
                <a:latin typeface="Arial" pitchFamily="34" charset="0"/>
                <a:cs typeface="Arial" pitchFamily="34" charset="0"/>
              </a:rPr>
              <a:t>Manual do HTML 4.01 </a:t>
            </a:r>
            <a:r>
              <a:rPr lang="pt-BR" sz="3400" b="1" u="sng" dirty="0" err="1" smtClean="0">
                <a:solidFill>
                  <a:srgbClr val="C00000"/>
                </a:solidFill>
                <a:latin typeface="Arial" pitchFamily="34" charset="0"/>
                <a:cs typeface="Arial" pitchFamily="34" charset="0"/>
              </a:rPr>
              <a:t>Strict</a:t>
            </a:r>
            <a:r>
              <a:rPr lang="pt-BR" sz="3400" b="1" dirty="0" smtClean="0">
                <a:solidFill>
                  <a:srgbClr val="C00000"/>
                </a:solidFill>
                <a:latin typeface="Arial" pitchFamily="34" charset="0"/>
                <a:cs typeface="Arial" pitchFamily="34" charset="0"/>
              </a:rPr>
              <a:t>: http://www.htmlstrict.tk</a:t>
            </a:r>
            <a:endParaRPr lang="pt-BR" sz="3400" b="1" dirty="0">
              <a:solidFill>
                <a:srgbClr val="C00000"/>
              </a:solidFill>
              <a:latin typeface="Arial" pitchFamily="34" charset="0"/>
              <a:cs typeface="Arial" pitchFamily="34" charset="0"/>
            </a:endParaRPr>
          </a:p>
        </p:txBody>
      </p:sp>
      <p:sp>
        <p:nvSpPr>
          <p:cNvPr id="3" name="Slide Number Placeholder 2"/>
          <p:cNvSpPr>
            <a:spLocks noGrp="1"/>
          </p:cNvSpPr>
          <p:nvPr>
            <p:ph type="sldNum" sz="quarter" idx="12"/>
          </p:nvPr>
        </p:nvSpPr>
        <p:spPr/>
        <p:txBody>
          <a:bodyPr/>
          <a:lstStyle/>
          <a:p>
            <a:fld id="{64B04174-04F1-4CFC-A68E-9D1BC206F645}" type="slidenum">
              <a:rPr lang="pt-BR" smtClean="0"/>
              <a:pPr/>
              <a:t>133</a:t>
            </a:fld>
            <a:endParaRPr lang="pt-BR"/>
          </a:p>
        </p:txBody>
      </p:sp>
    </p:spTree>
    <p:extLst>
      <p:ext uri="{BB962C8B-B14F-4D97-AF65-F5344CB8AC3E}">
        <p14:creationId xmlns:p14="http://schemas.microsoft.com/office/powerpoint/2010/main" val="812287965"/>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6"/>
          <p:cNvSpPr>
            <a:spLocks noGrp="1"/>
          </p:cNvSpPr>
          <p:nvPr>
            <p:ph type="title"/>
          </p:nvPr>
        </p:nvSpPr>
        <p:spPr>
          <a:xfrm>
            <a:off x="457200" y="2786058"/>
            <a:ext cx="8229600" cy="1785950"/>
          </a:xfrm>
        </p:spPr>
        <p:txBody>
          <a:bodyPr>
            <a:noAutofit/>
          </a:bodyPr>
          <a:lstStyle/>
          <a:p>
            <a:pPr algn="ctr"/>
            <a:r>
              <a:rPr lang="pt-BR" sz="8000" dirty="0" smtClean="0">
                <a:effectLst>
                  <a:glow rad="228600">
                    <a:schemeClr val="accent5">
                      <a:satMod val="175000"/>
                      <a:alpha val="40000"/>
                    </a:schemeClr>
                  </a:glow>
                  <a:outerShdw blurRad="31750" dist="25400" dir="5400000" algn="tl" rotWithShape="0">
                    <a:srgbClr val="000000">
                      <a:alpha val="25000"/>
                    </a:srgbClr>
                  </a:outerShdw>
                </a:effectLst>
              </a:rPr>
              <a:t>Formulários</a:t>
            </a:r>
            <a:endParaRPr lang="pt-BR" sz="4400" dirty="0">
              <a:effectLst>
                <a:glow rad="228600">
                  <a:schemeClr val="accent5">
                    <a:satMod val="175000"/>
                    <a:alpha val="40000"/>
                  </a:schemeClr>
                </a:glow>
                <a:outerShdw blurRad="31750" dist="25400" dir="5400000" algn="tl" rotWithShape="0">
                  <a:srgbClr val="000000">
                    <a:alpha val="25000"/>
                  </a:srgbClr>
                </a:outerShdw>
              </a:effectLst>
            </a:endParaRPr>
          </a:p>
        </p:txBody>
      </p:sp>
      <p:sp>
        <p:nvSpPr>
          <p:cNvPr id="3" name="Slide Number Placeholder 2"/>
          <p:cNvSpPr>
            <a:spLocks noGrp="1"/>
          </p:cNvSpPr>
          <p:nvPr>
            <p:ph type="sldNum" sz="quarter" idx="12"/>
          </p:nvPr>
        </p:nvSpPr>
        <p:spPr/>
        <p:txBody>
          <a:bodyPr/>
          <a:lstStyle/>
          <a:p>
            <a:fld id="{64B04174-04F1-4CFC-A68E-9D1BC206F645}" type="slidenum">
              <a:rPr lang="pt-BR" smtClean="0"/>
              <a:pPr/>
              <a:t>134</a:t>
            </a:fld>
            <a:endParaRPr lang="pt-BR"/>
          </a:p>
        </p:txBody>
      </p:sp>
    </p:spTree>
    <p:extLst>
      <p:ext uri="{BB962C8B-B14F-4D97-AF65-F5344CB8AC3E}">
        <p14:creationId xmlns:p14="http://schemas.microsoft.com/office/powerpoint/2010/main" val="2005644224"/>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a:xfrm>
            <a:off x="457200" y="1481328"/>
            <a:ext cx="8401080" cy="4525963"/>
          </a:xfrm>
        </p:spPr>
        <p:txBody>
          <a:bodyPr>
            <a:noAutofit/>
          </a:bodyPr>
          <a:lstStyle/>
          <a:p>
            <a:pPr lvl="0" algn="just">
              <a:lnSpc>
                <a:spcPct val="170000"/>
              </a:lnSpc>
            </a:pPr>
            <a:r>
              <a:rPr lang="pt-BR" sz="2000" dirty="0" smtClean="0"/>
              <a:t>Utilizado para coletar informações de entrada do usuário</a:t>
            </a:r>
          </a:p>
          <a:p>
            <a:pPr lvl="0" algn="just">
              <a:lnSpc>
                <a:spcPct val="170000"/>
              </a:lnSpc>
            </a:pPr>
            <a:r>
              <a:rPr lang="pt-BR" sz="2000" dirty="0" smtClean="0"/>
              <a:t>A tag </a:t>
            </a:r>
            <a:r>
              <a:rPr lang="pt-BR" sz="2000" b="1" dirty="0" smtClean="0"/>
              <a:t>&lt;form&gt; </a:t>
            </a:r>
            <a:r>
              <a:rPr lang="pt-BR" sz="2000" dirty="0" smtClean="0"/>
              <a:t>define um elemento de formulário</a:t>
            </a:r>
          </a:p>
          <a:p>
            <a:pPr lvl="0" algn="just">
              <a:lnSpc>
                <a:spcPct val="170000"/>
              </a:lnSpc>
            </a:pPr>
            <a:endParaRPr lang="pt-BR" sz="2000" dirty="0"/>
          </a:p>
          <a:p>
            <a:pPr lvl="0" algn="just">
              <a:lnSpc>
                <a:spcPct val="170000"/>
              </a:lnSpc>
            </a:pPr>
            <a:endParaRPr lang="pt-BR" sz="2000" dirty="0" smtClean="0"/>
          </a:p>
          <a:p>
            <a:pPr lvl="0" algn="just">
              <a:lnSpc>
                <a:spcPct val="170000"/>
              </a:lnSpc>
            </a:pPr>
            <a:endParaRPr lang="pt-BR" sz="2000" dirty="0"/>
          </a:p>
          <a:p>
            <a:pPr lvl="0" algn="just">
              <a:lnSpc>
                <a:spcPct val="170000"/>
              </a:lnSpc>
            </a:pPr>
            <a:endParaRPr lang="pt-BR" sz="2000" dirty="0" smtClean="0"/>
          </a:p>
          <a:p>
            <a:pPr lvl="0" algn="just">
              <a:lnSpc>
                <a:spcPct val="170000"/>
              </a:lnSpc>
            </a:pPr>
            <a:r>
              <a:rPr lang="pt-BR" sz="2000" dirty="0" smtClean="0"/>
              <a:t>Os formulários contém elementos de formulários: checkboxes, radio buttons, submit buttons, etc.</a:t>
            </a:r>
          </a:p>
        </p:txBody>
      </p:sp>
      <p:sp>
        <p:nvSpPr>
          <p:cNvPr id="8" name="Título 2"/>
          <p:cNvSpPr>
            <a:spLocks noGrp="1"/>
          </p:cNvSpPr>
          <p:nvPr>
            <p:ph type="title"/>
          </p:nvPr>
        </p:nvSpPr>
        <p:spPr>
          <a:xfrm>
            <a:off x="457200" y="274638"/>
            <a:ext cx="8229600" cy="1143000"/>
          </a:xfrm>
        </p:spPr>
        <p:txBody>
          <a:bodyPr>
            <a:normAutofit/>
          </a:bodyPr>
          <a:lstStyle/>
          <a:p>
            <a:pPr algn="ctr"/>
            <a:r>
              <a:rPr lang="pt-BR" dirty="0" smtClean="0"/>
              <a:t>Formulários em HTML</a:t>
            </a:r>
            <a:endParaRPr lang="pt-BR" dirty="0"/>
          </a:p>
        </p:txBody>
      </p:sp>
      <p:pic>
        <p:nvPicPr>
          <p:cNvPr id="3" name="Picture 2"/>
          <p:cNvPicPr>
            <a:picLocks noChangeAspect="1"/>
          </p:cNvPicPr>
          <p:nvPr/>
        </p:nvPicPr>
        <p:blipFill>
          <a:blip r:embed="rId3"/>
          <a:stretch>
            <a:fillRect/>
          </a:stretch>
        </p:blipFill>
        <p:spPr>
          <a:xfrm>
            <a:off x="3059832" y="2708920"/>
            <a:ext cx="3275581" cy="2232248"/>
          </a:xfrm>
          <a:prstGeom prst="rect">
            <a:avLst/>
          </a:prstGeom>
        </p:spPr>
      </p:pic>
      <p:sp>
        <p:nvSpPr>
          <p:cNvPr id="5" name="Slide Number Placeholder 4"/>
          <p:cNvSpPr>
            <a:spLocks noGrp="1"/>
          </p:cNvSpPr>
          <p:nvPr>
            <p:ph type="sldNum" sz="quarter" idx="12"/>
          </p:nvPr>
        </p:nvSpPr>
        <p:spPr/>
        <p:txBody>
          <a:bodyPr/>
          <a:lstStyle/>
          <a:p>
            <a:fld id="{64B04174-04F1-4CFC-A68E-9D1BC206F645}" type="slidenum">
              <a:rPr lang="pt-BR" smtClean="0"/>
              <a:pPr/>
              <a:t>135</a:t>
            </a:fld>
            <a:endParaRPr lang="pt-BR"/>
          </a:p>
        </p:txBody>
      </p:sp>
    </p:spTree>
    <p:extLst>
      <p:ext uri="{BB962C8B-B14F-4D97-AF65-F5344CB8AC3E}">
        <p14:creationId xmlns:p14="http://schemas.microsoft.com/office/powerpoint/2010/main" val="885371770"/>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a:xfrm>
            <a:off x="457200" y="1481328"/>
            <a:ext cx="8401080" cy="4525963"/>
          </a:xfrm>
        </p:spPr>
        <p:txBody>
          <a:bodyPr>
            <a:noAutofit/>
          </a:bodyPr>
          <a:lstStyle/>
          <a:p>
            <a:pPr lvl="0" algn="just">
              <a:lnSpc>
                <a:spcPct val="170000"/>
              </a:lnSpc>
            </a:pPr>
            <a:r>
              <a:rPr lang="pt-BR" sz="2000" b="1" dirty="0" smtClean="0"/>
              <a:t>&lt;input&gt;</a:t>
            </a:r>
            <a:r>
              <a:rPr lang="pt-BR" sz="2000" dirty="0" smtClean="0"/>
              <a:t> é o elemento de formulário mais importante (button, password e checkbox)</a:t>
            </a:r>
          </a:p>
          <a:p>
            <a:pPr lvl="0" algn="just">
              <a:lnSpc>
                <a:spcPct val="170000"/>
              </a:lnSpc>
            </a:pPr>
            <a:endParaRPr lang="pt-BR" sz="2000" dirty="0" smtClean="0"/>
          </a:p>
        </p:txBody>
      </p:sp>
      <p:sp>
        <p:nvSpPr>
          <p:cNvPr id="8" name="Título 2"/>
          <p:cNvSpPr>
            <a:spLocks noGrp="1"/>
          </p:cNvSpPr>
          <p:nvPr>
            <p:ph type="title"/>
          </p:nvPr>
        </p:nvSpPr>
        <p:spPr>
          <a:xfrm>
            <a:off x="457200" y="274638"/>
            <a:ext cx="8229600" cy="1143000"/>
          </a:xfrm>
        </p:spPr>
        <p:txBody>
          <a:bodyPr>
            <a:normAutofit/>
          </a:bodyPr>
          <a:lstStyle/>
          <a:p>
            <a:pPr algn="ctr"/>
            <a:r>
              <a:rPr lang="pt-BR" dirty="0" smtClean="0"/>
              <a:t>Formulários em HTML</a:t>
            </a:r>
            <a:endParaRPr lang="pt-BR" dirty="0"/>
          </a:p>
        </p:txBody>
      </p:sp>
      <p:pic>
        <p:nvPicPr>
          <p:cNvPr id="4" name="Picture 3"/>
          <p:cNvPicPr>
            <a:picLocks noChangeAspect="1"/>
          </p:cNvPicPr>
          <p:nvPr/>
        </p:nvPicPr>
        <p:blipFill>
          <a:blip r:embed="rId3"/>
          <a:stretch>
            <a:fillRect/>
          </a:stretch>
        </p:blipFill>
        <p:spPr>
          <a:xfrm>
            <a:off x="1394097" y="2653241"/>
            <a:ext cx="6203875" cy="1888136"/>
          </a:xfrm>
          <a:prstGeom prst="rect">
            <a:avLst/>
          </a:prstGeom>
        </p:spPr>
      </p:pic>
      <p:pic>
        <p:nvPicPr>
          <p:cNvPr id="5" name="Picture 4"/>
          <p:cNvPicPr>
            <a:picLocks noChangeAspect="1"/>
          </p:cNvPicPr>
          <p:nvPr/>
        </p:nvPicPr>
        <p:blipFill>
          <a:blip r:embed="rId4"/>
          <a:stretch>
            <a:fillRect/>
          </a:stretch>
        </p:blipFill>
        <p:spPr>
          <a:xfrm>
            <a:off x="1187624" y="4857188"/>
            <a:ext cx="2421583" cy="1182369"/>
          </a:xfrm>
          <a:prstGeom prst="rect">
            <a:avLst/>
          </a:prstGeom>
        </p:spPr>
      </p:pic>
      <p:pic>
        <p:nvPicPr>
          <p:cNvPr id="6" name="Picture 5"/>
          <p:cNvPicPr>
            <a:picLocks noChangeAspect="1"/>
          </p:cNvPicPr>
          <p:nvPr/>
        </p:nvPicPr>
        <p:blipFill>
          <a:blip r:embed="rId5"/>
          <a:stretch>
            <a:fillRect/>
          </a:stretch>
        </p:blipFill>
        <p:spPr>
          <a:xfrm>
            <a:off x="3991210" y="5048957"/>
            <a:ext cx="1151238" cy="990600"/>
          </a:xfrm>
          <a:prstGeom prst="rect">
            <a:avLst/>
          </a:prstGeom>
        </p:spPr>
      </p:pic>
      <p:pic>
        <p:nvPicPr>
          <p:cNvPr id="7" name="Picture 6"/>
          <p:cNvPicPr>
            <a:picLocks noChangeAspect="1"/>
          </p:cNvPicPr>
          <p:nvPr/>
        </p:nvPicPr>
        <p:blipFill>
          <a:blip r:embed="rId6"/>
          <a:stretch>
            <a:fillRect/>
          </a:stretch>
        </p:blipFill>
        <p:spPr>
          <a:xfrm>
            <a:off x="5575386" y="4863174"/>
            <a:ext cx="2434425" cy="1806186"/>
          </a:xfrm>
          <a:prstGeom prst="rect">
            <a:avLst/>
          </a:prstGeom>
        </p:spPr>
      </p:pic>
      <p:sp>
        <p:nvSpPr>
          <p:cNvPr id="10" name="Slide Number Placeholder 9"/>
          <p:cNvSpPr>
            <a:spLocks noGrp="1"/>
          </p:cNvSpPr>
          <p:nvPr>
            <p:ph type="sldNum" sz="quarter" idx="12"/>
          </p:nvPr>
        </p:nvSpPr>
        <p:spPr/>
        <p:txBody>
          <a:bodyPr/>
          <a:lstStyle/>
          <a:p>
            <a:fld id="{64B04174-04F1-4CFC-A68E-9D1BC206F645}" type="slidenum">
              <a:rPr lang="pt-BR" smtClean="0"/>
              <a:pPr/>
              <a:t>136</a:t>
            </a:fld>
            <a:endParaRPr lang="pt-BR"/>
          </a:p>
        </p:txBody>
      </p:sp>
    </p:spTree>
    <p:extLst>
      <p:ext uri="{BB962C8B-B14F-4D97-AF65-F5344CB8AC3E}">
        <p14:creationId xmlns:p14="http://schemas.microsoft.com/office/powerpoint/2010/main" val="4271753277"/>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a:xfrm>
            <a:off x="457200" y="1481328"/>
            <a:ext cx="8401080" cy="4525963"/>
          </a:xfrm>
        </p:spPr>
        <p:txBody>
          <a:bodyPr>
            <a:noAutofit/>
          </a:bodyPr>
          <a:lstStyle/>
          <a:p>
            <a:pPr lvl="0" algn="just">
              <a:lnSpc>
                <a:spcPct val="170000"/>
              </a:lnSpc>
            </a:pPr>
            <a:r>
              <a:rPr lang="pt-BR" sz="2000" b="1" dirty="0" smtClean="0"/>
              <a:t>&lt;input&gt; </a:t>
            </a:r>
            <a:r>
              <a:rPr lang="pt-BR" sz="2000" dirty="0" smtClean="0"/>
              <a:t>com valores pré-definidos</a:t>
            </a:r>
          </a:p>
          <a:p>
            <a:pPr lvl="0" algn="just">
              <a:lnSpc>
                <a:spcPct val="170000"/>
              </a:lnSpc>
            </a:pPr>
            <a:endParaRPr lang="pt-BR" sz="2000" dirty="0" smtClean="0"/>
          </a:p>
        </p:txBody>
      </p:sp>
      <p:sp>
        <p:nvSpPr>
          <p:cNvPr id="8" name="Título 2"/>
          <p:cNvSpPr>
            <a:spLocks noGrp="1"/>
          </p:cNvSpPr>
          <p:nvPr>
            <p:ph type="title"/>
          </p:nvPr>
        </p:nvSpPr>
        <p:spPr>
          <a:xfrm>
            <a:off x="457200" y="274638"/>
            <a:ext cx="8229600" cy="1143000"/>
          </a:xfrm>
        </p:spPr>
        <p:txBody>
          <a:bodyPr>
            <a:normAutofit/>
          </a:bodyPr>
          <a:lstStyle/>
          <a:p>
            <a:pPr algn="ctr"/>
            <a:r>
              <a:rPr lang="pt-BR" dirty="0" smtClean="0"/>
              <a:t>Formulários em HTML</a:t>
            </a:r>
            <a:endParaRPr lang="pt-BR" dirty="0"/>
          </a:p>
        </p:txBody>
      </p:sp>
      <p:pic>
        <p:nvPicPr>
          <p:cNvPr id="3" name="Picture 2"/>
          <p:cNvPicPr>
            <a:picLocks noChangeAspect="1"/>
          </p:cNvPicPr>
          <p:nvPr/>
        </p:nvPicPr>
        <p:blipFill>
          <a:blip r:embed="rId3"/>
          <a:stretch>
            <a:fillRect/>
          </a:stretch>
        </p:blipFill>
        <p:spPr>
          <a:xfrm>
            <a:off x="5358966" y="1739251"/>
            <a:ext cx="171450" cy="200025"/>
          </a:xfrm>
          <a:prstGeom prst="rect">
            <a:avLst/>
          </a:prstGeom>
        </p:spPr>
      </p:pic>
      <p:pic>
        <p:nvPicPr>
          <p:cNvPr id="9" name="Picture 8"/>
          <p:cNvPicPr>
            <a:picLocks noChangeAspect="1"/>
          </p:cNvPicPr>
          <p:nvPr/>
        </p:nvPicPr>
        <p:blipFill>
          <a:blip r:embed="rId4"/>
          <a:stretch>
            <a:fillRect/>
          </a:stretch>
        </p:blipFill>
        <p:spPr>
          <a:xfrm>
            <a:off x="2414702" y="2197199"/>
            <a:ext cx="4565108" cy="2815977"/>
          </a:xfrm>
          <a:prstGeom prst="rect">
            <a:avLst/>
          </a:prstGeom>
        </p:spPr>
      </p:pic>
      <p:sp>
        <p:nvSpPr>
          <p:cNvPr id="11" name="Slide Number Placeholder 10"/>
          <p:cNvSpPr>
            <a:spLocks noGrp="1"/>
          </p:cNvSpPr>
          <p:nvPr>
            <p:ph type="sldNum" sz="quarter" idx="12"/>
          </p:nvPr>
        </p:nvSpPr>
        <p:spPr/>
        <p:txBody>
          <a:bodyPr/>
          <a:lstStyle/>
          <a:p>
            <a:fld id="{64B04174-04F1-4CFC-A68E-9D1BC206F645}" type="slidenum">
              <a:rPr lang="pt-BR" smtClean="0"/>
              <a:pPr/>
              <a:t>137</a:t>
            </a:fld>
            <a:endParaRPr lang="pt-BR"/>
          </a:p>
        </p:txBody>
      </p:sp>
    </p:spTree>
    <p:extLst>
      <p:ext uri="{BB962C8B-B14F-4D97-AF65-F5344CB8AC3E}">
        <p14:creationId xmlns:p14="http://schemas.microsoft.com/office/powerpoint/2010/main" val="2324276184"/>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a:xfrm>
            <a:off x="457200" y="1481328"/>
            <a:ext cx="8401080" cy="4525963"/>
          </a:xfrm>
        </p:spPr>
        <p:txBody>
          <a:bodyPr>
            <a:noAutofit/>
          </a:bodyPr>
          <a:lstStyle/>
          <a:p>
            <a:pPr lvl="0" algn="just">
              <a:lnSpc>
                <a:spcPct val="170000"/>
              </a:lnSpc>
            </a:pPr>
            <a:r>
              <a:rPr lang="pt-BR" sz="2000" dirty="0" smtClean="0"/>
              <a:t>Novos inputs e atributos</a:t>
            </a:r>
          </a:p>
          <a:p>
            <a:pPr lvl="0" algn="just">
              <a:lnSpc>
                <a:spcPct val="170000"/>
              </a:lnSpc>
            </a:pPr>
            <a:endParaRPr lang="pt-BR" sz="2000" dirty="0" smtClean="0"/>
          </a:p>
        </p:txBody>
      </p:sp>
      <p:sp>
        <p:nvSpPr>
          <p:cNvPr id="8" name="Título 2"/>
          <p:cNvSpPr>
            <a:spLocks noGrp="1"/>
          </p:cNvSpPr>
          <p:nvPr>
            <p:ph type="title"/>
          </p:nvPr>
        </p:nvSpPr>
        <p:spPr>
          <a:xfrm>
            <a:off x="457200" y="274638"/>
            <a:ext cx="8229600" cy="1143000"/>
          </a:xfrm>
        </p:spPr>
        <p:txBody>
          <a:bodyPr>
            <a:normAutofit/>
          </a:bodyPr>
          <a:lstStyle/>
          <a:p>
            <a:pPr algn="ctr"/>
            <a:r>
              <a:rPr lang="pt-BR" dirty="0" smtClean="0"/>
              <a:t>Formulários em HTML</a:t>
            </a:r>
            <a:endParaRPr lang="pt-BR" dirty="0"/>
          </a:p>
        </p:txBody>
      </p:sp>
      <p:pic>
        <p:nvPicPr>
          <p:cNvPr id="3" name="Picture 2"/>
          <p:cNvPicPr>
            <a:picLocks noChangeAspect="1"/>
          </p:cNvPicPr>
          <p:nvPr/>
        </p:nvPicPr>
        <p:blipFill>
          <a:blip r:embed="rId3"/>
          <a:stretch>
            <a:fillRect/>
          </a:stretch>
        </p:blipFill>
        <p:spPr>
          <a:xfrm>
            <a:off x="4067944" y="1739251"/>
            <a:ext cx="171450" cy="200025"/>
          </a:xfrm>
          <a:prstGeom prst="rect">
            <a:avLst/>
          </a:prstGeom>
        </p:spPr>
      </p:pic>
      <p:pic>
        <p:nvPicPr>
          <p:cNvPr id="4" name="Picture 3"/>
          <p:cNvPicPr>
            <a:picLocks noChangeAspect="1"/>
          </p:cNvPicPr>
          <p:nvPr/>
        </p:nvPicPr>
        <p:blipFill>
          <a:blip r:embed="rId4"/>
          <a:stretch>
            <a:fillRect/>
          </a:stretch>
        </p:blipFill>
        <p:spPr>
          <a:xfrm>
            <a:off x="971600" y="2197199"/>
            <a:ext cx="4562475" cy="4333875"/>
          </a:xfrm>
          <a:prstGeom prst="rect">
            <a:avLst/>
          </a:prstGeom>
        </p:spPr>
      </p:pic>
      <p:pic>
        <p:nvPicPr>
          <p:cNvPr id="6146" name="Picture 2" descr="http://www.gsmspain.com/foros/attach/33/331721.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959163" y="2253412"/>
            <a:ext cx="2495550" cy="3743325"/>
          </a:xfrm>
          <a:prstGeom prst="rect">
            <a:avLst/>
          </a:prstGeom>
          <a:noFill/>
          <a:extLst>
            <a:ext uri="{909E8E84-426E-40DD-AFC4-6F175D3DCCD1}">
              <a14:hiddenFill xmlns:a14="http://schemas.microsoft.com/office/drawing/2010/main">
                <a:solidFill>
                  <a:srgbClr val="FFFFFF"/>
                </a:solidFill>
              </a14:hiddenFill>
            </a:ext>
          </a:extLst>
        </p:spPr>
      </p:pic>
      <p:sp>
        <p:nvSpPr>
          <p:cNvPr id="6" name="Slide Number Placeholder 5"/>
          <p:cNvSpPr>
            <a:spLocks noGrp="1"/>
          </p:cNvSpPr>
          <p:nvPr>
            <p:ph type="sldNum" sz="quarter" idx="12"/>
          </p:nvPr>
        </p:nvSpPr>
        <p:spPr/>
        <p:txBody>
          <a:bodyPr/>
          <a:lstStyle/>
          <a:p>
            <a:fld id="{64B04174-04F1-4CFC-A68E-9D1BC206F645}" type="slidenum">
              <a:rPr lang="pt-BR" smtClean="0"/>
              <a:pPr/>
              <a:t>138</a:t>
            </a:fld>
            <a:endParaRPr lang="pt-BR"/>
          </a:p>
        </p:txBody>
      </p:sp>
    </p:spTree>
    <p:extLst>
      <p:ext uri="{BB962C8B-B14F-4D97-AF65-F5344CB8AC3E}">
        <p14:creationId xmlns:p14="http://schemas.microsoft.com/office/powerpoint/2010/main" val="1966448893"/>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noAutofit/>
          </a:bodyPr>
          <a:lstStyle/>
          <a:p>
            <a:pPr lvl="0" algn="just">
              <a:lnSpc>
                <a:spcPct val="170000"/>
              </a:lnSpc>
            </a:pPr>
            <a:r>
              <a:rPr lang="pt-BR" sz="1800" dirty="0" smtClean="0"/>
              <a:t>Acessar a </a:t>
            </a:r>
            <a:r>
              <a:rPr lang="pt-BR" sz="1800" dirty="0"/>
              <a:t>página </a:t>
            </a:r>
            <a:r>
              <a:rPr lang="pt-BR" sz="1800" dirty="0">
                <a:hlinkClick r:id="rId2"/>
              </a:rPr>
              <a:t>http://</a:t>
            </a:r>
            <a:r>
              <a:rPr lang="pt-BR" sz="1800" dirty="0" smtClean="0">
                <a:hlinkClick r:id="rId2"/>
              </a:rPr>
              <a:t>www.w3schools.com/html/html_form_input_types.asp</a:t>
            </a:r>
            <a:r>
              <a:rPr lang="pt-BR" sz="1800" dirty="0" smtClean="0"/>
              <a:t> e resolver os exercícios localizados no final da página:</a:t>
            </a:r>
          </a:p>
          <a:p>
            <a:pPr lvl="2" algn="just">
              <a:lnSpc>
                <a:spcPct val="170000"/>
              </a:lnSpc>
              <a:buNone/>
            </a:pPr>
            <a:endParaRPr lang="en-US" sz="1400" dirty="0" smtClean="0"/>
          </a:p>
          <a:p>
            <a:pPr lvl="2" algn="just">
              <a:lnSpc>
                <a:spcPct val="170000"/>
              </a:lnSpc>
              <a:buNone/>
            </a:pPr>
            <a:endParaRPr lang="en-US" sz="1400" dirty="0" smtClean="0"/>
          </a:p>
          <a:p>
            <a:pPr lvl="2" algn="just">
              <a:lnSpc>
                <a:spcPct val="170000"/>
              </a:lnSpc>
              <a:buNone/>
            </a:pPr>
            <a:endParaRPr lang="en-US" sz="1400" dirty="0" smtClean="0"/>
          </a:p>
        </p:txBody>
      </p:sp>
      <p:sp>
        <p:nvSpPr>
          <p:cNvPr id="8" name="Título 3"/>
          <p:cNvSpPr txBox="1">
            <a:spLocks/>
          </p:cNvSpPr>
          <p:nvPr/>
        </p:nvSpPr>
        <p:spPr>
          <a:xfrm>
            <a:off x="544016" y="201694"/>
            <a:ext cx="7772400" cy="1082056"/>
          </a:xfrm>
          <a:prstGeom prst="rect">
            <a:avLst/>
          </a:prstGeom>
        </p:spPr>
        <p:txBody>
          <a:bodyPr vert="horz" rtlCol="0" anchor="ctr">
            <a:normAutofit/>
            <a:scene3d>
              <a:camera prst="orthographicFront"/>
              <a:lightRig rig="soft" dir="tl">
                <a:rot lat="0" lon="0" rev="0"/>
              </a:lightRig>
            </a:scene3d>
            <a:sp3d contourW="25400" prstMaterial="matte">
              <a:bevelT w="25400" h="55880" prst="artDeco"/>
              <a:contourClr>
                <a:schemeClr val="accent2">
                  <a:tint val="20000"/>
                </a:schemeClr>
              </a:contourClr>
            </a:sp3d>
          </a:bodyPr>
          <a:lst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a:lstStyle>
          <a:p>
            <a:pPr algn="ctr"/>
            <a:r>
              <a:rPr lang="pt-BR" dirty="0" smtClean="0">
                <a:solidFill>
                  <a:srgbClr val="C00000"/>
                </a:solidFill>
              </a:rPr>
              <a:t>Exercício: Laboratório</a:t>
            </a:r>
            <a:endParaRPr lang="pt-BR" dirty="0">
              <a:solidFill>
                <a:srgbClr val="C00000"/>
              </a:solidFill>
            </a:endParaRPr>
          </a:p>
        </p:txBody>
      </p:sp>
      <p:pic>
        <p:nvPicPr>
          <p:cNvPr id="7" name="Picture 6" descr="http://www.lucasdomingos.com.br/blog/wp-content/uploads/2014/05/w3schools.com_0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80312" y="5348511"/>
            <a:ext cx="2112235" cy="158417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http://vignette1.wikia.nocookie.net/battlezone/images/9/99/Pc_icon.png/revision/latest?cb=20150211172448"/>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66943" y="99947"/>
            <a:ext cx="1248073" cy="124807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5"/>
          <a:stretch>
            <a:fillRect/>
          </a:stretch>
        </p:blipFill>
        <p:spPr>
          <a:xfrm>
            <a:off x="1095375" y="3244246"/>
            <a:ext cx="6953250" cy="1000125"/>
          </a:xfrm>
          <a:prstGeom prst="rect">
            <a:avLst/>
          </a:prstGeom>
        </p:spPr>
      </p:pic>
      <p:sp>
        <p:nvSpPr>
          <p:cNvPr id="5" name="Slide Number Placeholder 4"/>
          <p:cNvSpPr>
            <a:spLocks noGrp="1"/>
          </p:cNvSpPr>
          <p:nvPr>
            <p:ph type="sldNum" sz="quarter" idx="12"/>
          </p:nvPr>
        </p:nvSpPr>
        <p:spPr/>
        <p:txBody>
          <a:bodyPr/>
          <a:lstStyle/>
          <a:p>
            <a:fld id="{64B04174-04F1-4CFC-A68E-9D1BC206F645}" type="slidenum">
              <a:rPr lang="pt-BR" smtClean="0"/>
              <a:pPr/>
              <a:t>139</a:t>
            </a:fld>
            <a:endParaRPr lang="pt-BR"/>
          </a:p>
        </p:txBody>
      </p:sp>
    </p:spTree>
    <p:extLst>
      <p:ext uri="{BB962C8B-B14F-4D97-AF65-F5344CB8AC3E}">
        <p14:creationId xmlns:p14="http://schemas.microsoft.com/office/powerpoint/2010/main" val="144221105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noAutofit/>
          </a:bodyPr>
          <a:lstStyle/>
          <a:p>
            <a:pPr lvl="0" algn="just">
              <a:lnSpc>
                <a:spcPct val="170000"/>
              </a:lnSpc>
            </a:pPr>
            <a:r>
              <a:rPr lang="pt-BR" sz="1800" b="1" dirty="0" err="1" smtClean="0"/>
              <a:t>Tag</a:t>
            </a:r>
            <a:r>
              <a:rPr lang="pt-BR" sz="1800" b="1" dirty="0" smtClean="0"/>
              <a:t> de início de fim de documento</a:t>
            </a:r>
            <a:r>
              <a:rPr lang="pt-BR" sz="1800" dirty="0" smtClean="0"/>
              <a:t>:</a:t>
            </a:r>
          </a:p>
          <a:p>
            <a:pPr lvl="2" algn="just">
              <a:lnSpc>
                <a:spcPct val="170000"/>
              </a:lnSpc>
              <a:buNone/>
            </a:pPr>
            <a:endParaRPr lang="en-US" sz="1400" dirty="0" smtClean="0"/>
          </a:p>
          <a:p>
            <a:pPr lvl="2" algn="just">
              <a:lnSpc>
                <a:spcPct val="170000"/>
              </a:lnSpc>
              <a:buNone/>
            </a:pPr>
            <a:endParaRPr lang="en-US" sz="1400" dirty="0" smtClean="0"/>
          </a:p>
          <a:p>
            <a:pPr lvl="2" algn="just">
              <a:lnSpc>
                <a:spcPct val="170000"/>
              </a:lnSpc>
              <a:buNone/>
            </a:pPr>
            <a:endParaRPr lang="en-US" sz="1400" dirty="0" smtClean="0"/>
          </a:p>
          <a:p>
            <a:pPr lvl="1" algn="just">
              <a:lnSpc>
                <a:spcPct val="170000"/>
              </a:lnSpc>
            </a:pPr>
            <a:r>
              <a:rPr lang="pt-BR" sz="1600" u="sng" dirty="0" smtClean="0"/>
              <a:t>Atributos</a:t>
            </a:r>
            <a:r>
              <a:rPr lang="pt-BR" sz="1600" dirty="0" smtClean="0"/>
              <a:t>:</a:t>
            </a:r>
          </a:p>
          <a:p>
            <a:pPr lvl="2" algn="just">
              <a:lnSpc>
                <a:spcPct val="170000"/>
              </a:lnSpc>
            </a:pPr>
            <a:r>
              <a:rPr lang="pt-BR" sz="1600" b="1" dirty="0" err="1" smtClean="0"/>
              <a:t>dir</a:t>
            </a:r>
            <a:r>
              <a:rPr lang="pt-BR" sz="1600" dirty="0" smtClean="0"/>
              <a:t>: especifica a direção do texto na tela do navegador. Valores:</a:t>
            </a:r>
          </a:p>
          <a:p>
            <a:pPr lvl="3" algn="just">
              <a:lnSpc>
                <a:spcPct val="170000"/>
              </a:lnSpc>
            </a:pPr>
            <a:r>
              <a:rPr lang="pt-BR" sz="1600" dirty="0" err="1" smtClean="0"/>
              <a:t>rtl</a:t>
            </a:r>
            <a:r>
              <a:rPr lang="pt-BR" sz="1600" dirty="0" smtClean="0"/>
              <a:t> </a:t>
            </a:r>
            <a:r>
              <a:rPr lang="pt-BR" sz="1600" dirty="0" smtClean="0">
                <a:sym typeface="Wingdings" pitchFamily="2" charset="2"/>
              </a:rPr>
              <a:t> texto da direita para a esquerda</a:t>
            </a:r>
          </a:p>
          <a:p>
            <a:pPr lvl="3" algn="just">
              <a:lnSpc>
                <a:spcPct val="170000"/>
              </a:lnSpc>
            </a:pPr>
            <a:r>
              <a:rPr lang="pt-BR" sz="1600" dirty="0" err="1" smtClean="0">
                <a:sym typeface="Wingdings" pitchFamily="2" charset="2"/>
              </a:rPr>
              <a:t>ltr</a:t>
            </a:r>
            <a:r>
              <a:rPr lang="pt-BR" sz="1600" dirty="0" smtClean="0">
                <a:sym typeface="Wingdings" pitchFamily="2" charset="2"/>
              </a:rPr>
              <a:t>  texto da esquerda para a direita</a:t>
            </a:r>
          </a:p>
          <a:p>
            <a:pPr lvl="2" algn="just">
              <a:lnSpc>
                <a:spcPct val="170000"/>
              </a:lnSpc>
            </a:pPr>
            <a:r>
              <a:rPr lang="pt-BR" sz="1600" b="1" dirty="0" smtClean="0"/>
              <a:t>lang: </a:t>
            </a:r>
            <a:r>
              <a:rPr lang="pt-BR" sz="1600" dirty="0" smtClean="0"/>
              <a:t>serve para definir o idioma predominante no documento (continuação ...)</a:t>
            </a:r>
          </a:p>
          <a:p>
            <a:pPr algn="just">
              <a:lnSpc>
                <a:spcPct val="170000"/>
              </a:lnSpc>
            </a:pPr>
            <a:endParaRPr lang="pt-BR" sz="1800" dirty="0"/>
          </a:p>
        </p:txBody>
      </p:sp>
      <p:sp>
        <p:nvSpPr>
          <p:cNvPr id="3" name="Título 2"/>
          <p:cNvSpPr>
            <a:spLocks noGrp="1"/>
          </p:cNvSpPr>
          <p:nvPr>
            <p:ph type="title"/>
          </p:nvPr>
        </p:nvSpPr>
        <p:spPr/>
        <p:txBody>
          <a:bodyPr/>
          <a:lstStyle/>
          <a:p>
            <a:pPr algn="ctr"/>
            <a:r>
              <a:rPr lang="pt-BR" dirty="0" err="1" smtClean="0"/>
              <a:t>TAGs</a:t>
            </a:r>
            <a:r>
              <a:rPr lang="pt-BR" dirty="0" smtClean="0"/>
              <a:t> HTML</a:t>
            </a:r>
            <a:endParaRPr lang="pt-BR" dirty="0"/>
          </a:p>
        </p:txBody>
      </p:sp>
      <p:sp>
        <p:nvSpPr>
          <p:cNvPr id="4" name="Retângulo 3"/>
          <p:cNvSpPr/>
          <p:nvPr/>
        </p:nvSpPr>
        <p:spPr>
          <a:xfrm>
            <a:off x="3286116" y="2285992"/>
            <a:ext cx="3071834" cy="642942"/>
          </a:xfrm>
          <a:prstGeom prst="rect">
            <a:avLst/>
          </a:prstGeom>
          <a:solidFill>
            <a:schemeClr val="accent1">
              <a:lumMod val="75000"/>
            </a:schemeClr>
          </a:solidFill>
          <a:effectLst>
            <a:outerShdw blurRad="76200" dist="12700" dir="2700000" sy="-23000" kx="-8004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b="1" dirty="0" smtClean="0"/>
              <a:t>&lt;</a:t>
            </a:r>
            <a:r>
              <a:rPr lang="pt-BR" b="1" dirty="0" err="1" smtClean="0"/>
              <a:t>html</a:t>
            </a:r>
            <a:r>
              <a:rPr lang="pt-BR" b="1" dirty="0" smtClean="0"/>
              <a:t>&gt; ... &lt;/</a:t>
            </a:r>
            <a:r>
              <a:rPr lang="pt-BR" b="1" dirty="0" err="1" smtClean="0"/>
              <a:t>html</a:t>
            </a:r>
            <a:r>
              <a:rPr lang="pt-BR" b="1" dirty="0" smtClean="0"/>
              <a:t>&gt;</a:t>
            </a:r>
            <a:endParaRPr lang="pt-BR" b="1" dirty="0"/>
          </a:p>
        </p:txBody>
      </p:sp>
      <p:sp>
        <p:nvSpPr>
          <p:cNvPr id="6" name="Slide Number Placeholder 5"/>
          <p:cNvSpPr>
            <a:spLocks noGrp="1"/>
          </p:cNvSpPr>
          <p:nvPr>
            <p:ph type="sldNum" sz="quarter" idx="12"/>
          </p:nvPr>
        </p:nvSpPr>
        <p:spPr/>
        <p:txBody>
          <a:bodyPr/>
          <a:lstStyle/>
          <a:p>
            <a:fld id="{64B04174-04F1-4CFC-A68E-9D1BC206F645}" type="slidenum">
              <a:rPr lang="pt-BR" smtClean="0"/>
              <a:pPr/>
              <a:t>14</a:t>
            </a:fld>
            <a:endParaRPr lang="pt-BR"/>
          </a:p>
        </p:txBody>
      </p:sp>
    </p:spTree>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a:xfrm>
            <a:off x="457200" y="1481328"/>
            <a:ext cx="8401080" cy="4525963"/>
          </a:xfrm>
        </p:spPr>
        <p:txBody>
          <a:bodyPr>
            <a:noAutofit/>
          </a:bodyPr>
          <a:lstStyle/>
          <a:p>
            <a:pPr lvl="0" algn="just">
              <a:lnSpc>
                <a:spcPct val="170000"/>
              </a:lnSpc>
            </a:pPr>
            <a:r>
              <a:rPr lang="pt-BR" sz="2000" dirty="0" smtClean="0"/>
              <a:t>Agrupamento de elementos de formulário:</a:t>
            </a:r>
          </a:p>
          <a:p>
            <a:pPr lvl="0" algn="just">
              <a:lnSpc>
                <a:spcPct val="170000"/>
              </a:lnSpc>
            </a:pPr>
            <a:r>
              <a:rPr lang="pt-BR" sz="2000" b="1" dirty="0" smtClean="0"/>
              <a:t>&lt;fieldset&gt;</a:t>
            </a:r>
            <a:r>
              <a:rPr lang="pt-BR" sz="2000" dirty="0" smtClean="0"/>
              <a:t> e </a:t>
            </a:r>
            <a:r>
              <a:rPr lang="pt-BR" sz="2000" b="1" dirty="0" smtClean="0"/>
              <a:t>&lt;legend&gt;</a:t>
            </a:r>
          </a:p>
          <a:p>
            <a:pPr lvl="0" algn="just">
              <a:lnSpc>
                <a:spcPct val="170000"/>
              </a:lnSpc>
            </a:pPr>
            <a:endParaRPr lang="pt-BR" sz="2000" dirty="0" smtClean="0"/>
          </a:p>
        </p:txBody>
      </p:sp>
      <p:sp>
        <p:nvSpPr>
          <p:cNvPr id="8" name="Título 2"/>
          <p:cNvSpPr>
            <a:spLocks noGrp="1"/>
          </p:cNvSpPr>
          <p:nvPr>
            <p:ph type="title"/>
          </p:nvPr>
        </p:nvSpPr>
        <p:spPr>
          <a:xfrm>
            <a:off x="457200" y="274638"/>
            <a:ext cx="8229600" cy="1143000"/>
          </a:xfrm>
        </p:spPr>
        <p:txBody>
          <a:bodyPr>
            <a:normAutofit/>
          </a:bodyPr>
          <a:lstStyle/>
          <a:p>
            <a:pPr algn="ctr"/>
            <a:r>
              <a:rPr lang="pt-BR" dirty="0" smtClean="0"/>
              <a:t>Formulários em HTML</a:t>
            </a:r>
            <a:endParaRPr lang="pt-BR" dirty="0"/>
          </a:p>
        </p:txBody>
      </p:sp>
      <p:pic>
        <p:nvPicPr>
          <p:cNvPr id="3" name="Picture 2"/>
          <p:cNvPicPr>
            <a:picLocks noChangeAspect="1"/>
          </p:cNvPicPr>
          <p:nvPr/>
        </p:nvPicPr>
        <p:blipFill>
          <a:blip r:embed="rId3"/>
          <a:stretch>
            <a:fillRect/>
          </a:stretch>
        </p:blipFill>
        <p:spPr>
          <a:xfrm>
            <a:off x="899592" y="2708920"/>
            <a:ext cx="7506183" cy="3024336"/>
          </a:xfrm>
          <a:prstGeom prst="rect">
            <a:avLst/>
          </a:prstGeom>
        </p:spPr>
      </p:pic>
      <p:pic>
        <p:nvPicPr>
          <p:cNvPr id="9" name="Picture 8"/>
          <p:cNvPicPr>
            <a:picLocks noChangeAspect="1"/>
          </p:cNvPicPr>
          <p:nvPr/>
        </p:nvPicPr>
        <p:blipFill>
          <a:blip r:embed="rId4"/>
          <a:stretch>
            <a:fillRect/>
          </a:stretch>
        </p:blipFill>
        <p:spPr>
          <a:xfrm>
            <a:off x="5563717" y="4365104"/>
            <a:ext cx="3093420" cy="2232248"/>
          </a:xfrm>
          <a:prstGeom prst="rect">
            <a:avLst/>
          </a:prstGeom>
        </p:spPr>
      </p:pic>
      <p:sp>
        <p:nvSpPr>
          <p:cNvPr id="11" name="Slide Number Placeholder 10"/>
          <p:cNvSpPr>
            <a:spLocks noGrp="1"/>
          </p:cNvSpPr>
          <p:nvPr>
            <p:ph type="sldNum" sz="quarter" idx="12"/>
          </p:nvPr>
        </p:nvSpPr>
        <p:spPr/>
        <p:txBody>
          <a:bodyPr/>
          <a:lstStyle/>
          <a:p>
            <a:fld id="{64B04174-04F1-4CFC-A68E-9D1BC206F645}" type="slidenum">
              <a:rPr lang="pt-BR" smtClean="0"/>
              <a:pPr/>
              <a:t>140</a:t>
            </a:fld>
            <a:endParaRPr lang="pt-BR"/>
          </a:p>
        </p:txBody>
      </p:sp>
    </p:spTree>
    <p:extLst>
      <p:ext uri="{BB962C8B-B14F-4D97-AF65-F5344CB8AC3E}">
        <p14:creationId xmlns:p14="http://schemas.microsoft.com/office/powerpoint/2010/main" val="1249333335"/>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noAutofit/>
          </a:bodyPr>
          <a:lstStyle/>
          <a:p>
            <a:pPr lvl="0" algn="just">
              <a:lnSpc>
                <a:spcPct val="170000"/>
              </a:lnSpc>
            </a:pPr>
            <a:r>
              <a:rPr lang="pt-BR" sz="1800" dirty="0" smtClean="0"/>
              <a:t>Acessar a página </a:t>
            </a:r>
            <a:r>
              <a:rPr lang="pt-BR" sz="1800" dirty="0" smtClean="0">
                <a:hlinkClick r:id="rId2"/>
              </a:rPr>
              <a:t>http</a:t>
            </a:r>
            <a:r>
              <a:rPr lang="pt-BR" sz="1800" dirty="0">
                <a:hlinkClick r:id="rId2"/>
              </a:rPr>
              <a:t>://</a:t>
            </a:r>
            <a:r>
              <a:rPr lang="pt-BR" sz="1800" dirty="0" smtClean="0">
                <a:hlinkClick r:id="rId2"/>
              </a:rPr>
              <a:t>www.w3schools.com/html/exercise.asp?filename=exercise_attributes1</a:t>
            </a:r>
            <a:r>
              <a:rPr lang="pt-BR" sz="1800" dirty="0" smtClean="0"/>
              <a:t> e resolver os exercícios abaixo:</a:t>
            </a:r>
          </a:p>
          <a:p>
            <a:pPr lvl="1" algn="just">
              <a:lnSpc>
                <a:spcPct val="170000"/>
              </a:lnSpc>
            </a:pPr>
            <a:r>
              <a:rPr lang="pt-BR" sz="1400" b="1" dirty="0" smtClean="0">
                <a:solidFill>
                  <a:srgbClr val="159200"/>
                </a:solidFill>
              </a:rPr>
              <a:t>HTML Forms</a:t>
            </a:r>
            <a:r>
              <a:rPr lang="pt-BR" sz="1400" dirty="0" smtClean="0"/>
              <a:t>: Exercícios 1 e 2</a:t>
            </a:r>
          </a:p>
          <a:p>
            <a:pPr lvl="2" algn="just">
              <a:lnSpc>
                <a:spcPct val="170000"/>
              </a:lnSpc>
              <a:buNone/>
            </a:pPr>
            <a:endParaRPr lang="en-US" sz="1400" dirty="0" smtClean="0"/>
          </a:p>
          <a:p>
            <a:pPr lvl="2" algn="just">
              <a:lnSpc>
                <a:spcPct val="170000"/>
              </a:lnSpc>
              <a:buNone/>
            </a:pPr>
            <a:endParaRPr lang="en-US" sz="1400" dirty="0" smtClean="0"/>
          </a:p>
          <a:p>
            <a:pPr lvl="2" algn="just">
              <a:lnSpc>
                <a:spcPct val="170000"/>
              </a:lnSpc>
              <a:buNone/>
            </a:pPr>
            <a:endParaRPr lang="en-US" sz="1400" dirty="0" smtClean="0"/>
          </a:p>
        </p:txBody>
      </p:sp>
      <p:sp>
        <p:nvSpPr>
          <p:cNvPr id="8" name="Título 3"/>
          <p:cNvSpPr txBox="1">
            <a:spLocks/>
          </p:cNvSpPr>
          <p:nvPr/>
        </p:nvSpPr>
        <p:spPr>
          <a:xfrm>
            <a:off x="544016" y="201694"/>
            <a:ext cx="7772400" cy="1082056"/>
          </a:xfrm>
          <a:prstGeom prst="rect">
            <a:avLst/>
          </a:prstGeom>
        </p:spPr>
        <p:txBody>
          <a:bodyPr vert="horz" rtlCol="0" anchor="ctr">
            <a:normAutofit/>
            <a:scene3d>
              <a:camera prst="orthographicFront"/>
              <a:lightRig rig="soft" dir="tl">
                <a:rot lat="0" lon="0" rev="0"/>
              </a:lightRig>
            </a:scene3d>
            <a:sp3d contourW="25400" prstMaterial="matte">
              <a:bevelT w="25400" h="55880" prst="artDeco"/>
              <a:contourClr>
                <a:schemeClr val="accent2">
                  <a:tint val="20000"/>
                </a:schemeClr>
              </a:contourClr>
            </a:sp3d>
          </a:bodyPr>
          <a:lst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a:lstStyle>
          <a:p>
            <a:pPr algn="ctr"/>
            <a:r>
              <a:rPr lang="pt-BR" dirty="0" smtClean="0">
                <a:solidFill>
                  <a:srgbClr val="C00000"/>
                </a:solidFill>
              </a:rPr>
              <a:t>Exercício: Laboratório</a:t>
            </a:r>
            <a:endParaRPr lang="pt-BR" dirty="0">
              <a:solidFill>
                <a:srgbClr val="C00000"/>
              </a:solidFill>
            </a:endParaRPr>
          </a:p>
        </p:txBody>
      </p:sp>
      <p:pic>
        <p:nvPicPr>
          <p:cNvPr id="7" name="Picture 6" descr="http://www.lucasdomingos.com.br/blog/wp-content/uploads/2014/05/w3schools.com_0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80312" y="5348511"/>
            <a:ext cx="2112235" cy="158417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http://vignette1.wikia.nocookie.net/battlezone/images/9/99/Pc_icon.png/revision/latest?cb=20150211172448"/>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66943" y="99947"/>
            <a:ext cx="1248073" cy="1248073"/>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2"/>
          </p:nvPr>
        </p:nvSpPr>
        <p:spPr/>
        <p:txBody>
          <a:bodyPr/>
          <a:lstStyle/>
          <a:p>
            <a:fld id="{64B04174-04F1-4CFC-A68E-9D1BC206F645}" type="slidenum">
              <a:rPr lang="pt-BR" smtClean="0"/>
              <a:pPr/>
              <a:t>141</a:t>
            </a:fld>
            <a:endParaRPr lang="pt-BR"/>
          </a:p>
        </p:txBody>
      </p:sp>
    </p:spTree>
    <p:extLst>
      <p:ext uri="{BB962C8B-B14F-4D97-AF65-F5344CB8AC3E}">
        <p14:creationId xmlns:p14="http://schemas.microsoft.com/office/powerpoint/2010/main" val="1672179250"/>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a:xfrm>
            <a:off x="457200" y="1481328"/>
            <a:ext cx="8401080" cy="4525963"/>
          </a:xfrm>
        </p:spPr>
        <p:txBody>
          <a:bodyPr>
            <a:noAutofit/>
          </a:bodyPr>
          <a:lstStyle/>
          <a:p>
            <a:pPr lvl="0" algn="just">
              <a:lnSpc>
                <a:spcPct val="170000"/>
              </a:lnSpc>
            </a:pPr>
            <a:r>
              <a:rPr lang="pt-BR" sz="2000" b="1" dirty="0" smtClean="0"/>
              <a:t>&lt;select&gt;</a:t>
            </a:r>
            <a:r>
              <a:rPr lang="pt-BR" sz="2000" dirty="0" smtClean="0"/>
              <a:t>: definir uma lista do tipo drop-down</a:t>
            </a:r>
          </a:p>
          <a:p>
            <a:pPr lvl="0" algn="just">
              <a:lnSpc>
                <a:spcPct val="170000"/>
              </a:lnSpc>
            </a:pPr>
            <a:endParaRPr lang="pt-BR" sz="2000" dirty="0" smtClean="0"/>
          </a:p>
        </p:txBody>
      </p:sp>
      <p:sp>
        <p:nvSpPr>
          <p:cNvPr id="8" name="Título 2"/>
          <p:cNvSpPr>
            <a:spLocks noGrp="1"/>
          </p:cNvSpPr>
          <p:nvPr>
            <p:ph type="title"/>
          </p:nvPr>
        </p:nvSpPr>
        <p:spPr>
          <a:xfrm>
            <a:off x="457200" y="274638"/>
            <a:ext cx="8229600" cy="1143000"/>
          </a:xfrm>
        </p:spPr>
        <p:txBody>
          <a:bodyPr>
            <a:normAutofit/>
          </a:bodyPr>
          <a:lstStyle/>
          <a:p>
            <a:pPr algn="ctr"/>
            <a:r>
              <a:rPr lang="pt-BR" dirty="0" smtClean="0"/>
              <a:t>Formulários em HTML</a:t>
            </a:r>
            <a:endParaRPr lang="pt-BR" dirty="0"/>
          </a:p>
        </p:txBody>
      </p:sp>
      <p:pic>
        <p:nvPicPr>
          <p:cNvPr id="4" name="Picture 3"/>
          <p:cNvPicPr>
            <a:picLocks noChangeAspect="1"/>
          </p:cNvPicPr>
          <p:nvPr/>
        </p:nvPicPr>
        <p:blipFill>
          <a:blip r:embed="rId3"/>
          <a:stretch>
            <a:fillRect/>
          </a:stretch>
        </p:blipFill>
        <p:spPr>
          <a:xfrm>
            <a:off x="1734573" y="2250963"/>
            <a:ext cx="4486721" cy="1912760"/>
          </a:xfrm>
          <a:prstGeom prst="rect">
            <a:avLst/>
          </a:prstGeom>
        </p:spPr>
      </p:pic>
      <p:pic>
        <p:nvPicPr>
          <p:cNvPr id="5" name="Picture 4"/>
          <p:cNvPicPr>
            <a:picLocks noChangeAspect="1"/>
          </p:cNvPicPr>
          <p:nvPr/>
        </p:nvPicPr>
        <p:blipFill>
          <a:blip r:embed="rId4"/>
          <a:stretch>
            <a:fillRect/>
          </a:stretch>
        </p:blipFill>
        <p:spPr>
          <a:xfrm>
            <a:off x="6444208" y="3212976"/>
            <a:ext cx="1035506" cy="1603364"/>
          </a:xfrm>
          <a:prstGeom prst="rect">
            <a:avLst/>
          </a:prstGeom>
        </p:spPr>
      </p:pic>
      <p:sp>
        <p:nvSpPr>
          <p:cNvPr id="10" name="Slide Number Placeholder 9"/>
          <p:cNvSpPr>
            <a:spLocks noGrp="1"/>
          </p:cNvSpPr>
          <p:nvPr>
            <p:ph type="sldNum" sz="quarter" idx="12"/>
          </p:nvPr>
        </p:nvSpPr>
        <p:spPr/>
        <p:txBody>
          <a:bodyPr/>
          <a:lstStyle/>
          <a:p>
            <a:fld id="{64B04174-04F1-4CFC-A68E-9D1BC206F645}" type="slidenum">
              <a:rPr lang="pt-BR" smtClean="0"/>
              <a:pPr/>
              <a:t>142</a:t>
            </a:fld>
            <a:endParaRPr lang="pt-BR"/>
          </a:p>
        </p:txBody>
      </p:sp>
    </p:spTree>
    <p:extLst>
      <p:ext uri="{BB962C8B-B14F-4D97-AF65-F5344CB8AC3E}">
        <p14:creationId xmlns:p14="http://schemas.microsoft.com/office/powerpoint/2010/main" val="3584254689"/>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C00000"/>
            </a:gs>
            <a:gs pos="23000">
              <a:srgbClr val="C00000"/>
            </a:gs>
            <a:gs pos="69000">
              <a:srgbClr val="C00000"/>
            </a:gs>
            <a:gs pos="98000">
              <a:srgbClr val="C00000"/>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7" name="Título 6"/>
          <p:cNvSpPr>
            <a:spLocks noGrp="1"/>
          </p:cNvSpPr>
          <p:nvPr>
            <p:ph type="title"/>
          </p:nvPr>
        </p:nvSpPr>
        <p:spPr>
          <a:xfrm>
            <a:off x="457200" y="2579154"/>
            <a:ext cx="8229600" cy="1785950"/>
          </a:xfrm>
        </p:spPr>
        <p:txBody>
          <a:bodyPr>
            <a:noAutofit/>
          </a:bodyPr>
          <a:lstStyle/>
          <a:p>
            <a:pPr algn="ctr">
              <a:lnSpc>
                <a:spcPct val="150000"/>
              </a:lnSpc>
            </a:pPr>
            <a:r>
              <a:rPr lang="pt-BR" sz="4800" dirty="0" smtClean="0">
                <a:effectLst>
                  <a:glow rad="228600">
                    <a:schemeClr val="accent5">
                      <a:satMod val="175000"/>
                      <a:alpha val="40000"/>
                    </a:schemeClr>
                  </a:glow>
                  <a:outerShdw blurRad="31750" dist="25400" dir="5400000" algn="tl" rotWithShape="0">
                    <a:srgbClr val="000000">
                      <a:alpha val="25000"/>
                    </a:srgbClr>
                  </a:outerShdw>
                </a:effectLst>
              </a:rPr>
              <a:t>Prova objetiva sobre HTML</a:t>
            </a:r>
            <a:r>
              <a:rPr lang="pt-BR" sz="6000" dirty="0" smtClean="0">
                <a:effectLst>
                  <a:glow rad="228600">
                    <a:schemeClr val="accent5">
                      <a:satMod val="175000"/>
                      <a:alpha val="40000"/>
                    </a:schemeClr>
                  </a:glow>
                  <a:outerShdw blurRad="31750" dist="25400" dir="5400000" algn="tl" rotWithShape="0">
                    <a:srgbClr val="000000">
                      <a:alpha val="25000"/>
                    </a:srgbClr>
                  </a:outerShdw>
                </a:effectLst>
              </a:rPr>
              <a:t/>
            </a:r>
            <a:br>
              <a:rPr lang="pt-BR" sz="6000" dirty="0" smtClean="0">
                <a:effectLst>
                  <a:glow rad="228600">
                    <a:schemeClr val="accent5">
                      <a:satMod val="175000"/>
                      <a:alpha val="40000"/>
                    </a:schemeClr>
                  </a:glow>
                  <a:outerShdw blurRad="31750" dist="25400" dir="5400000" algn="tl" rotWithShape="0">
                    <a:srgbClr val="000000">
                      <a:alpha val="25000"/>
                    </a:srgbClr>
                  </a:outerShdw>
                </a:effectLst>
              </a:rPr>
            </a:br>
            <a:r>
              <a:rPr lang="pt-BR" sz="4400" dirty="0" smtClean="0">
                <a:effectLst>
                  <a:glow rad="228600">
                    <a:schemeClr val="accent5">
                      <a:satMod val="175000"/>
                      <a:alpha val="40000"/>
                    </a:schemeClr>
                  </a:glow>
                  <a:outerShdw blurRad="31750" dist="25400" dir="5400000" algn="tl" rotWithShape="0">
                    <a:srgbClr val="000000">
                      <a:alpha val="25000"/>
                    </a:srgbClr>
                  </a:outerShdw>
                </a:effectLst>
              </a:rPr>
              <a:t>(Valor: 6,0 pontos)</a:t>
            </a:r>
            <a:br>
              <a:rPr lang="pt-BR" sz="4400" dirty="0" smtClean="0">
                <a:effectLst>
                  <a:glow rad="228600">
                    <a:schemeClr val="accent5">
                      <a:satMod val="175000"/>
                      <a:alpha val="40000"/>
                    </a:schemeClr>
                  </a:glow>
                  <a:outerShdw blurRad="31750" dist="25400" dir="5400000" algn="tl" rotWithShape="0">
                    <a:srgbClr val="000000">
                      <a:alpha val="25000"/>
                    </a:srgbClr>
                  </a:outerShdw>
                </a:effectLst>
              </a:rPr>
            </a:br>
            <a:r>
              <a:rPr lang="pt-BR" sz="4400" dirty="0">
                <a:effectLst>
                  <a:glow rad="228600">
                    <a:schemeClr val="accent5">
                      <a:satMod val="175000"/>
                      <a:alpha val="40000"/>
                    </a:schemeClr>
                  </a:glow>
                  <a:outerShdw blurRad="31750" dist="25400" dir="5400000" algn="tl" rotWithShape="0">
                    <a:srgbClr val="000000">
                      <a:alpha val="25000"/>
                    </a:srgbClr>
                  </a:outerShdw>
                </a:effectLst>
              </a:rPr>
              <a:t/>
            </a:r>
            <a:br>
              <a:rPr lang="pt-BR" sz="4400" dirty="0">
                <a:effectLst>
                  <a:glow rad="228600">
                    <a:schemeClr val="accent5">
                      <a:satMod val="175000"/>
                      <a:alpha val="40000"/>
                    </a:schemeClr>
                  </a:glow>
                  <a:outerShdw blurRad="31750" dist="25400" dir="5400000" algn="tl" rotWithShape="0">
                    <a:srgbClr val="000000">
                      <a:alpha val="25000"/>
                    </a:srgbClr>
                  </a:outerShdw>
                </a:effectLst>
              </a:rPr>
            </a:br>
            <a:r>
              <a:rPr lang="pt-BR" sz="2000" dirty="0" smtClean="0">
                <a:effectLst>
                  <a:glow rad="228600">
                    <a:schemeClr val="accent5">
                      <a:satMod val="175000"/>
                      <a:alpha val="40000"/>
                    </a:schemeClr>
                  </a:glow>
                  <a:outerShdw blurRad="31750" dist="25400" dir="5400000" algn="tl" rotWithShape="0">
                    <a:srgbClr val="000000">
                      <a:alpha val="25000"/>
                    </a:srgbClr>
                  </a:outerShdw>
                </a:effectLst>
              </a:rPr>
              <a:t>Última prova do </a:t>
            </a:r>
            <a:r>
              <a:rPr lang="pt-BR" sz="2000" dirty="0">
                <a:effectLst>
                  <a:glow rad="228600">
                    <a:schemeClr val="accent5">
                      <a:satMod val="175000"/>
                      <a:alpha val="40000"/>
                    </a:schemeClr>
                  </a:glow>
                  <a:outerShdw blurRad="31750" dist="25400" dir="5400000" algn="tl" rotWithShape="0">
                    <a:srgbClr val="000000">
                      <a:alpha val="25000"/>
                    </a:srgbClr>
                  </a:outerShdw>
                </a:effectLst>
              </a:rPr>
              <a:t>primeiro </a:t>
            </a:r>
            <a:r>
              <a:rPr lang="pt-BR" sz="2000" dirty="0" smtClean="0">
                <a:effectLst>
                  <a:glow rad="228600">
                    <a:schemeClr val="accent5">
                      <a:satMod val="175000"/>
                      <a:alpha val="40000"/>
                    </a:schemeClr>
                  </a:glow>
                  <a:outerShdw blurRad="31750" dist="25400" dir="5400000" algn="tl" rotWithShape="0">
                    <a:srgbClr val="000000">
                      <a:alpha val="25000"/>
                    </a:srgbClr>
                  </a:outerShdw>
                </a:effectLst>
              </a:rPr>
              <a:t>bimestre</a:t>
            </a:r>
            <a:endParaRPr lang="pt-BR" sz="3200" dirty="0">
              <a:effectLst>
                <a:glow rad="228600">
                  <a:schemeClr val="accent5">
                    <a:satMod val="175000"/>
                    <a:alpha val="40000"/>
                  </a:schemeClr>
                </a:glow>
                <a:outerShdw blurRad="31750" dist="25400" dir="5400000" algn="tl" rotWithShape="0">
                  <a:srgbClr val="000000">
                    <a:alpha val="25000"/>
                  </a:srgbClr>
                </a:outerShdw>
              </a:effectLst>
            </a:endParaRPr>
          </a:p>
        </p:txBody>
      </p:sp>
      <p:sp>
        <p:nvSpPr>
          <p:cNvPr id="3" name="Slide Number Placeholder 2"/>
          <p:cNvSpPr>
            <a:spLocks noGrp="1"/>
          </p:cNvSpPr>
          <p:nvPr>
            <p:ph type="sldNum" sz="quarter" idx="12"/>
          </p:nvPr>
        </p:nvSpPr>
        <p:spPr/>
        <p:txBody>
          <a:bodyPr/>
          <a:lstStyle/>
          <a:p>
            <a:fld id="{64B04174-04F1-4CFC-A68E-9D1BC206F645}" type="slidenum">
              <a:rPr lang="pt-BR" smtClean="0"/>
              <a:pPr/>
              <a:t>143</a:t>
            </a:fld>
            <a:endParaRPr lang="pt-BR"/>
          </a:p>
        </p:txBody>
      </p:sp>
    </p:spTree>
    <p:extLst>
      <p:ext uri="{BB962C8B-B14F-4D97-AF65-F5344CB8AC3E}">
        <p14:creationId xmlns:p14="http://schemas.microsoft.com/office/powerpoint/2010/main" val="1429980607"/>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6"/>
          <p:cNvSpPr>
            <a:spLocks noGrp="1"/>
          </p:cNvSpPr>
          <p:nvPr>
            <p:ph type="title"/>
          </p:nvPr>
        </p:nvSpPr>
        <p:spPr>
          <a:xfrm>
            <a:off x="457200" y="1785926"/>
            <a:ext cx="8229600" cy="2786082"/>
          </a:xfrm>
        </p:spPr>
        <p:txBody>
          <a:bodyPr>
            <a:noAutofit/>
          </a:bodyPr>
          <a:lstStyle/>
          <a:p>
            <a:pPr algn="ctr"/>
            <a:r>
              <a:rPr lang="pt-BR" sz="8000" dirty="0" smtClean="0">
                <a:effectLst>
                  <a:glow rad="228600">
                    <a:schemeClr val="accent5">
                      <a:satMod val="175000"/>
                      <a:alpha val="40000"/>
                    </a:schemeClr>
                  </a:glow>
                  <a:outerShdw blurRad="31750" dist="25400" dir="5400000" algn="tl" rotWithShape="0">
                    <a:srgbClr val="000000">
                      <a:alpha val="25000"/>
                    </a:srgbClr>
                  </a:outerShdw>
                </a:effectLst>
              </a:rPr>
              <a:t>CSS</a:t>
            </a:r>
            <a:br>
              <a:rPr lang="pt-BR" sz="8000" dirty="0" smtClean="0">
                <a:effectLst>
                  <a:glow rad="228600">
                    <a:schemeClr val="accent5">
                      <a:satMod val="175000"/>
                      <a:alpha val="40000"/>
                    </a:schemeClr>
                  </a:glow>
                  <a:outerShdw blurRad="31750" dist="25400" dir="5400000" algn="tl" rotWithShape="0">
                    <a:srgbClr val="000000">
                      <a:alpha val="25000"/>
                    </a:srgbClr>
                  </a:outerShdw>
                </a:effectLst>
              </a:rPr>
            </a:br>
            <a:r>
              <a:rPr lang="pt-BR" sz="4800" dirty="0" smtClean="0">
                <a:effectLst>
                  <a:glow rad="228600">
                    <a:schemeClr val="accent5">
                      <a:satMod val="175000"/>
                      <a:alpha val="40000"/>
                    </a:schemeClr>
                  </a:glow>
                  <a:outerShdw blurRad="31750" dist="25400" dir="5400000" algn="tl" rotWithShape="0">
                    <a:srgbClr val="000000">
                      <a:alpha val="25000"/>
                    </a:srgbClr>
                  </a:outerShdw>
                </a:effectLst>
              </a:rPr>
              <a:t>(</a:t>
            </a:r>
            <a:r>
              <a:rPr lang="pt-BR" sz="4800" dirty="0" err="1" smtClean="0">
                <a:effectLst>
                  <a:glow rad="228600">
                    <a:schemeClr val="accent5">
                      <a:satMod val="175000"/>
                      <a:alpha val="40000"/>
                    </a:schemeClr>
                  </a:glow>
                  <a:outerShdw blurRad="31750" dist="25400" dir="5400000" algn="tl" rotWithShape="0">
                    <a:srgbClr val="000000">
                      <a:alpha val="25000"/>
                    </a:srgbClr>
                  </a:outerShdw>
                </a:effectLst>
              </a:rPr>
              <a:t>Cascading</a:t>
            </a:r>
            <a:r>
              <a:rPr lang="pt-BR" sz="4800" dirty="0" smtClean="0">
                <a:effectLst>
                  <a:glow rad="228600">
                    <a:schemeClr val="accent5">
                      <a:satMod val="175000"/>
                      <a:alpha val="40000"/>
                    </a:schemeClr>
                  </a:glow>
                  <a:outerShdw blurRad="31750" dist="25400" dir="5400000" algn="tl" rotWithShape="0">
                    <a:srgbClr val="000000">
                      <a:alpha val="25000"/>
                    </a:srgbClr>
                  </a:outerShdw>
                </a:effectLst>
              </a:rPr>
              <a:t> Style </a:t>
            </a:r>
            <a:r>
              <a:rPr lang="pt-BR" sz="4800" dirty="0" err="1" smtClean="0">
                <a:effectLst>
                  <a:glow rad="228600">
                    <a:schemeClr val="accent5">
                      <a:satMod val="175000"/>
                      <a:alpha val="40000"/>
                    </a:schemeClr>
                  </a:glow>
                  <a:outerShdw blurRad="31750" dist="25400" dir="5400000" algn="tl" rotWithShape="0">
                    <a:srgbClr val="000000">
                      <a:alpha val="25000"/>
                    </a:srgbClr>
                  </a:outerShdw>
                </a:effectLst>
              </a:rPr>
              <a:t>Sheets</a:t>
            </a:r>
            <a:r>
              <a:rPr lang="pt-BR" sz="4800" dirty="0" smtClean="0">
                <a:effectLst>
                  <a:glow rad="228600">
                    <a:schemeClr val="accent5">
                      <a:satMod val="175000"/>
                      <a:alpha val="40000"/>
                    </a:schemeClr>
                  </a:glow>
                  <a:outerShdw blurRad="31750" dist="25400" dir="5400000" algn="tl" rotWithShape="0">
                    <a:srgbClr val="000000">
                      <a:alpha val="25000"/>
                    </a:srgbClr>
                  </a:outerShdw>
                </a:effectLst>
              </a:rPr>
              <a:t>)</a:t>
            </a:r>
            <a:endParaRPr lang="pt-BR" sz="4400" dirty="0">
              <a:effectLst>
                <a:glow rad="228600">
                  <a:schemeClr val="accent5">
                    <a:satMod val="175000"/>
                    <a:alpha val="40000"/>
                  </a:schemeClr>
                </a:glow>
                <a:outerShdw blurRad="31750" dist="25400" dir="5400000" algn="tl" rotWithShape="0">
                  <a:srgbClr val="000000">
                    <a:alpha val="25000"/>
                  </a:srgbClr>
                </a:outerShdw>
              </a:effectLst>
            </a:endParaRPr>
          </a:p>
        </p:txBody>
      </p:sp>
      <p:sp>
        <p:nvSpPr>
          <p:cNvPr id="3" name="Slide Number Placeholder 2"/>
          <p:cNvSpPr>
            <a:spLocks noGrp="1"/>
          </p:cNvSpPr>
          <p:nvPr>
            <p:ph type="sldNum" sz="quarter" idx="12"/>
          </p:nvPr>
        </p:nvSpPr>
        <p:spPr/>
        <p:txBody>
          <a:bodyPr/>
          <a:lstStyle/>
          <a:p>
            <a:fld id="{64B04174-04F1-4CFC-A68E-9D1BC206F645}" type="slidenum">
              <a:rPr lang="pt-BR" smtClean="0"/>
              <a:pPr/>
              <a:t>144</a:t>
            </a:fld>
            <a:endParaRPr lang="pt-BR"/>
          </a:p>
        </p:txBody>
      </p:sp>
    </p:spTree>
    <p:extLst>
      <p:ext uri="{BB962C8B-B14F-4D97-AF65-F5344CB8AC3E}">
        <p14:creationId xmlns:p14="http://schemas.microsoft.com/office/powerpoint/2010/main" val="2519430369"/>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2578" name="Rectangle 2"/>
          <p:cNvSpPr>
            <a:spLocks noGrp="1" noChangeArrowheads="1"/>
          </p:cNvSpPr>
          <p:nvPr>
            <p:ph type="title"/>
          </p:nvPr>
        </p:nvSpPr>
        <p:spPr/>
        <p:txBody>
          <a:bodyPr/>
          <a:lstStyle/>
          <a:p>
            <a:pPr algn="ctr"/>
            <a:r>
              <a:rPr lang="pt-BR" dirty="0" smtClean="0"/>
              <a:t>Exemplos</a:t>
            </a:r>
            <a:endParaRPr lang="pt-BR" dirty="0"/>
          </a:p>
        </p:txBody>
      </p:sp>
      <p:sp>
        <p:nvSpPr>
          <p:cNvPr id="152584" name="Text Box 8">
            <a:hlinkClick r:id="rId2" action="ppaction://hlinkfile"/>
          </p:cNvPr>
          <p:cNvSpPr txBox="1">
            <a:spLocks noChangeArrowheads="1"/>
          </p:cNvSpPr>
          <p:nvPr/>
        </p:nvSpPr>
        <p:spPr bwMode="auto">
          <a:xfrm>
            <a:off x="251520" y="1600200"/>
            <a:ext cx="8784976" cy="3833357"/>
          </a:xfrm>
          <a:prstGeom prst="rect">
            <a:avLst/>
          </a:prstGeom>
          <a:noFill/>
          <a:ln w="9525">
            <a:noFill/>
            <a:miter lim="800000"/>
            <a:headEnd/>
            <a:tailEnd/>
          </a:ln>
          <a:effectLst/>
        </p:spPr>
        <p:txBody>
          <a:bodyPr wrap="square">
            <a:spAutoFit/>
          </a:bodyPr>
          <a:lstStyle/>
          <a:p>
            <a:pPr algn="ctr">
              <a:lnSpc>
                <a:spcPct val="170000"/>
              </a:lnSpc>
            </a:pPr>
            <a:r>
              <a:rPr lang="pt-BR" sz="2100" b="1" dirty="0"/>
              <a:t>Zen </a:t>
            </a:r>
            <a:r>
              <a:rPr lang="pt-BR" sz="2100" b="1" dirty="0" err="1"/>
              <a:t>Garden</a:t>
            </a:r>
            <a:r>
              <a:rPr lang="pt-BR" sz="2100" dirty="0"/>
              <a:t>: Projeto desenvolvido para estimular </a:t>
            </a:r>
          </a:p>
          <a:p>
            <a:pPr algn="ctr">
              <a:lnSpc>
                <a:spcPct val="170000"/>
              </a:lnSpc>
            </a:pPr>
            <a:r>
              <a:rPr lang="pt-BR" sz="2100" dirty="0"/>
              <a:t>artistas gráficos a levarem mais a sério o padrão </a:t>
            </a:r>
          </a:p>
          <a:p>
            <a:pPr algn="ctr">
              <a:lnSpc>
                <a:spcPct val="170000"/>
              </a:lnSpc>
            </a:pPr>
            <a:r>
              <a:rPr lang="pt-BR" sz="2100" dirty="0"/>
              <a:t>de apresentação de páginas WEB por intermédio da </a:t>
            </a:r>
          </a:p>
          <a:p>
            <a:pPr algn="ctr">
              <a:lnSpc>
                <a:spcPct val="170000"/>
              </a:lnSpc>
            </a:pPr>
            <a:r>
              <a:rPr lang="pt-BR" sz="2100" dirty="0"/>
              <a:t>utilização de estilos CSS.</a:t>
            </a:r>
          </a:p>
          <a:p>
            <a:pPr algn="ctr">
              <a:lnSpc>
                <a:spcPct val="170000"/>
              </a:lnSpc>
            </a:pPr>
            <a:endParaRPr lang="pt-BR" sz="2100" dirty="0"/>
          </a:p>
          <a:p>
            <a:pPr algn="ctr">
              <a:lnSpc>
                <a:spcPct val="170000"/>
              </a:lnSpc>
            </a:pPr>
            <a:r>
              <a:rPr lang="pt-BR" sz="2100" b="1" dirty="0"/>
              <a:t>Total</a:t>
            </a:r>
            <a:r>
              <a:rPr lang="pt-BR" sz="2100" dirty="0"/>
              <a:t>: 210 estilos diferentes cadastrados no </a:t>
            </a:r>
            <a:r>
              <a:rPr lang="pt-BR" sz="2100" dirty="0" smtClean="0"/>
              <a:t>site</a:t>
            </a:r>
            <a:r>
              <a:rPr lang="pt-BR" sz="1700" b="1" dirty="0" smtClean="0"/>
              <a:t>       </a:t>
            </a:r>
            <a:endParaRPr lang="pt-BR" sz="1700" b="1" dirty="0"/>
          </a:p>
          <a:p>
            <a:pPr algn="ctr">
              <a:lnSpc>
                <a:spcPct val="170000"/>
              </a:lnSpc>
            </a:pPr>
            <a:r>
              <a:rPr lang="pt-BR" b="1" dirty="0" smtClean="0"/>
              <a:t>http</a:t>
            </a:r>
            <a:r>
              <a:rPr lang="pt-BR" b="1" dirty="0"/>
              <a:t>://www.csszengarden.com/tr/portuguese</a:t>
            </a:r>
            <a:r>
              <a:rPr lang="pt-BR" b="1" dirty="0" smtClean="0"/>
              <a:t>/</a:t>
            </a:r>
            <a:endParaRPr lang="pt-BR" b="1" dirty="0"/>
          </a:p>
        </p:txBody>
      </p:sp>
      <p:sp>
        <p:nvSpPr>
          <p:cNvPr id="3" name="Slide Number Placeholder 2"/>
          <p:cNvSpPr>
            <a:spLocks noGrp="1"/>
          </p:cNvSpPr>
          <p:nvPr>
            <p:ph type="sldNum" sz="quarter" idx="12"/>
          </p:nvPr>
        </p:nvSpPr>
        <p:spPr/>
        <p:txBody>
          <a:bodyPr/>
          <a:lstStyle/>
          <a:p>
            <a:fld id="{64B04174-04F1-4CFC-A68E-9D1BC206F645}" type="slidenum">
              <a:rPr lang="pt-BR" smtClean="0"/>
              <a:pPr/>
              <a:t>145</a:t>
            </a:fld>
            <a:endParaRPr lang="pt-BR"/>
          </a:p>
        </p:txBody>
      </p:sp>
    </p:spTree>
    <p:extLst>
      <p:ext uri="{BB962C8B-B14F-4D97-AF65-F5344CB8AC3E}">
        <p14:creationId xmlns:p14="http://schemas.microsoft.com/office/powerpoint/2010/main" val="18642121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Rectangle 2"/>
          <p:cNvSpPr>
            <a:spLocks noGrp="1" noChangeArrowheads="1"/>
          </p:cNvSpPr>
          <p:nvPr>
            <p:ph type="title"/>
          </p:nvPr>
        </p:nvSpPr>
        <p:spPr/>
        <p:txBody>
          <a:bodyPr>
            <a:normAutofit/>
          </a:bodyPr>
          <a:lstStyle/>
          <a:p>
            <a:pPr algn="ctr"/>
            <a:r>
              <a:rPr lang="pt-BR" dirty="0" smtClean="0"/>
              <a:t>CSS – Definições</a:t>
            </a:r>
            <a:endParaRPr lang="pt-BR" dirty="0"/>
          </a:p>
        </p:txBody>
      </p:sp>
      <p:sp>
        <p:nvSpPr>
          <p:cNvPr id="185347" name="Rectangle 3"/>
          <p:cNvSpPr>
            <a:spLocks noGrp="1" noChangeArrowheads="1"/>
          </p:cNvSpPr>
          <p:nvPr>
            <p:ph type="body" idx="1"/>
          </p:nvPr>
        </p:nvSpPr>
        <p:spPr>
          <a:xfrm>
            <a:off x="642910" y="1412776"/>
            <a:ext cx="8120090" cy="5105400"/>
          </a:xfrm>
        </p:spPr>
        <p:txBody>
          <a:bodyPr>
            <a:normAutofit/>
          </a:bodyPr>
          <a:lstStyle/>
          <a:p>
            <a:pPr>
              <a:lnSpc>
                <a:spcPct val="170000"/>
              </a:lnSpc>
            </a:pPr>
            <a:r>
              <a:rPr lang="en-US" sz="2000" dirty="0" smtClean="0"/>
              <a:t>CSS: </a:t>
            </a:r>
            <a:r>
              <a:rPr lang="pt-BR" sz="2000" b="1" dirty="0"/>
              <a:t>C</a:t>
            </a:r>
            <a:r>
              <a:rPr lang="pt-BR" sz="2000" dirty="0"/>
              <a:t>ascading </a:t>
            </a:r>
            <a:r>
              <a:rPr lang="pt-BR" sz="2000" b="1" dirty="0"/>
              <a:t>S</a:t>
            </a:r>
            <a:r>
              <a:rPr lang="pt-BR" sz="2000" dirty="0"/>
              <a:t>tyle </a:t>
            </a:r>
            <a:r>
              <a:rPr lang="pt-BR" sz="2000" b="1" dirty="0" smtClean="0"/>
              <a:t>S</a:t>
            </a:r>
            <a:r>
              <a:rPr lang="pt-BR" sz="2000" dirty="0" smtClean="0"/>
              <a:t>heets</a:t>
            </a:r>
          </a:p>
          <a:p>
            <a:pPr>
              <a:lnSpc>
                <a:spcPct val="170000"/>
              </a:lnSpc>
            </a:pPr>
            <a:endParaRPr lang="pt-BR" sz="2000" dirty="0" smtClean="0"/>
          </a:p>
          <a:p>
            <a:pPr>
              <a:lnSpc>
                <a:spcPct val="170000"/>
              </a:lnSpc>
            </a:pPr>
            <a:r>
              <a:rPr lang="en-US" sz="2000" dirty="0" smtClean="0"/>
              <a:t>“CSS </a:t>
            </a:r>
            <a:r>
              <a:rPr lang="en-US" sz="2000" dirty="0"/>
              <a:t>is used to define styles for your web pages, including the design, layout and variations in display for different devices and screen </a:t>
            </a:r>
            <a:r>
              <a:rPr lang="en-US" sz="2000" dirty="0" smtClean="0"/>
              <a:t>sizes” </a:t>
            </a:r>
            <a:r>
              <a:rPr lang="en-US" sz="2000" b="1" dirty="0" smtClean="0"/>
              <a:t>(W3C)</a:t>
            </a:r>
          </a:p>
          <a:p>
            <a:pPr>
              <a:lnSpc>
                <a:spcPct val="170000"/>
              </a:lnSpc>
            </a:pPr>
            <a:endParaRPr lang="en-US" sz="2000" b="1" dirty="0" smtClean="0"/>
          </a:p>
          <a:p>
            <a:pPr>
              <a:lnSpc>
                <a:spcPct val="170000"/>
              </a:lnSpc>
            </a:pPr>
            <a:r>
              <a:rPr lang="en-US" sz="2000" dirty="0" smtClean="0"/>
              <a:t>“</a:t>
            </a:r>
            <a:r>
              <a:rPr lang="en-US" sz="2000" dirty="0"/>
              <a:t>CSS is a stylesheet language that describes the presentation of an HTML (or XML) document.” </a:t>
            </a:r>
            <a:r>
              <a:rPr lang="en-US" sz="2000" b="1" dirty="0"/>
              <a:t>(W3C</a:t>
            </a:r>
            <a:r>
              <a:rPr lang="en-US" sz="2000" b="1" dirty="0" smtClean="0"/>
              <a:t>)</a:t>
            </a:r>
            <a:endParaRPr lang="en-US" sz="2000" b="1" dirty="0"/>
          </a:p>
        </p:txBody>
      </p:sp>
      <p:sp>
        <p:nvSpPr>
          <p:cNvPr id="3" name="Slide Number Placeholder 2"/>
          <p:cNvSpPr>
            <a:spLocks noGrp="1"/>
          </p:cNvSpPr>
          <p:nvPr>
            <p:ph type="sldNum" sz="quarter" idx="12"/>
          </p:nvPr>
        </p:nvSpPr>
        <p:spPr/>
        <p:txBody>
          <a:bodyPr/>
          <a:lstStyle/>
          <a:p>
            <a:fld id="{64B04174-04F1-4CFC-A68E-9D1BC206F645}" type="slidenum">
              <a:rPr lang="pt-BR" smtClean="0"/>
              <a:pPr/>
              <a:t>146</a:t>
            </a:fld>
            <a:endParaRPr lang="pt-BR"/>
          </a:p>
        </p:txBody>
      </p:sp>
    </p:spTree>
    <p:extLst>
      <p:ext uri="{BB962C8B-B14F-4D97-AF65-F5344CB8AC3E}">
        <p14:creationId xmlns:p14="http://schemas.microsoft.com/office/powerpoint/2010/main" val="2980040621"/>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Rectangle 2"/>
          <p:cNvSpPr>
            <a:spLocks noGrp="1" noChangeArrowheads="1"/>
          </p:cNvSpPr>
          <p:nvPr>
            <p:ph type="title"/>
          </p:nvPr>
        </p:nvSpPr>
        <p:spPr/>
        <p:txBody>
          <a:bodyPr>
            <a:normAutofit/>
          </a:bodyPr>
          <a:lstStyle/>
          <a:p>
            <a:pPr algn="ctr"/>
            <a:r>
              <a:rPr lang="pt-BR" dirty="0" smtClean="0"/>
              <a:t>CSS – Definições</a:t>
            </a:r>
            <a:endParaRPr lang="pt-BR" dirty="0"/>
          </a:p>
        </p:txBody>
      </p:sp>
      <p:sp>
        <p:nvSpPr>
          <p:cNvPr id="185347" name="Rectangle 3"/>
          <p:cNvSpPr>
            <a:spLocks noGrp="1" noChangeArrowheads="1"/>
          </p:cNvSpPr>
          <p:nvPr>
            <p:ph type="body" idx="1"/>
          </p:nvPr>
        </p:nvSpPr>
        <p:spPr>
          <a:xfrm>
            <a:off x="642910" y="1412776"/>
            <a:ext cx="8120090" cy="5105400"/>
          </a:xfrm>
        </p:spPr>
        <p:txBody>
          <a:bodyPr>
            <a:normAutofit/>
          </a:bodyPr>
          <a:lstStyle/>
          <a:p>
            <a:pPr>
              <a:lnSpc>
                <a:spcPct val="150000"/>
              </a:lnSpc>
            </a:pPr>
            <a:r>
              <a:rPr lang="en-US" sz="2000" dirty="0" smtClean="0"/>
              <a:t>“</a:t>
            </a:r>
            <a:r>
              <a:rPr lang="en-US" sz="2000" dirty="0"/>
              <a:t>CSS describes how elements must be rendered on screen, on paper, or in other media.” </a:t>
            </a:r>
            <a:r>
              <a:rPr lang="en-US" sz="2000" b="1" dirty="0"/>
              <a:t>(W3C)</a:t>
            </a:r>
            <a:endParaRPr lang="pt-BR" sz="2000" b="1" dirty="0"/>
          </a:p>
          <a:p>
            <a:pPr>
              <a:lnSpc>
                <a:spcPct val="150000"/>
              </a:lnSpc>
            </a:pPr>
            <a:endParaRPr lang="en-US" sz="2000" dirty="0" smtClean="0"/>
          </a:p>
          <a:p>
            <a:pPr>
              <a:lnSpc>
                <a:spcPct val="150000"/>
              </a:lnSpc>
            </a:pPr>
            <a:r>
              <a:rPr lang="en-US" sz="2000" dirty="0" smtClean="0"/>
              <a:t>“Cascading Style Sheets is a simple mechanism for adding style (e.g. fonts, colors, spacing) to Web documents” </a:t>
            </a:r>
            <a:r>
              <a:rPr lang="en-US" sz="2000" b="1" dirty="0" smtClean="0"/>
              <a:t>(W3C)</a:t>
            </a:r>
          </a:p>
          <a:p>
            <a:pPr>
              <a:lnSpc>
                <a:spcPct val="150000"/>
              </a:lnSpc>
            </a:pPr>
            <a:endParaRPr lang="en-US" sz="2000" dirty="0"/>
          </a:p>
          <a:p>
            <a:pPr>
              <a:lnSpc>
                <a:spcPct val="150000"/>
              </a:lnSpc>
            </a:pPr>
            <a:r>
              <a:rPr lang="en-US" sz="2000" dirty="0" smtClean="0"/>
              <a:t>A style sheet is a set of guidelines for the browser indicating how the various elements of a document should be presented. </a:t>
            </a:r>
            <a:r>
              <a:rPr lang="en-US" sz="2000" b="1" dirty="0" smtClean="0"/>
              <a:t>(Norman Walsh)</a:t>
            </a:r>
            <a:endParaRPr lang="pt-BR" sz="2000" b="1" dirty="0"/>
          </a:p>
        </p:txBody>
      </p:sp>
      <p:sp>
        <p:nvSpPr>
          <p:cNvPr id="3" name="Slide Number Placeholder 2"/>
          <p:cNvSpPr>
            <a:spLocks noGrp="1"/>
          </p:cNvSpPr>
          <p:nvPr>
            <p:ph type="sldNum" sz="quarter" idx="12"/>
          </p:nvPr>
        </p:nvSpPr>
        <p:spPr/>
        <p:txBody>
          <a:bodyPr/>
          <a:lstStyle/>
          <a:p>
            <a:fld id="{64B04174-04F1-4CFC-A68E-9D1BC206F645}" type="slidenum">
              <a:rPr lang="pt-BR" smtClean="0"/>
              <a:pPr/>
              <a:t>147</a:t>
            </a:fld>
            <a:endParaRPr lang="pt-BR"/>
          </a:p>
        </p:txBody>
      </p:sp>
    </p:spTree>
    <p:extLst>
      <p:ext uri="{BB962C8B-B14F-4D97-AF65-F5344CB8AC3E}">
        <p14:creationId xmlns:p14="http://schemas.microsoft.com/office/powerpoint/2010/main" val="1934814626"/>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2"/>
          <p:cNvSpPr>
            <a:spLocks noGrp="1" noChangeArrowheads="1"/>
          </p:cNvSpPr>
          <p:nvPr>
            <p:ph type="title"/>
          </p:nvPr>
        </p:nvSpPr>
        <p:spPr/>
        <p:txBody>
          <a:bodyPr/>
          <a:lstStyle/>
          <a:p>
            <a:pPr algn="ctr"/>
            <a:r>
              <a:rPr lang="pt-BR" dirty="0" smtClean="0"/>
              <a:t>Semântica página web</a:t>
            </a:r>
            <a:endParaRPr lang="pt-BR" dirty="0"/>
          </a:p>
        </p:txBody>
      </p:sp>
      <p:sp>
        <p:nvSpPr>
          <p:cNvPr id="148483" name="Rectangle 3"/>
          <p:cNvSpPr>
            <a:spLocks noGrp="1" noChangeArrowheads="1"/>
          </p:cNvSpPr>
          <p:nvPr>
            <p:ph type="body" idx="1"/>
          </p:nvPr>
        </p:nvSpPr>
        <p:spPr>
          <a:xfrm>
            <a:off x="785786" y="1484784"/>
            <a:ext cx="7901014" cy="5334000"/>
          </a:xfrm>
        </p:spPr>
        <p:txBody>
          <a:bodyPr>
            <a:normAutofit/>
          </a:bodyPr>
          <a:lstStyle/>
          <a:p>
            <a:pPr>
              <a:lnSpc>
                <a:spcPct val="200000"/>
              </a:lnSpc>
            </a:pPr>
            <a:r>
              <a:rPr lang="pt-BR" sz="2000" b="1" dirty="0" smtClean="0"/>
              <a:t>Estrutura (HTML) – What is it?</a:t>
            </a:r>
            <a:r>
              <a:rPr lang="pt-BR" sz="2000" dirty="0" smtClean="0"/>
              <a:t> </a:t>
            </a:r>
            <a:endParaRPr lang="pt-BR" sz="2000" dirty="0"/>
          </a:p>
          <a:p>
            <a:pPr lvl="1">
              <a:lnSpc>
                <a:spcPct val="200000"/>
              </a:lnSpc>
            </a:pPr>
            <a:r>
              <a:rPr lang="pt-BR" sz="1800" dirty="0"/>
              <a:t>Cabeçalho: Título, nome do autor, resumo.</a:t>
            </a:r>
          </a:p>
          <a:p>
            <a:pPr lvl="1">
              <a:lnSpc>
                <a:spcPct val="200000"/>
              </a:lnSpc>
            </a:pPr>
            <a:r>
              <a:rPr lang="pt-BR" sz="1800" dirty="0"/>
              <a:t>Corpo: Seções, subseções, etc.</a:t>
            </a:r>
          </a:p>
          <a:p>
            <a:pPr>
              <a:lnSpc>
                <a:spcPct val="200000"/>
              </a:lnSpc>
            </a:pPr>
            <a:r>
              <a:rPr lang="pt-BR" sz="2000" b="1" dirty="0" smtClean="0"/>
              <a:t>Apresentação (CSS)</a:t>
            </a:r>
            <a:r>
              <a:rPr lang="pt-BR" sz="2000" dirty="0"/>
              <a:t> </a:t>
            </a:r>
            <a:r>
              <a:rPr lang="pt-BR" sz="2000" dirty="0" smtClean="0"/>
              <a:t>- Presentation</a:t>
            </a:r>
          </a:p>
          <a:p>
            <a:pPr lvl="1">
              <a:lnSpc>
                <a:spcPct val="200000"/>
              </a:lnSpc>
            </a:pPr>
            <a:r>
              <a:rPr lang="pt-BR" sz="1800" dirty="0" smtClean="0"/>
              <a:t>texto </a:t>
            </a:r>
            <a:r>
              <a:rPr lang="pt-BR" sz="1800" dirty="0"/>
              <a:t>centralizado, tamanho da fonte, tamanho da imagem, formatação do texto, </a:t>
            </a:r>
            <a:r>
              <a:rPr lang="pt-BR" sz="1800" dirty="0" smtClean="0"/>
              <a:t>etc</a:t>
            </a:r>
            <a:endParaRPr lang="pt-BR" sz="2000" dirty="0"/>
          </a:p>
        </p:txBody>
      </p:sp>
      <p:sp>
        <p:nvSpPr>
          <p:cNvPr id="3" name="Slide Number Placeholder 2"/>
          <p:cNvSpPr>
            <a:spLocks noGrp="1"/>
          </p:cNvSpPr>
          <p:nvPr>
            <p:ph type="sldNum" sz="quarter" idx="12"/>
          </p:nvPr>
        </p:nvSpPr>
        <p:spPr/>
        <p:txBody>
          <a:bodyPr/>
          <a:lstStyle/>
          <a:p>
            <a:fld id="{64B04174-04F1-4CFC-A68E-9D1BC206F645}" type="slidenum">
              <a:rPr lang="pt-BR" smtClean="0"/>
              <a:pPr/>
              <a:t>148</a:t>
            </a:fld>
            <a:endParaRPr lang="pt-BR"/>
          </a:p>
        </p:txBody>
      </p:sp>
    </p:spTree>
    <p:extLst>
      <p:ext uri="{BB962C8B-B14F-4D97-AF65-F5344CB8AC3E}">
        <p14:creationId xmlns:p14="http://schemas.microsoft.com/office/powerpoint/2010/main" val="3351806267"/>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2"/>
          <p:cNvSpPr>
            <a:spLocks noGrp="1" noChangeArrowheads="1"/>
          </p:cNvSpPr>
          <p:nvPr>
            <p:ph type="title"/>
          </p:nvPr>
        </p:nvSpPr>
        <p:spPr/>
        <p:txBody>
          <a:bodyPr/>
          <a:lstStyle/>
          <a:p>
            <a:pPr algn="ctr"/>
            <a:r>
              <a:rPr lang="pt-BR" dirty="0" smtClean="0"/>
              <a:t>CSS - Exemplos</a:t>
            </a:r>
            <a:endParaRPr lang="pt-BR" dirty="0"/>
          </a:p>
        </p:txBody>
      </p:sp>
      <p:sp>
        <p:nvSpPr>
          <p:cNvPr id="148483" name="Rectangle 3"/>
          <p:cNvSpPr>
            <a:spLocks noGrp="1" noChangeArrowheads="1"/>
          </p:cNvSpPr>
          <p:nvPr>
            <p:ph type="body" idx="1"/>
          </p:nvPr>
        </p:nvSpPr>
        <p:spPr>
          <a:xfrm>
            <a:off x="785786" y="1484784"/>
            <a:ext cx="7901014" cy="5334000"/>
          </a:xfrm>
        </p:spPr>
        <p:txBody>
          <a:bodyPr>
            <a:normAutofit/>
          </a:bodyPr>
          <a:lstStyle/>
          <a:p>
            <a:pPr>
              <a:lnSpc>
                <a:spcPct val="170000"/>
              </a:lnSpc>
            </a:pPr>
            <a:r>
              <a:rPr lang="pt-BR" sz="2000" b="1" dirty="0" smtClean="0"/>
              <a:t>Exemplos por categorias</a:t>
            </a:r>
            <a:r>
              <a:rPr lang="pt-BR" sz="2000" dirty="0" smtClean="0"/>
              <a:t>: sintaxe, backgrounds, bordas, margens, espaçamentos, textos, fontes, links, listas, tabelas, modelo de caixa, visualização, posicionamento, etc</a:t>
            </a:r>
          </a:p>
          <a:p>
            <a:pPr>
              <a:lnSpc>
                <a:spcPct val="170000"/>
              </a:lnSpc>
            </a:pPr>
            <a:r>
              <a:rPr lang="pt-BR" sz="2000" b="1" dirty="0"/>
              <a:t>Disponível em</a:t>
            </a:r>
            <a:r>
              <a:rPr lang="pt-BR" sz="2000" dirty="0"/>
              <a:t>: </a:t>
            </a:r>
            <a:r>
              <a:rPr lang="pt-BR" sz="2000" dirty="0">
                <a:hlinkClick r:id="rId2"/>
              </a:rPr>
              <a:t>http://</a:t>
            </a:r>
            <a:r>
              <a:rPr lang="pt-BR" sz="2000" dirty="0" smtClean="0">
                <a:hlinkClick r:id="rId2"/>
              </a:rPr>
              <a:t>www.w3schools.com/css/css_examples.asp</a:t>
            </a:r>
            <a:endParaRPr lang="pt-BR" sz="2000" dirty="0" smtClean="0"/>
          </a:p>
          <a:p>
            <a:pPr>
              <a:lnSpc>
                <a:spcPct val="170000"/>
              </a:lnSpc>
            </a:pPr>
            <a:endParaRPr lang="pt-BR" sz="2000" dirty="0"/>
          </a:p>
        </p:txBody>
      </p:sp>
      <p:sp>
        <p:nvSpPr>
          <p:cNvPr id="3" name="Slide Number Placeholder 2"/>
          <p:cNvSpPr>
            <a:spLocks noGrp="1"/>
          </p:cNvSpPr>
          <p:nvPr>
            <p:ph type="sldNum" sz="quarter" idx="12"/>
          </p:nvPr>
        </p:nvSpPr>
        <p:spPr/>
        <p:txBody>
          <a:bodyPr/>
          <a:lstStyle/>
          <a:p>
            <a:fld id="{64B04174-04F1-4CFC-A68E-9D1BC206F645}" type="slidenum">
              <a:rPr lang="pt-BR" smtClean="0"/>
              <a:pPr/>
              <a:t>149</a:t>
            </a:fld>
            <a:endParaRPr lang="pt-BR"/>
          </a:p>
        </p:txBody>
      </p:sp>
    </p:spTree>
    <p:extLst>
      <p:ext uri="{BB962C8B-B14F-4D97-AF65-F5344CB8AC3E}">
        <p14:creationId xmlns:p14="http://schemas.microsoft.com/office/powerpoint/2010/main" val="299989949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noAutofit/>
          </a:bodyPr>
          <a:lstStyle/>
          <a:p>
            <a:pPr lvl="0" algn="just">
              <a:lnSpc>
                <a:spcPct val="170000"/>
              </a:lnSpc>
            </a:pPr>
            <a:r>
              <a:rPr lang="pt-BR" sz="1800" b="1" dirty="0" err="1" smtClean="0"/>
              <a:t>Tag</a:t>
            </a:r>
            <a:r>
              <a:rPr lang="pt-BR" sz="1800" b="1" dirty="0" smtClean="0"/>
              <a:t> de início e fim de documento </a:t>
            </a:r>
            <a:r>
              <a:rPr lang="pt-BR" sz="1800" dirty="0" smtClean="0"/>
              <a:t>(Atributo </a:t>
            </a:r>
            <a:r>
              <a:rPr lang="pt-BR" sz="1800" dirty="0" err="1" smtClean="0"/>
              <a:t>dir</a:t>
            </a:r>
            <a:r>
              <a:rPr lang="pt-BR" sz="1800" dirty="0" smtClean="0"/>
              <a:t>):</a:t>
            </a:r>
          </a:p>
          <a:p>
            <a:pPr lvl="2" algn="just">
              <a:lnSpc>
                <a:spcPct val="170000"/>
              </a:lnSpc>
              <a:buNone/>
            </a:pPr>
            <a:endParaRPr lang="en-US" sz="1400" dirty="0" smtClean="0"/>
          </a:p>
          <a:p>
            <a:pPr lvl="2" algn="just">
              <a:lnSpc>
                <a:spcPct val="170000"/>
              </a:lnSpc>
              <a:buNone/>
            </a:pPr>
            <a:endParaRPr lang="en-US" sz="1400" dirty="0" smtClean="0"/>
          </a:p>
          <a:p>
            <a:pPr lvl="2" algn="just">
              <a:lnSpc>
                <a:spcPct val="170000"/>
              </a:lnSpc>
              <a:buNone/>
            </a:pPr>
            <a:endParaRPr lang="en-US" sz="1400" dirty="0" smtClean="0"/>
          </a:p>
        </p:txBody>
      </p:sp>
      <p:sp>
        <p:nvSpPr>
          <p:cNvPr id="3" name="Título 2"/>
          <p:cNvSpPr>
            <a:spLocks noGrp="1"/>
          </p:cNvSpPr>
          <p:nvPr>
            <p:ph type="title"/>
          </p:nvPr>
        </p:nvSpPr>
        <p:spPr/>
        <p:txBody>
          <a:bodyPr/>
          <a:lstStyle/>
          <a:p>
            <a:pPr algn="ctr"/>
            <a:r>
              <a:rPr lang="pt-BR" dirty="0" err="1" smtClean="0"/>
              <a:t>TAGs</a:t>
            </a:r>
            <a:r>
              <a:rPr lang="pt-BR" dirty="0" smtClean="0"/>
              <a:t> HTML</a:t>
            </a:r>
            <a:endParaRPr lang="pt-BR" dirty="0"/>
          </a:p>
        </p:txBody>
      </p:sp>
      <p:sp>
        <p:nvSpPr>
          <p:cNvPr id="5" name="Retângulo de cantos arredondados 4"/>
          <p:cNvSpPr/>
          <p:nvPr/>
        </p:nvSpPr>
        <p:spPr>
          <a:xfrm>
            <a:off x="2500298" y="3000372"/>
            <a:ext cx="4357718" cy="1143008"/>
          </a:xfrm>
          <a:prstGeom prst="roundRect">
            <a:avLst/>
          </a:prstGeom>
          <a:solidFill>
            <a:schemeClr val="accent2"/>
          </a:solidFill>
          <a:ln w="12700">
            <a:solidFill>
              <a:schemeClr val="bg2"/>
            </a:solidFill>
          </a:ln>
          <a:effectLst>
            <a:innerShdw blurRad="114300">
              <a:prstClr val="black"/>
            </a:innerShdw>
            <a:reflection blurRad="6350" stA="50000" endA="300" endPos="5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000" dirty="0" smtClean="0">
                <a:solidFill>
                  <a:schemeClr val="bg1"/>
                </a:solidFill>
                <a:effectLst>
                  <a:glow rad="228600">
                    <a:schemeClr val="accent1">
                      <a:satMod val="175000"/>
                      <a:alpha val="40000"/>
                    </a:schemeClr>
                  </a:glow>
                </a:effectLst>
              </a:rPr>
              <a:t>Demonstração</a:t>
            </a:r>
            <a:endParaRPr lang="pt-BR" sz="2000" dirty="0">
              <a:solidFill>
                <a:schemeClr val="bg1"/>
              </a:solidFill>
              <a:effectLst>
                <a:glow rad="228600">
                  <a:schemeClr val="accent1">
                    <a:satMod val="175000"/>
                    <a:alpha val="40000"/>
                  </a:schemeClr>
                </a:glow>
              </a:effectLst>
            </a:endParaRPr>
          </a:p>
        </p:txBody>
      </p:sp>
      <p:sp>
        <p:nvSpPr>
          <p:cNvPr id="6" name="Slide Number Placeholder 5"/>
          <p:cNvSpPr>
            <a:spLocks noGrp="1"/>
          </p:cNvSpPr>
          <p:nvPr>
            <p:ph type="sldNum" sz="quarter" idx="12"/>
          </p:nvPr>
        </p:nvSpPr>
        <p:spPr/>
        <p:txBody>
          <a:bodyPr/>
          <a:lstStyle/>
          <a:p>
            <a:fld id="{64B04174-04F1-4CFC-A68E-9D1BC206F645}" type="slidenum">
              <a:rPr lang="pt-BR" smtClean="0"/>
              <a:pPr/>
              <a:t>15</a:t>
            </a:fld>
            <a:endParaRPr lang="pt-BR"/>
          </a:p>
        </p:txBody>
      </p:sp>
    </p:spTree>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9506" name="Rectangle 2"/>
          <p:cNvSpPr>
            <a:spLocks noGrp="1" noChangeArrowheads="1"/>
          </p:cNvSpPr>
          <p:nvPr>
            <p:ph type="title"/>
          </p:nvPr>
        </p:nvSpPr>
        <p:spPr/>
        <p:txBody>
          <a:bodyPr/>
          <a:lstStyle/>
          <a:p>
            <a:pPr algn="ctr"/>
            <a:r>
              <a:rPr lang="pt-BR" dirty="0"/>
              <a:t>Histórico</a:t>
            </a:r>
          </a:p>
        </p:txBody>
      </p:sp>
      <p:sp>
        <p:nvSpPr>
          <p:cNvPr id="149507" name="Rectangle 3"/>
          <p:cNvSpPr>
            <a:spLocks noGrp="1" noChangeArrowheads="1"/>
          </p:cNvSpPr>
          <p:nvPr>
            <p:ph type="body" idx="1"/>
          </p:nvPr>
        </p:nvSpPr>
        <p:spPr>
          <a:xfrm>
            <a:off x="642910" y="1295400"/>
            <a:ext cx="8043890" cy="5334000"/>
          </a:xfrm>
        </p:spPr>
        <p:txBody>
          <a:bodyPr>
            <a:normAutofit/>
          </a:bodyPr>
          <a:lstStyle/>
          <a:p>
            <a:pPr>
              <a:lnSpc>
                <a:spcPct val="170000"/>
              </a:lnSpc>
            </a:pPr>
            <a:r>
              <a:rPr lang="pt-BR" sz="1600" dirty="0"/>
              <a:t>Com os </a:t>
            </a:r>
            <a:r>
              <a:rPr lang="pt-BR" sz="1600" dirty="0" err="1"/>
              <a:t>tag´</a:t>
            </a:r>
            <a:r>
              <a:rPr lang="pt-BR" sz="1600" dirty="0"/>
              <a:t>s HTML é possível formatar as informações de uma página?</a:t>
            </a:r>
          </a:p>
          <a:p>
            <a:pPr>
              <a:lnSpc>
                <a:spcPct val="170000"/>
              </a:lnSpc>
            </a:pPr>
            <a:endParaRPr lang="pt-BR" sz="1000" dirty="0"/>
          </a:p>
          <a:p>
            <a:pPr>
              <a:lnSpc>
                <a:spcPct val="170000"/>
              </a:lnSpc>
            </a:pPr>
            <a:r>
              <a:rPr lang="pt-BR" sz="1600" dirty="0"/>
              <a:t>CSS (nível 1</a:t>
            </a:r>
            <a:r>
              <a:rPr lang="pt-BR" sz="1600" dirty="0" smtClean="0"/>
              <a:t>): (</a:t>
            </a:r>
            <a:r>
              <a:rPr lang="pt-BR" sz="1400" b="1" dirty="0" smtClean="0">
                <a:solidFill>
                  <a:schemeClr val="accent2">
                    <a:lumMod val="75000"/>
                  </a:schemeClr>
                </a:solidFill>
              </a:rPr>
              <a:t>http://www.w3.org/TR/REC-CSS1/</a:t>
            </a:r>
            <a:r>
              <a:rPr lang="pt-BR" sz="1600" dirty="0" smtClean="0"/>
              <a:t>)</a:t>
            </a:r>
            <a:endParaRPr lang="pt-BR" sz="1600" dirty="0"/>
          </a:p>
          <a:p>
            <a:pPr lvl="1">
              <a:lnSpc>
                <a:spcPct val="170000"/>
              </a:lnSpc>
            </a:pPr>
            <a:r>
              <a:rPr lang="pt-BR" sz="1400" dirty="0"/>
              <a:t>1994: </a:t>
            </a:r>
            <a:r>
              <a:rPr lang="pt-BR" sz="1400" dirty="0" err="1"/>
              <a:t>Hakon</a:t>
            </a:r>
            <a:r>
              <a:rPr lang="pt-BR" sz="1400" dirty="0"/>
              <a:t> </a:t>
            </a:r>
            <a:r>
              <a:rPr lang="pt-BR" sz="1400" dirty="0" err="1"/>
              <a:t>Wium</a:t>
            </a:r>
            <a:r>
              <a:rPr lang="pt-BR" sz="1400" dirty="0"/>
              <a:t> </a:t>
            </a:r>
            <a:r>
              <a:rPr lang="pt-BR" sz="1400" dirty="0" err="1"/>
              <a:t>Lie</a:t>
            </a:r>
            <a:r>
              <a:rPr lang="pt-BR" sz="1400" dirty="0"/>
              <a:t>;</a:t>
            </a:r>
          </a:p>
          <a:p>
            <a:pPr lvl="1">
              <a:lnSpc>
                <a:spcPct val="170000"/>
              </a:lnSpc>
            </a:pPr>
            <a:r>
              <a:rPr lang="pt-BR" sz="1400" dirty="0"/>
              <a:t>Bert </a:t>
            </a:r>
            <a:r>
              <a:rPr lang="pt-BR" sz="1400" dirty="0" err="1"/>
              <a:t>Bos</a:t>
            </a:r>
            <a:endParaRPr lang="pt-BR" sz="1400" dirty="0"/>
          </a:p>
          <a:p>
            <a:pPr lvl="1">
              <a:lnSpc>
                <a:spcPct val="170000"/>
              </a:lnSpc>
            </a:pPr>
            <a:r>
              <a:rPr lang="pt-BR" sz="1400" dirty="0"/>
              <a:t>Proposta enviada para o </a:t>
            </a:r>
            <a:r>
              <a:rPr lang="pt-BR" sz="1400" dirty="0">
                <a:hlinkClick r:id="rId3" action="ppaction://hlinksldjump"/>
              </a:rPr>
              <a:t>W3C</a:t>
            </a:r>
            <a:endParaRPr lang="pt-BR" sz="1400" dirty="0"/>
          </a:p>
          <a:p>
            <a:pPr lvl="1">
              <a:lnSpc>
                <a:spcPct val="170000"/>
              </a:lnSpc>
            </a:pPr>
            <a:r>
              <a:rPr lang="pt-BR" sz="1400" dirty="0"/>
              <a:t>Aprovação em 1996</a:t>
            </a:r>
          </a:p>
          <a:p>
            <a:pPr lvl="1">
              <a:lnSpc>
                <a:spcPct val="170000"/>
              </a:lnSpc>
            </a:pPr>
            <a:endParaRPr lang="pt-BR" sz="900" dirty="0"/>
          </a:p>
          <a:p>
            <a:pPr>
              <a:lnSpc>
                <a:spcPct val="170000"/>
              </a:lnSpc>
            </a:pPr>
            <a:r>
              <a:rPr lang="pt-BR" sz="1600" dirty="0"/>
              <a:t>CSS (nível 2</a:t>
            </a:r>
            <a:r>
              <a:rPr lang="pt-BR" sz="1600" dirty="0" smtClean="0"/>
              <a:t>): </a:t>
            </a:r>
            <a:r>
              <a:rPr lang="pt-BR" sz="1400" dirty="0" smtClean="0"/>
              <a:t>12 </a:t>
            </a:r>
            <a:r>
              <a:rPr lang="pt-BR" sz="1400" dirty="0"/>
              <a:t>de maio de </a:t>
            </a:r>
            <a:r>
              <a:rPr lang="pt-BR" sz="1400" dirty="0" smtClean="0"/>
              <a:t>1998 (</a:t>
            </a:r>
            <a:r>
              <a:rPr lang="pt-BR" sz="1400" b="1" dirty="0" smtClean="0">
                <a:solidFill>
                  <a:schemeClr val="accent2">
                    <a:lumMod val="75000"/>
                  </a:schemeClr>
                </a:solidFill>
              </a:rPr>
              <a:t>http://www.w3.org/TR/CSS2/</a:t>
            </a:r>
            <a:r>
              <a:rPr lang="pt-BR" sz="1400" dirty="0" smtClean="0"/>
              <a:t>)</a:t>
            </a:r>
            <a:endParaRPr lang="pt-BR" sz="1400" dirty="0"/>
          </a:p>
          <a:p>
            <a:pPr lvl="1">
              <a:lnSpc>
                <a:spcPct val="170000"/>
              </a:lnSpc>
            </a:pPr>
            <a:endParaRPr lang="pt-BR" sz="900" dirty="0"/>
          </a:p>
          <a:p>
            <a:pPr>
              <a:lnSpc>
                <a:spcPct val="170000"/>
              </a:lnSpc>
            </a:pPr>
            <a:r>
              <a:rPr lang="pt-BR" sz="1600" dirty="0"/>
              <a:t>CSS (nível 3): em desenvolvimento ...</a:t>
            </a:r>
          </a:p>
        </p:txBody>
      </p:sp>
      <p:sp>
        <p:nvSpPr>
          <p:cNvPr id="3" name="Slide Number Placeholder 2"/>
          <p:cNvSpPr>
            <a:spLocks noGrp="1"/>
          </p:cNvSpPr>
          <p:nvPr>
            <p:ph type="sldNum" sz="quarter" idx="12"/>
          </p:nvPr>
        </p:nvSpPr>
        <p:spPr/>
        <p:txBody>
          <a:bodyPr/>
          <a:lstStyle/>
          <a:p>
            <a:fld id="{64B04174-04F1-4CFC-A68E-9D1BC206F645}" type="slidenum">
              <a:rPr lang="pt-BR" smtClean="0"/>
              <a:pPr/>
              <a:t>150</a:t>
            </a:fld>
            <a:endParaRPr lang="pt-BR"/>
          </a:p>
        </p:txBody>
      </p:sp>
    </p:spTree>
    <p:extLst>
      <p:ext uri="{BB962C8B-B14F-4D97-AF65-F5344CB8AC3E}">
        <p14:creationId xmlns:p14="http://schemas.microsoft.com/office/powerpoint/2010/main" val="14541802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9746" name="Rectangle 2"/>
          <p:cNvSpPr>
            <a:spLocks noGrp="1" noChangeArrowheads="1"/>
          </p:cNvSpPr>
          <p:nvPr>
            <p:ph type="title"/>
          </p:nvPr>
        </p:nvSpPr>
        <p:spPr/>
        <p:txBody>
          <a:bodyPr/>
          <a:lstStyle/>
          <a:p>
            <a:pPr algn="ctr"/>
            <a:r>
              <a:rPr lang="pt-BR" dirty="0"/>
              <a:t>W3C</a:t>
            </a:r>
          </a:p>
        </p:txBody>
      </p:sp>
      <p:sp>
        <p:nvSpPr>
          <p:cNvPr id="159747" name="Rectangle 3"/>
          <p:cNvSpPr>
            <a:spLocks noGrp="1" noChangeArrowheads="1"/>
          </p:cNvSpPr>
          <p:nvPr>
            <p:ph type="body" idx="1"/>
          </p:nvPr>
        </p:nvSpPr>
        <p:spPr>
          <a:xfrm>
            <a:off x="357158" y="1243034"/>
            <a:ext cx="8501122" cy="5257800"/>
          </a:xfrm>
        </p:spPr>
        <p:txBody>
          <a:bodyPr/>
          <a:lstStyle/>
          <a:p>
            <a:pPr algn="ctr">
              <a:lnSpc>
                <a:spcPct val="120000"/>
              </a:lnSpc>
              <a:buFont typeface="Wingdings" pitchFamily="2" charset="2"/>
              <a:buNone/>
            </a:pPr>
            <a:r>
              <a:rPr lang="pt-BR" sz="1800" dirty="0"/>
              <a:t>	“W3C foi criado para conduzir a Web ao seu potencial máximo, desenvolvendo protocolos comuns que promovam sua evolução e assegurem sua </a:t>
            </a:r>
            <a:r>
              <a:rPr lang="pt-BR" sz="1800" dirty="0" err="1"/>
              <a:t>interoperabilade</a:t>
            </a:r>
            <a:r>
              <a:rPr lang="pt-BR" sz="1800" dirty="0"/>
              <a:t>. É um consórcio internacional de indústrias gerenciado pelo Laboratório de Ciência da Computação nos EUA, pelo Instituto Nacional de Pesquisas para Ciência da Computação e Controles na França e pela Universidade de </a:t>
            </a:r>
            <a:r>
              <a:rPr lang="pt-BR" sz="1800" dirty="0" err="1"/>
              <a:t>Keio</a:t>
            </a:r>
            <a:r>
              <a:rPr lang="pt-BR" sz="1800" dirty="0"/>
              <a:t> no Japão (MIT </a:t>
            </a:r>
            <a:r>
              <a:rPr lang="pt-BR" sz="1800" dirty="0" err="1"/>
              <a:t>Laboratory</a:t>
            </a:r>
            <a:r>
              <a:rPr lang="pt-BR" sz="1800" dirty="0"/>
              <a:t> for </a:t>
            </a:r>
            <a:r>
              <a:rPr lang="pt-BR" sz="1800" dirty="0" err="1"/>
              <a:t>Computer</a:t>
            </a:r>
            <a:r>
              <a:rPr lang="pt-BR" sz="1800" dirty="0"/>
              <a:t> </a:t>
            </a:r>
            <a:r>
              <a:rPr lang="pt-BR" sz="1800" dirty="0" err="1"/>
              <a:t>Science</a:t>
            </a:r>
            <a:r>
              <a:rPr lang="pt-BR" sz="1800" dirty="0"/>
              <a:t> (LCS) nos USA, o </a:t>
            </a:r>
            <a:r>
              <a:rPr lang="pt-BR" sz="1800" dirty="0" err="1"/>
              <a:t>National</a:t>
            </a:r>
            <a:r>
              <a:rPr lang="pt-BR" sz="1800" dirty="0"/>
              <a:t> </a:t>
            </a:r>
            <a:r>
              <a:rPr lang="pt-BR" sz="1800" dirty="0" err="1"/>
              <a:t>Institute</a:t>
            </a:r>
            <a:r>
              <a:rPr lang="pt-BR" sz="1800" dirty="0"/>
              <a:t> for </a:t>
            </a:r>
            <a:r>
              <a:rPr lang="pt-BR" sz="1800" dirty="0" err="1"/>
              <a:t>Research</a:t>
            </a:r>
            <a:r>
              <a:rPr lang="pt-BR" sz="1800" dirty="0"/>
              <a:t> in </a:t>
            </a:r>
            <a:r>
              <a:rPr lang="pt-BR" sz="1800" dirty="0" err="1"/>
              <a:t>Computer</a:t>
            </a:r>
            <a:r>
              <a:rPr lang="pt-BR" sz="1800" dirty="0"/>
              <a:t> </a:t>
            </a:r>
            <a:r>
              <a:rPr lang="pt-BR" sz="1800" dirty="0" err="1"/>
              <a:t>Science</a:t>
            </a:r>
            <a:r>
              <a:rPr lang="pt-BR" sz="1800" dirty="0"/>
              <a:t> </a:t>
            </a:r>
            <a:r>
              <a:rPr lang="pt-BR" sz="1800" dirty="0" err="1"/>
              <a:t>and</a:t>
            </a:r>
            <a:r>
              <a:rPr lang="pt-BR" sz="1800" dirty="0"/>
              <a:t> </a:t>
            </a:r>
            <a:r>
              <a:rPr lang="pt-BR" sz="1800" dirty="0" err="1"/>
              <a:t>Control</a:t>
            </a:r>
            <a:r>
              <a:rPr lang="pt-BR" sz="1800" dirty="0"/>
              <a:t> (INRIA) na França e </a:t>
            </a:r>
            <a:r>
              <a:rPr lang="pt-BR" sz="1800" dirty="0" err="1"/>
              <a:t>Keio</a:t>
            </a:r>
            <a:r>
              <a:rPr lang="pt-BR" sz="1800" dirty="0"/>
              <a:t> </a:t>
            </a:r>
            <a:r>
              <a:rPr lang="pt-BR" sz="1800" dirty="0" err="1"/>
              <a:t>University</a:t>
            </a:r>
            <a:r>
              <a:rPr lang="pt-BR" sz="1800" dirty="0"/>
              <a:t> no </a:t>
            </a:r>
            <a:r>
              <a:rPr lang="pt-BR" sz="1800" dirty="0" err="1"/>
              <a:t>Japan</a:t>
            </a:r>
            <a:r>
              <a:rPr lang="pt-BR" sz="1800" dirty="0"/>
              <a:t>). Os serviços prestados pelo Consórcio incluem: um repositório de informações sobre a World </a:t>
            </a:r>
            <a:r>
              <a:rPr lang="pt-BR" sz="1800" dirty="0" err="1"/>
              <a:t>Wide</a:t>
            </a:r>
            <a:r>
              <a:rPr lang="pt-BR" sz="1800" dirty="0"/>
              <a:t> Web para desenvolvedores e usuários; referências para implementação de códigos que englobem e promovam as </a:t>
            </a:r>
            <a:r>
              <a:rPr lang="pt-BR" sz="1800" dirty="0" err="1"/>
              <a:t>standards</a:t>
            </a:r>
            <a:r>
              <a:rPr lang="pt-BR" sz="1800" dirty="0"/>
              <a:t>; e vários protótipos e exemplos para demonstrar o uso de novas tecnologias. Atualmente, mais de 320 organizações são Membros do Consórcio.”</a:t>
            </a:r>
          </a:p>
        </p:txBody>
      </p:sp>
      <p:sp>
        <p:nvSpPr>
          <p:cNvPr id="159748" name="AutoShape 4">
            <a:hlinkClick r:id="" action="ppaction://hlinkshowjump?jump=previousslide" highlightClick="1"/>
          </p:cNvPr>
          <p:cNvSpPr>
            <a:spLocks noChangeArrowheads="1"/>
          </p:cNvSpPr>
          <p:nvPr/>
        </p:nvSpPr>
        <p:spPr bwMode="auto">
          <a:xfrm>
            <a:off x="8458200" y="6477000"/>
            <a:ext cx="533400" cy="304800"/>
          </a:xfrm>
          <a:prstGeom prst="actionButtonBackPrevious">
            <a:avLst/>
          </a:prstGeom>
          <a:solidFill>
            <a:schemeClr val="accent1"/>
          </a:solidFill>
          <a:ln w="9525">
            <a:noFill/>
            <a:miter lim="800000"/>
            <a:headEnd/>
            <a:tailEnd/>
          </a:ln>
          <a:effectLst/>
        </p:spPr>
        <p:txBody>
          <a:bodyPr wrap="none" anchor="ctr"/>
          <a:lstStyle/>
          <a:p>
            <a:endParaRPr lang="pt-BR"/>
          </a:p>
        </p:txBody>
      </p:sp>
      <p:sp>
        <p:nvSpPr>
          <p:cNvPr id="3" name="Slide Number Placeholder 2"/>
          <p:cNvSpPr>
            <a:spLocks noGrp="1"/>
          </p:cNvSpPr>
          <p:nvPr>
            <p:ph type="sldNum" sz="quarter" idx="12"/>
          </p:nvPr>
        </p:nvSpPr>
        <p:spPr/>
        <p:txBody>
          <a:bodyPr/>
          <a:lstStyle/>
          <a:p>
            <a:fld id="{64B04174-04F1-4CFC-A68E-9D1BC206F645}" type="slidenum">
              <a:rPr lang="pt-BR" smtClean="0"/>
              <a:pPr/>
              <a:t>151</a:t>
            </a:fld>
            <a:endParaRPr lang="pt-BR"/>
          </a:p>
        </p:txBody>
      </p:sp>
    </p:spTree>
    <p:extLst>
      <p:ext uri="{BB962C8B-B14F-4D97-AF65-F5344CB8AC3E}">
        <p14:creationId xmlns:p14="http://schemas.microsoft.com/office/powerpoint/2010/main" val="3655980253"/>
      </p:ext>
    </p:extLst>
  </p:cSld>
  <p:clrMapOvr>
    <a:masterClrMapping/>
  </p:clrMapOvr>
  <p:transition/>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2"/>
          <p:cNvSpPr>
            <a:spLocks noGrp="1" noChangeArrowheads="1"/>
          </p:cNvSpPr>
          <p:nvPr>
            <p:ph type="title"/>
          </p:nvPr>
        </p:nvSpPr>
        <p:spPr/>
        <p:txBody>
          <a:bodyPr/>
          <a:lstStyle/>
          <a:p>
            <a:pPr algn="ctr"/>
            <a:r>
              <a:rPr lang="pt-BR" dirty="0"/>
              <a:t>CSS (versões)</a:t>
            </a:r>
          </a:p>
        </p:txBody>
      </p:sp>
      <p:sp>
        <p:nvSpPr>
          <p:cNvPr id="153603" name="Rectangle 3"/>
          <p:cNvSpPr>
            <a:spLocks noGrp="1" noChangeArrowheads="1"/>
          </p:cNvSpPr>
          <p:nvPr>
            <p:ph type="body" idx="1"/>
          </p:nvPr>
        </p:nvSpPr>
        <p:spPr>
          <a:xfrm>
            <a:off x="571472" y="1295400"/>
            <a:ext cx="8115328" cy="4776806"/>
          </a:xfrm>
        </p:spPr>
        <p:txBody>
          <a:bodyPr>
            <a:normAutofit lnSpcReduction="10000"/>
          </a:bodyPr>
          <a:lstStyle/>
          <a:p>
            <a:pPr>
              <a:lnSpc>
                <a:spcPct val="130000"/>
              </a:lnSpc>
            </a:pPr>
            <a:r>
              <a:rPr lang="pt-BR" sz="2100" b="1" dirty="0"/>
              <a:t>CSS 1:</a:t>
            </a:r>
          </a:p>
          <a:p>
            <a:pPr lvl="1">
              <a:lnSpc>
                <a:spcPct val="130000"/>
              </a:lnSpc>
            </a:pPr>
            <a:r>
              <a:rPr lang="pt-BR" sz="1700" i="1" dirty="0"/>
              <a:t>“... </a:t>
            </a:r>
            <a:r>
              <a:rPr lang="en-US" sz="1700" i="1" dirty="0"/>
              <a:t>contains properties for fonts, margins, colors, etc., that nearly all profiles of CSS need.</a:t>
            </a:r>
            <a:r>
              <a:rPr lang="pt-BR" sz="1700" i="1" dirty="0"/>
              <a:t>” </a:t>
            </a:r>
            <a:r>
              <a:rPr lang="pt-BR" sz="1300" b="1" i="1" dirty="0"/>
              <a:t>(W3C)</a:t>
            </a:r>
          </a:p>
          <a:p>
            <a:pPr>
              <a:lnSpc>
                <a:spcPct val="130000"/>
              </a:lnSpc>
            </a:pPr>
            <a:endParaRPr lang="pt-BR" sz="1500" i="1" dirty="0"/>
          </a:p>
          <a:p>
            <a:pPr>
              <a:lnSpc>
                <a:spcPct val="130000"/>
              </a:lnSpc>
            </a:pPr>
            <a:r>
              <a:rPr lang="pt-BR" sz="2100" b="1" dirty="0"/>
              <a:t>CSS 2:</a:t>
            </a:r>
          </a:p>
          <a:p>
            <a:pPr lvl="1">
              <a:lnSpc>
                <a:spcPct val="130000"/>
              </a:lnSpc>
            </a:pPr>
            <a:r>
              <a:rPr lang="pt-BR" sz="1700" i="1" dirty="0"/>
              <a:t>“... </a:t>
            </a:r>
            <a:r>
              <a:rPr lang="en-US" sz="1700" i="1" dirty="0"/>
              <a:t>contains all of CSS level 1 and adds absolutely positioned elements, automatic numbering, page breaks, right to left text and other things.</a:t>
            </a:r>
            <a:r>
              <a:rPr lang="pt-BR" sz="1700" i="1" dirty="0"/>
              <a:t>” </a:t>
            </a:r>
            <a:r>
              <a:rPr lang="pt-BR" sz="1300" b="1" i="1" dirty="0"/>
              <a:t>(W3C)</a:t>
            </a:r>
            <a:endParaRPr lang="pt-BR" sz="1700" i="1" dirty="0"/>
          </a:p>
          <a:p>
            <a:pPr>
              <a:lnSpc>
                <a:spcPct val="130000"/>
              </a:lnSpc>
            </a:pPr>
            <a:endParaRPr lang="pt-BR" sz="1500" dirty="0"/>
          </a:p>
          <a:p>
            <a:pPr>
              <a:lnSpc>
                <a:spcPct val="130000"/>
              </a:lnSpc>
            </a:pPr>
            <a:r>
              <a:rPr lang="pt-BR" sz="2100" b="1" dirty="0"/>
              <a:t>CSS 3: </a:t>
            </a:r>
            <a:r>
              <a:rPr lang="pt-BR" sz="1700" b="1" dirty="0"/>
              <a:t>(</a:t>
            </a:r>
            <a:r>
              <a:rPr lang="pt-BR" sz="1700" b="1" i="1" dirty="0" err="1"/>
              <a:t>under</a:t>
            </a:r>
            <a:r>
              <a:rPr lang="pt-BR" sz="1700" b="1" i="1" dirty="0"/>
              <a:t> </a:t>
            </a:r>
            <a:r>
              <a:rPr lang="pt-BR" sz="1700" b="1" i="1" dirty="0" err="1"/>
              <a:t>development</a:t>
            </a:r>
            <a:r>
              <a:rPr lang="pt-BR" sz="1700" b="1" dirty="0"/>
              <a:t>)</a:t>
            </a:r>
          </a:p>
          <a:p>
            <a:pPr lvl="1">
              <a:lnSpc>
                <a:spcPct val="130000"/>
              </a:lnSpc>
            </a:pPr>
            <a:r>
              <a:rPr lang="pt-BR" sz="1700" i="1" dirty="0"/>
              <a:t>“</a:t>
            </a:r>
            <a:r>
              <a:rPr lang="en-US" sz="1700" i="1" dirty="0"/>
              <a:t>It includes all of level 2 and extends it with new selectors, fancy borders and backgrounds, vertical text, user interaction, speech and much more.</a:t>
            </a:r>
            <a:r>
              <a:rPr lang="pt-BR" sz="1700" i="1" dirty="0"/>
              <a:t>” </a:t>
            </a:r>
            <a:r>
              <a:rPr lang="pt-BR" sz="1300" b="1" i="1" dirty="0"/>
              <a:t>(W3C)</a:t>
            </a:r>
            <a:endParaRPr lang="pt-BR" sz="1700" i="1" dirty="0"/>
          </a:p>
          <a:p>
            <a:pPr lvl="1">
              <a:lnSpc>
                <a:spcPct val="130000"/>
              </a:lnSpc>
            </a:pPr>
            <a:endParaRPr lang="pt-BR" sz="1900" dirty="0"/>
          </a:p>
          <a:p>
            <a:pPr>
              <a:lnSpc>
                <a:spcPct val="130000"/>
              </a:lnSpc>
            </a:pPr>
            <a:endParaRPr lang="pt-BR" sz="1700" b="1" dirty="0"/>
          </a:p>
        </p:txBody>
      </p:sp>
      <p:sp>
        <p:nvSpPr>
          <p:cNvPr id="3" name="Slide Number Placeholder 2"/>
          <p:cNvSpPr>
            <a:spLocks noGrp="1"/>
          </p:cNvSpPr>
          <p:nvPr>
            <p:ph type="sldNum" sz="quarter" idx="12"/>
          </p:nvPr>
        </p:nvSpPr>
        <p:spPr/>
        <p:txBody>
          <a:bodyPr/>
          <a:lstStyle/>
          <a:p>
            <a:fld id="{64B04174-04F1-4CFC-A68E-9D1BC206F645}" type="slidenum">
              <a:rPr lang="pt-BR" smtClean="0"/>
              <a:pPr/>
              <a:t>152</a:t>
            </a:fld>
            <a:endParaRPr lang="pt-BR"/>
          </a:p>
        </p:txBody>
      </p:sp>
    </p:spTree>
    <p:extLst>
      <p:ext uri="{BB962C8B-B14F-4D97-AF65-F5344CB8AC3E}">
        <p14:creationId xmlns:p14="http://schemas.microsoft.com/office/powerpoint/2010/main" val="3539158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Rectangle 2"/>
          <p:cNvSpPr>
            <a:spLocks noGrp="1" noChangeArrowheads="1"/>
          </p:cNvSpPr>
          <p:nvPr>
            <p:ph type="body" idx="1"/>
          </p:nvPr>
        </p:nvSpPr>
        <p:spPr>
          <a:xfrm>
            <a:off x="642910" y="1447800"/>
            <a:ext cx="8043890" cy="4953000"/>
          </a:xfrm>
        </p:spPr>
        <p:txBody>
          <a:bodyPr>
            <a:normAutofit/>
          </a:bodyPr>
          <a:lstStyle/>
          <a:p>
            <a:pPr>
              <a:lnSpc>
                <a:spcPct val="170000"/>
              </a:lnSpc>
            </a:pPr>
            <a:r>
              <a:rPr lang="pt-BR" sz="2000" dirty="0"/>
              <a:t>Em um aplicativo Web clássico, as folhas de estilo fornecem uma maneira útil de definir um estilo em um único lugar que pode ser reutilizado em diferentes páginas Web. </a:t>
            </a:r>
          </a:p>
          <a:p>
            <a:pPr>
              <a:lnSpc>
                <a:spcPct val="170000"/>
              </a:lnSpc>
            </a:pPr>
            <a:endParaRPr lang="pt-BR" sz="1050" b="1" u="sng" dirty="0" smtClean="0">
              <a:effectLst>
                <a:outerShdw blurRad="38100" dist="38100" dir="2700000" algn="tl">
                  <a:srgbClr val="C0C0C0"/>
                </a:outerShdw>
              </a:effectLst>
            </a:endParaRPr>
          </a:p>
          <a:p>
            <a:pPr>
              <a:lnSpc>
                <a:spcPct val="170000"/>
              </a:lnSpc>
            </a:pPr>
            <a:r>
              <a:rPr lang="pt-BR" sz="2000" b="1" u="sng" dirty="0" smtClean="0">
                <a:effectLst>
                  <a:outerShdw blurRad="38100" dist="38100" dir="2700000" algn="tl">
                    <a:srgbClr val="C0C0C0"/>
                  </a:outerShdw>
                </a:effectLst>
              </a:rPr>
              <a:t>Exemplo </a:t>
            </a:r>
            <a:r>
              <a:rPr lang="pt-BR" sz="2000" b="1" u="sng" dirty="0">
                <a:effectLst>
                  <a:outerShdw blurRad="38100" dist="38100" dir="2700000" algn="tl">
                    <a:srgbClr val="C0C0C0"/>
                  </a:outerShdw>
                </a:effectLst>
              </a:rPr>
              <a:t>01</a:t>
            </a:r>
            <a:r>
              <a:rPr lang="pt-BR" sz="2000" dirty="0"/>
              <a:t>:</a:t>
            </a:r>
          </a:p>
        </p:txBody>
      </p:sp>
      <p:sp>
        <p:nvSpPr>
          <p:cNvPr id="187395" name="Rectangle 3"/>
          <p:cNvSpPr>
            <a:spLocks noGrp="1" noChangeArrowheads="1"/>
          </p:cNvSpPr>
          <p:nvPr>
            <p:ph type="title"/>
          </p:nvPr>
        </p:nvSpPr>
        <p:spPr/>
        <p:txBody>
          <a:bodyPr/>
          <a:lstStyle/>
          <a:p>
            <a:pPr algn="ctr"/>
            <a:r>
              <a:rPr lang="pt-BR" dirty="0"/>
              <a:t>Vantagens</a:t>
            </a:r>
          </a:p>
        </p:txBody>
      </p:sp>
      <p:grpSp>
        <p:nvGrpSpPr>
          <p:cNvPr id="2" name="Group 4"/>
          <p:cNvGrpSpPr>
            <a:grpSpLocks/>
          </p:cNvGrpSpPr>
          <p:nvPr/>
        </p:nvGrpSpPr>
        <p:grpSpPr bwMode="auto">
          <a:xfrm>
            <a:off x="1116039" y="3929066"/>
            <a:ext cx="7242175" cy="1600200"/>
            <a:chOff x="672" y="2208"/>
            <a:chExt cx="4562" cy="1008"/>
          </a:xfrm>
        </p:grpSpPr>
        <p:sp>
          <p:nvSpPr>
            <p:cNvPr id="187397" name="Oval 5">
              <a:hlinkClick r:id="rId3" action="ppaction://hlinkfile"/>
            </p:cNvPr>
            <p:cNvSpPr>
              <a:spLocks noChangeArrowheads="1"/>
            </p:cNvSpPr>
            <p:nvPr/>
          </p:nvSpPr>
          <p:spPr bwMode="auto">
            <a:xfrm>
              <a:off x="2256" y="2208"/>
              <a:ext cx="1248" cy="336"/>
            </a:xfrm>
            <a:prstGeom prst="ellipse">
              <a:avLst/>
            </a:prstGeom>
            <a:noFill/>
            <a:ln w="9525">
              <a:solidFill>
                <a:schemeClr val="tx1"/>
              </a:solidFill>
              <a:round/>
              <a:headEnd/>
              <a:tailEnd/>
            </a:ln>
            <a:effectLst/>
          </p:spPr>
          <p:txBody>
            <a:bodyPr wrap="none" anchor="ctr"/>
            <a:lstStyle/>
            <a:p>
              <a:endParaRPr lang="pt-BR"/>
            </a:p>
          </p:txBody>
        </p:sp>
        <p:grpSp>
          <p:nvGrpSpPr>
            <p:cNvPr id="3" name="Group 6"/>
            <p:cNvGrpSpPr>
              <a:grpSpLocks/>
            </p:cNvGrpSpPr>
            <p:nvPr/>
          </p:nvGrpSpPr>
          <p:grpSpPr bwMode="auto">
            <a:xfrm>
              <a:off x="672" y="2256"/>
              <a:ext cx="4562" cy="960"/>
              <a:chOff x="672" y="2256"/>
              <a:chExt cx="4562" cy="960"/>
            </a:xfrm>
          </p:grpSpPr>
          <p:sp>
            <p:nvSpPr>
              <p:cNvPr id="187399" name="Text Box 7"/>
              <p:cNvSpPr txBox="1">
                <a:spLocks noChangeArrowheads="1"/>
              </p:cNvSpPr>
              <p:nvPr/>
            </p:nvSpPr>
            <p:spPr bwMode="auto">
              <a:xfrm>
                <a:off x="2420" y="2256"/>
                <a:ext cx="850" cy="212"/>
              </a:xfrm>
              <a:prstGeom prst="rect">
                <a:avLst/>
              </a:prstGeom>
              <a:noFill/>
              <a:ln w="9525">
                <a:noFill/>
                <a:miter lim="800000"/>
                <a:headEnd/>
                <a:tailEnd/>
              </a:ln>
              <a:effectLst/>
            </p:spPr>
            <p:txBody>
              <a:bodyPr>
                <a:spAutoFit/>
              </a:bodyPr>
              <a:lstStyle/>
              <a:p>
                <a:pPr algn="ctr"/>
                <a:r>
                  <a:rPr lang="pt-BR" sz="1600"/>
                  <a:t>estilos.css</a:t>
                </a:r>
              </a:p>
            </p:txBody>
          </p:sp>
          <p:grpSp>
            <p:nvGrpSpPr>
              <p:cNvPr id="4" name="Group 8"/>
              <p:cNvGrpSpPr>
                <a:grpSpLocks/>
              </p:cNvGrpSpPr>
              <p:nvPr/>
            </p:nvGrpSpPr>
            <p:grpSpPr bwMode="auto">
              <a:xfrm>
                <a:off x="672" y="2880"/>
                <a:ext cx="1248" cy="336"/>
                <a:chOff x="960" y="2880"/>
                <a:chExt cx="1248" cy="336"/>
              </a:xfrm>
            </p:grpSpPr>
            <p:sp>
              <p:nvSpPr>
                <p:cNvPr id="187401" name="Oval 9"/>
                <p:cNvSpPr>
                  <a:spLocks noChangeArrowheads="1"/>
                </p:cNvSpPr>
                <p:nvPr/>
              </p:nvSpPr>
              <p:spPr bwMode="auto">
                <a:xfrm>
                  <a:off x="960" y="2880"/>
                  <a:ext cx="1248" cy="336"/>
                </a:xfrm>
                <a:prstGeom prst="ellipse">
                  <a:avLst/>
                </a:prstGeom>
                <a:noFill/>
                <a:ln w="9525">
                  <a:solidFill>
                    <a:schemeClr val="tx1"/>
                  </a:solidFill>
                  <a:round/>
                  <a:headEnd/>
                  <a:tailEnd/>
                </a:ln>
                <a:effectLst/>
              </p:spPr>
              <p:txBody>
                <a:bodyPr wrap="none" anchor="ctr"/>
                <a:lstStyle/>
                <a:p>
                  <a:endParaRPr lang="pt-BR"/>
                </a:p>
              </p:txBody>
            </p:sp>
            <p:sp>
              <p:nvSpPr>
                <p:cNvPr id="187402" name="Text Box 10"/>
                <p:cNvSpPr txBox="1">
                  <a:spLocks noChangeArrowheads="1"/>
                </p:cNvSpPr>
                <p:nvPr/>
              </p:nvSpPr>
              <p:spPr bwMode="auto">
                <a:xfrm>
                  <a:off x="1166" y="2928"/>
                  <a:ext cx="850" cy="212"/>
                </a:xfrm>
                <a:prstGeom prst="rect">
                  <a:avLst/>
                </a:prstGeom>
                <a:noFill/>
                <a:ln w="9525">
                  <a:noFill/>
                  <a:miter lim="800000"/>
                  <a:headEnd/>
                  <a:tailEnd/>
                </a:ln>
                <a:effectLst/>
              </p:spPr>
              <p:txBody>
                <a:bodyPr>
                  <a:spAutoFit/>
                </a:bodyPr>
                <a:lstStyle/>
                <a:p>
                  <a:pPr algn="ctr"/>
                  <a:r>
                    <a:rPr lang="pt-BR" sz="1600" dirty="0" smtClean="0"/>
                    <a:t>index.html</a:t>
                  </a:r>
                  <a:endParaRPr lang="pt-BR" sz="1600" dirty="0"/>
                </a:p>
              </p:txBody>
            </p:sp>
          </p:grpSp>
          <p:grpSp>
            <p:nvGrpSpPr>
              <p:cNvPr id="5" name="Group 11"/>
              <p:cNvGrpSpPr>
                <a:grpSpLocks/>
              </p:cNvGrpSpPr>
              <p:nvPr/>
            </p:nvGrpSpPr>
            <p:grpSpPr bwMode="auto">
              <a:xfrm>
                <a:off x="2228" y="2880"/>
                <a:ext cx="1248" cy="336"/>
                <a:chOff x="2400" y="2880"/>
                <a:chExt cx="1248" cy="336"/>
              </a:xfrm>
            </p:grpSpPr>
            <p:sp>
              <p:nvSpPr>
                <p:cNvPr id="187404" name="Oval 12"/>
                <p:cNvSpPr>
                  <a:spLocks noChangeArrowheads="1"/>
                </p:cNvSpPr>
                <p:nvPr/>
              </p:nvSpPr>
              <p:spPr bwMode="auto">
                <a:xfrm>
                  <a:off x="2400" y="2880"/>
                  <a:ext cx="1248" cy="336"/>
                </a:xfrm>
                <a:prstGeom prst="ellipse">
                  <a:avLst/>
                </a:prstGeom>
                <a:noFill/>
                <a:ln w="9525">
                  <a:solidFill>
                    <a:schemeClr val="tx1"/>
                  </a:solidFill>
                  <a:round/>
                  <a:headEnd/>
                  <a:tailEnd/>
                </a:ln>
                <a:effectLst/>
              </p:spPr>
              <p:txBody>
                <a:bodyPr wrap="none" anchor="ctr"/>
                <a:lstStyle/>
                <a:p>
                  <a:endParaRPr lang="pt-BR"/>
                </a:p>
              </p:txBody>
            </p:sp>
            <p:sp>
              <p:nvSpPr>
                <p:cNvPr id="187405" name="Text Box 13"/>
                <p:cNvSpPr txBox="1">
                  <a:spLocks noChangeArrowheads="1"/>
                </p:cNvSpPr>
                <p:nvPr/>
              </p:nvSpPr>
              <p:spPr bwMode="auto">
                <a:xfrm>
                  <a:off x="2543" y="2928"/>
                  <a:ext cx="946" cy="212"/>
                </a:xfrm>
                <a:prstGeom prst="rect">
                  <a:avLst/>
                </a:prstGeom>
                <a:noFill/>
                <a:ln w="9525">
                  <a:noFill/>
                  <a:miter lim="800000"/>
                  <a:headEnd/>
                  <a:tailEnd/>
                </a:ln>
                <a:effectLst/>
              </p:spPr>
              <p:txBody>
                <a:bodyPr>
                  <a:spAutoFit/>
                </a:bodyPr>
                <a:lstStyle/>
                <a:p>
                  <a:pPr algn="ctr"/>
                  <a:r>
                    <a:rPr lang="pt-BR" sz="1600" dirty="0" smtClean="0"/>
                    <a:t>alunos.html</a:t>
                  </a:r>
                  <a:endParaRPr lang="pt-BR" sz="1600" dirty="0"/>
                </a:p>
              </p:txBody>
            </p:sp>
          </p:grpSp>
          <p:grpSp>
            <p:nvGrpSpPr>
              <p:cNvPr id="6" name="Group 14"/>
              <p:cNvGrpSpPr>
                <a:grpSpLocks/>
              </p:cNvGrpSpPr>
              <p:nvPr/>
            </p:nvGrpSpPr>
            <p:grpSpPr bwMode="auto">
              <a:xfrm>
                <a:off x="3794" y="2880"/>
                <a:ext cx="1440" cy="336"/>
                <a:chOff x="3840" y="2880"/>
                <a:chExt cx="1440" cy="336"/>
              </a:xfrm>
            </p:grpSpPr>
            <p:sp>
              <p:nvSpPr>
                <p:cNvPr id="187407" name="Oval 15"/>
                <p:cNvSpPr>
                  <a:spLocks noChangeArrowheads="1"/>
                </p:cNvSpPr>
                <p:nvPr/>
              </p:nvSpPr>
              <p:spPr bwMode="auto">
                <a:xfrm>
                  <a:off x="3840" y="2880"/>
                  <a:ext cx="1440" cy="336"/>
                </a:xfrm>
                <a:prstGeom prst="ellipse">
                  <a:avLst/>
                </a:prstGeom>
                <a:noFill/>
                <a:ln w="9525">
                  <a:solidFill>
                    <a:schemeClr val="tx1"/>
                  </a:solidFill>
                  <a:round/>
                  <a:headEnd/>
                  <a:tailEnd/>
                </a:ln>
                <a:effectLst/>
              </p:spPr>
              <p:txBody>
                <a:bodyPr wrap="none" anchor="ctr"/>
                <a:lstStyle/>
                <a:p>
                  <a:endParaRPr lang="pt-BR"/>
                </a:p>
              </p:txBody>
            </p:sp>
            <p:sp>
              <p:nvSpPr>
                <p:cNvPr id="187408" name="Text Box 16"/>
                <p:cNvSpPr txBox="1">
                  <a:spLocks noChangeArrowheads="1"/>
                </p:cNvSpPr>
                <p:nvPr/>
              </p:nvSpPr>
              <p:spPr bwMode="auto">
                <a:xfrm>
                  <a:off x="4002" y="2928"/>
                  <a:ext cx="1152" cy="212"/>
                </a:xfrm>
                <a:prstGeom prst="rect">
                  <a:avLst/>
                </a:prstGeom>
                <a:noFill/>
                <a:ln w="9525">
                  <a:noFill/>
                  <a:miter lim="800000"/>
                  <a:headEnd/>
                  <a:tailEnd/>
                </a:ln>
                <a:effectLst/>
              </p:spPr>
              <p:txBody>
                <a:bodyPr>
                  <a:spAutoFit/>
                </a:bodyPr>
                <a:lstStyle/>
                <a:p>
                  <a:pPr algn="ctr"/>
                  <a:r>
                    <a:rPr lang="pt-BR" sz="1600" dirty="0" smtClean="0"/>
                    <a:t>pesquisa.html</a:t>
                  </a:r>
                  <a:endParaRPr lang="pt-BR" sz="1600" dirty="0"/>
                </a:p>
              </p:txBody>
            </p:sp>
          </p:grpSp>
          <p:sp>
            <p:nvSpPr>
              <p:cNvPr id="187409" name="Line 17"/>
              <p:cNvSpPr>
                <a:spLocks noChangeShapeType="1"/>
              </p:cNvSpPr>
              <p:nvPr/>
            </p:nvSpPr>
            <p:spPr bwMode="auto">
              <a:xfrm flipH="1">
                <a:off x="1666" y="2448"/>
                <a:ext cx="576" cy="432"/>
              </a:xfrm>
              <a:prstGeom prst="line">
                <a:avLst/>
              </a:prstGeom>
              <a:noFill/>
              <a:ln w="9525">
                <a:solidFill>
                  <a:schemeClr val="tx1"/>
                </a:solidFill>
                <a:round/>
                <a:headEnd/>
                <a:tailEnd type="triangle" w="med" len="med"/>
              </a:ln>
              <a:effectLst/>
            </p:spPr>
            <p:txBody>
              <a:bodyPr/>
              <a:lstStyle/>
              <a:p>
                <a:endParaRPr lang="pt-BR"/>
              </a:p>
            </p:txBody>
          </p:sp>
          <p:sp>
            <p:nvSpPr>
              <p:cNvPr id="187410" name="Line 18"/>
              <p:cNvSpPr>
                <a:spLocks noChangeShapeType="1"/>
              </p:cNvSpPr>
              <p:nvPr/>
            </p:nvSpPr>
            <p:spPr bwMode="auto">
              <a:xfrm>
                <a:off x="2852" y="2544"/>
                <a:ext cx="0" cy="336"/>
              </a:xfrm>
              <a:prstGeom prst="line">
                <a:avLst/>
              </a:prstGeom>
              <a:noFill/>
              <a:ln w="9525">
                <a:solidFill>
                  <a:schemeClr val="tx1"/>
                </a:solidFill>
                <a:round/>
                <a:headEnd/>
                <a:tailEnd type="triangle" w="med" len="med"/>
              </a:ln>
              <a:effectLst/>
            </p:spPr>
            <p:txBody>
              <a:bodyPr/>
              <a:lstStyle/>
              <a:p>
                <a:endParaRPr lang="pt-BR"/>
              </a:p>
            </p:txBody>
          </p:sp>
          <p:sp>
            <p:nvSpPr>
              <p:cNvPr id="187411" name="Line 19"/>
              <p:cNvSpPr>
                <a:spLocks noChangeShapeType="1"/>
              </p:cNvSpPr>
              <p:nvPr/>
            </p:nvSpPr>
            <p:spPr bwMode="auto">
              <a:xfrm>
                <a:off x="3410" y="2448"/>
                <a:ext cx="816" cy="432"/>
              </a:xfrm>
              <a:prstGeom prst="line">
                <a:avLst/>
              </a:prstGeom>
              <a:noFill/>
              <a:ln w="9525">
                <a:solidFill>
                  <a:schemeClr val="tx1"/>
                </a:solidFill>
                <a:round/>
                <a:headEnd/>
                <a:tailEnd type="triangle" w="med" len="med"/>
              </a:ln>
              <a:effectLst/>
            </p:spPr>
            <p:txBody>
              <a:bodyPr/>
              <a:lstStyle/>
              <a:p>
                <a:endParaRPr lang="pt-BR"/>
              </a:p>
            </p:txBody>
          </p:sp>
        </p:grpSp>
      </p:grpSp>
      <p:sp>
        <p:nvSpPr>
          <p:cNvPr id="8" name="Slide Number Placeholder 7"/>
          <p:cNvSpPr>
            <a:spLocks noGrp="1"/>
          </p:cNvSpPr>
          <p:nvPr>
            <p:ph type="sldNum" sz="quarter" idx="12"/>
          </p:nvPr>
        </p:nvSpPr>
        <p:spPr/>
        <p:txBody>
          <a:bodyPr/>
          <a:lstStyle/>
          <a:p>
            <a:fld id="{64B04174-04F1-4CFC-A68E-9D1BC206F645}" type="slidenum">
              <a:rPr lang="pt-BR" smtClean="0"/>
              <a:pPr/>
              <a:t>153</a:t>
            </a:fld>
            <a:endParaRPr lang="pt-BR"/>
          </a:p>
        </p:txBody>
      </p:sp>
    </p:spTree>
    <p:extLst>
      <p:ext uri="{BB962C8B-B14F-4D97-AF65-F5344CB8AC3E}">
        <p14:creationId xmlns:p14="http://schemas.microsoft.com/office/powerpoint/2010/main" val="1933043891"/>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noAutofit/>
          </a:bodyPr>
          <a:lstStyle/>
          <a:p>
            <a:pPr lvl="0" algn="just">
              <a:lnSpc>
                <a:spcPct val="170000"/>
              </a:lnSpc>
            </a:pPr>
            <a:r>
              <a:rPr lang="pt-BR" sz="1800" dirty="0" smtClean="0"/>
              <a:t>CSS – Configurações (estilos) em documento separado (otimização na manutenção de páginas):</a:t>
            </a:r>
          </a:p>
          <a:p>
            <a:pPr lvl="2" algn="just">
              <a:lnSpc>
                <a:spcPct val="170000"/>
              </a:lnSpc>
              <a:buNone/>
            </a:pPr>
            <a:endParaRPr lang="en-US" sz="1400" dirty="0" smtClean="0"/>
          </a:p>
          <a:p>
            <a:pPr lvl="2" algn="just">
              <a:lnSpc>
                <a:spcPct val="170000"/>
              </a:lnSpc>
              <a:buNone/>
            </a:pPr>
            <a:endParaRPr lang="en-US" sz="1400" dirty="0" smtClean="0"/>
          </a:p>
          <a:p>
            <a:pPr lvl="2" algn="just">
              <a:lnSpc>
                <a:spcPct val="170000"/>
              </a:lnSpc>
              <a:buNone/>
            </a:pPr>
            <a:endParaRPr lang="en-US" sz="1400" dirty="0" smtClean="0"/>
          </a:p>
        </p:txBody>
      </p:sp>
      <p:sp>
        <p:nvSpPr>
          <p:cNvPr id="3" name="Título 2"/>
          <p:cNvSpPr>
            <a:spLocks noGrp="1"/>
          </p:cNvSpPr>
          <p:nvPr>
            <p:ph type="title"/>
          </p:nvPr>
        </p:nvSpPr>
        <p:spPr/>
        <p:txBody>
          <a:bodyPr/>
          <a:lstStyle/>
          <a:p>
            <a:pPr algn="ctr"/>
            <a:r>
              <a:rPr lang="pt-BR" dirty="0" smtClean="0"/>
              <a:t>CSS – Vantagens</a:t>
            </a:r>
            <a:endParaRPr lang="pt-BR" dirty="0"/>
          </a:p>
        </p:txBody>
      </p:sp>
      <p:sp>
        <p:nvSpPr>
          <p:cNvPr id="5" name="Retângulo de cantos arredondados 4"/>
          <p:cNvSpPr/>
          <p:nvPr/>
        </p:nvSpPr>
        <p:spPr>
          <a:xfrm>
            <a:off x="2500298" y="3000372"/>
            <a:ext cx="4357718" cy="1143008"/>
          </a:xfrm>
          <a:prstGeom prst="roundRect">
            <a:avLst/>
          </a:prstGeom>
          <a:solidFill>
            <a:schemeClr val="accent2"/>
          </a:solidFill>
          <a:ln w="12700">
            <a:solidFill>
              <a:schemeClr val="bg2"/>
            </a:solidFill>
          </a:ln>
          <a:effectLst>
            <a:innerShdw blurRad="114300">
              <a:prstClr val="black"/>
            </a:innerShdw>
            <a:reflection blurRad="6350" stA="50000" endA="300" endPos="5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000" dirty="0" smtClean="0">
                <a:solidFill>
                  <a:schemeClr val="bg1"/>
                </a:solidFill>
                <a:effectLst>
                  <a:glow rad="228600">
                    <a:schemeClr val="accent1">
                      <a:satMod val="175000"/>
                      <a:alpha val="40000"/>
                    </a:schemeClr>
                  </a:glow>
                </a:effectLst>
              </a:rPr>
              <a:t>Demonstração</a:t>
            </a:r>
            <a:endParaRPr lang="pt-BR" sz="2000" dirty="0">
              <a:solidFill>
                <a:schemeClr val="bg1"/>
              </a:solidFill>
              <a:effectLst>
                <a:glow rad="228600">
                  <a:schemeClr val="accent1">
                    <a:satMod val="175000"/>
                    <a:alpha val="40000"/>
                  </a:schemeClr>
                </a:glow>
              </a:effectLst>
            </a:endParaRPr>
          </a:p>
        </p:txBody>
      </p:sp>
      <p:sp>
        <p:nvSpPr>
          <p:cNvPr id="6" name="Slide Number Placeholder 5"/>
          <p:cNvSpPr>
            <a:spLocks noGrp="1"/>
          </p:cNvSpPr>
          <p:nvPr>
            <p:ph type="sldNum" sz="quarter" idx="12"/>
          </p:nvPr>
        </p:nvSpPr>
        <p:spPr/>
        <p:txBody>
          <a:bodyPr/>
          <a:lstStyle/>
          <a:p>
            <a:fld id="{64B04174-04F1-4CFC-A68E-9D1BC206F645}" type="slidenum">
              <a:rPr lang="pt-BR" smtClean="0"/>
              <a:pPr/>
              <a:t>154</a:t>
            </a:fld>
            <a:endParaRPr lang="pt-BR"/>
          </a:p>
        </p:txBody>
      </p:sp>
    </p:spTree>
    <p:extLst>
      <p:ext uri="{BB962C8B-B14F-4D97-AF65-F5344CB8AC3E}">
        <p14:creationId xmlns:p14="http://schemas.microsoft.com/office/powerpoint/2010/main" val="2903839416"/>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2"/>
          <p:cNvSpPr>
            <a:spLocks noGrp="1" noChangeArrowheads="1"/>
          </p:cNvSpPr>
          <p:nvPr>
            <p:ph type="body" idx="1"/>
          </p:nvPr>
        </p:nvSpPr>
        <p:spPr>
          <a:xfrm>
            <a:off x="357158" y="1142984"/>
            <a:ext cx="8786842" cy="4695844"/>
          </a:xfrm>
        </p:spPr>
        <p:txBody>
          <a:bodyPr>
            <a:noAutofit/>
          </a:bodyPr>
          <a:lstStyle/>
          <a:p>
            <a:pPr>
              <a:lnSpc>
                <a:spcPct val="170000"/>
              </a:lnSpc>
            </a:pPr>
            <a:r>
              <a:rPr lang="pt-BR" sz="1800" dirty="0"/>
              <a:t>Mudar o </a:t>
            </a:r>
            <a:r>
              <a:rPr lang="pt-BR" sz="1800" i="1" dirty="0"/>
              <a:t>layout</a:t>
            </a:r>
            <a:r>
              <a:rPr lang="pt-BR" sz="1800" dirty="0"/>
              <a:t> dos componentes de um formulário: </a:t>
            </a:r>
          </a:p>
          <a:p>
            <a:pPr lvl="1">
              <a:lnSpc>
                <a:spcPct val="170000"/>
              </a:lnSpc>
            </a:pPr>
            <a:r>
              <a:rPr lang="pt-BR" sz="1600" dirty="0"/>
              <a:t>Botões</a:t>
            </a:r>
          </a:p>
          <a:p>
            <a:pPr lvl="1">
              <a:lnSpc>
                <a:spcPct val="170000"/>
              </a:lnSpc>
            </a:pPr>
            <a:r>
              <a:rPr lang="pt-BR" sz="1600" dirty="0"/>
              <a:t>Caixas de edição</a:t>
            </a:r>
          </a:p>
          <a:p>
            <a:pPr lvl="1">
              <a:lnSpc>
                <a:spcPct val="170000"/>
              </a:lnSpc>
            </a:pPr>
            <a:r>
              <a:rPr lang="pt-BR" sz="1600" dirty="0"/>
              <a:t>Caixas de seleção</a:t>
            </a:r>
          </a:p>
          <a:p>
            <a:pPr lvl="1">
              <a:lnSpc>
                <a:spcPct val="170000"/>
              </a:lnSpc>
            </a:pPr>
            <a:r>
              <a:rPr lang="pt-BR" sz="1600" dirty="0" err="1"/>
              <a:t>Etc</a:t>
            </a:r>
            <a:endParaRPr lang="pt-BR" sz="1600" dirty="0"/>
          </a:p>
          <a:p>
            <a:pPr lvl="1">
              <a:lnSpc>
                <a:spcPct val="170000"/>
              </a:lnSpc>
            </a:pPr>
            <a:endParaRPr lang="pt-BR" sz="800" dirty="0"/>
          </a:p>
          <a:p>
            <a:pPr>
              <a:lnSpc>
                <a:spcPct val="170000"/>
              </a:lnSpc>
            </a:pPr>
            <a:r>
              <a:rPr lang="pt-BR" sz="1800" dirty="0"/>
              <a:t>Modificar o tamanho das fontes </a:t>
            </a:r>
            <a:r>
              <a:rPr lang="pt-BR" sz="1200" b="1" dirty="0"/>
              <a:t>(HTML limitado)</a:t>
            </a:r>
          </a:p>
          <a:p>
            <a:pPr>
              <a:lnSpc>
                <a:spcPct val="170000"/>
              </a:lnSpc>
            </a:pPr>
            <a:r>
              <a:rPr lang="pt-BR" sz="1800" dirty="0" smtClean="0"/>
              <a:t>Espaçamento </a:t>
            </a:r>
            <a:r>
              <a:rPr lang="pt-BR" sz="1800" dirty="0"/>
              <a:t>entre as letras </a:t>
            </a:r>
            <a:r>
              <a:rPr lang="pt-BR" sz="1200" b="1" dirty="0"/>
              <a:t>(Inexistente em HTML)</a:t>
            </a:r>
          </a:p>
          <a:p>
            <a:pPr>
              <a:lnSpc>
                <a:spcPct val="170000"/>
              </a:lnSpc>
            </a:pPr>
            <a:r>
              <a:rPr lang="pt-BR" sz="1800" dirty="0" smtClean="0"/>
              <a:t>Espaçamento </a:t>
            </a:r>
            <a:r>
              <a:rPr lang="pt-BR" sz="1800" dirty="0"/>
              <a:t>entre palavras </a:t>
            </a:r>
            <a:r>
              <a:rPr lang="pt-BR" sz="1200" b="1" dirty="0"/>
              <a:t>(Inexistente em HTML)</a:t>
            </a:r>
          </a:p>
          <a:p>
            <a:pPr>
              <a:lnSpc>
                <a:spcPct val="170000"/>
              </a:lnSpc>
            </a:pPr>
            <a:r>
              <a:rPr lang="pt-BR" sz="1800" dirty="0" smtClean="0"/>
              <a:t>Novas </a:t>
            </a:r>
            <a:r>
              <a:rPr lang="pt-BR" sz="1800" dirty="0"/>
              <a:t>unidades de medida: Polegadas (in), Pontos (</a:t>
            </a:r>
            <a:r>
              <a:rPr lang="pt-BR" sz="1800" dirty="0" err="1"/>
              <a:t>pt</a:t>
            </a:r>
            <a:r>
              <a:rPr lang="pt-BR" sz="1800" dirty="0"/>
              <a:t>), centímetros (cm)</a:t>
            </a:r>
            <a:endParaRPr lang="pt-BR" sz="1200" b="1" dirty="0"/>
          </a:p>
          <a:p>
            <a:pPr>
              <a:lnSpc>
                <a:spcPct val="170000"/>
              </a:lnSpc>
            </a:pPr>
            <a:endParaRPr lang="pt-BR" sz="1200" b="1" dirty="0"/>
          </a:p>
        </p:txBody>
      </p:sp>
      <p:sp>
        <p:nvSpPr>
          <p:cNvPr id="158723" name="Rectangle 3"/>
          <p:cNvSpPr>
            <a:spLocks noGrp="1" noChangeArrowheads="1"/>
          </p:cNvSpPr>
          <p:nvPr>
            <p:ph type="title"/>
          </p:nvPr>
        </p:nvSpPr>
        <p:spPr>
          <a:xfrm>
            <a:off x="457200" y="71414"/>
            <a:ext cx="8229600" cy="1143000"/>
          </a:xfrm>
        </p:spPr>
        <p:txBody>
          <a:bodyPr/>
          <a:lstStyle/>
          <a:p>
            <a:pPr algn="ctr"/>
            <a:r>
              <a:rPr lang="pt-BR" dirty="0" smtClean="0"/>
              <a:t>CSS - Características</a:t>
            </a:r>
            <a:endParaRPr lang="pt-BR" dirty="0"/>
          </a:p>
        </p:txBody>
      </p:sp>
      <p:sp>
        <p:nvSpPr>
          <p:cNvPr id="3" name="Slide Number Placeholder 2"/>
          <p:cNvSpPr>
            <a:spLocks noGrp="1"/>
          </p:cNvSpPr>
          <p:nvPr>
            <p:ph type="sldNum" sz="quarter" idx="12"/>
          </p:nvPr>
        </p:nvSpPr>
        <p:spPr/>
        <p:txBody>
          <a:bodyPr/>
          <a:lstStyle/>
          <a:p>
            <a:fld id="{64B04174-04F1-4CFC-A68E-9D1BC206F645}" type="slidenum">
              <a:rPr lang="pt-BR" smtClean="0"/>
              <a:pPr/>
              <a:t>155</a:t>
            </a:fld>
            <a:endParaRPr lang="pt-BR"/>
          </a:p>
        </p:txBody>
      </p:sp>
    </p:spTree>
    <p:extLst>
      <p:ext uri="{BB962C8B-B14F-4D97-AF65-F5344CB8AC3E}">
        <p14:creationId xmlns:p14="http://schemas.microsoft.com/office/powerpoint/2010/main" val="2546719514"/>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noAutofit/>
          </a:bodyPr>
          <a:lstStyle/>
          <a:p>
            <a:pPr lvl="0" algn="just">
              <a:lnSpc>
                <a:spcPct val="170000"/>
              </a:lnSpc>
            </a:pPr>
            <a:r>
              <a:rPr lang="pt-BR" sz="1800" dirty="0" smtClean="0"/>
              <a:t>CSS – Novas configurações (tamanhos, transparência, efeitos, </a:t>
            </a:r>
            <a:r>
              <a:rPr lang="pt-BR" sz="1800" dirty="0" err="1" smtClean="0"/>
              <a:t>etc</a:t>
            </a:r>
            <a:r>
              <a:rPr lang="pt-BR" sz="1800" dirty="0" smtClean="0"/>
              <a:t>):</a:t>
            </a:r>
          </a:p>
          <a:p>
            <a:pPr lvl="2" algn="just">
              <a:lnSpc>
                <a:spcPct val="170000"/>
              </a:lnSpc>
              <a:buNone/>
            </a:pPr>
            <a:endParaRPr lang="en-US" sz="1400" dirty="0" smtClean="0"/>
          </a:p>
          <a:p>
            <a:pPr lvl="2" algn="just">
              <a:lnSpc>
                <a:spcPct val="170000"/>
              </a:lnSpc>
              <a:buNone/>
            </a:pPr>
            <a:endParaRPr lang="en-US" sz="1400" dirty="0" smtClean="0"/>
          </a:p>
          <a:p>
            <a:pPr lvl="2" algn="just">
              <a:lnSpc>
                <a:spcPct val="170000"/>
              </a:lnSpc>
              <a:buNone/>
            </a:pPr>
            <a:endParaRPr lang="en-US" sz="1400" dirty="0" smtClean="0"/>
          </a:p>
        </p:txBody>
      </p:sp>
      <p:sp>
        <p:nvSpPr>
          <p:cNvPr id="3" name="Título 2"/>
          <p:cNvSpPr>
            <a:spLocks noGrp="1"/>
          </p:cNvSpPr>
          <p:nvPr>
            <p:ph type="title"/>
          </p:nvPr>
        </p:nvSpPr>
        <p:spPr/>
        <p:txBody>
          <a:bodyPr/>
          <a:lstStyle/>
          <a:p>
            <a:pPr algn="ctr"/>
            <a:r>
              <a:rPr lang="pt-BR" dirty="0" smtClean="0"/>
              <a:t>CSS – Vantagens</a:t>
            </a:r>
            <a:endParaRPr lang="pt-BR" dirty="0"/>
          </a:p>
        </p:txBody>
      </p:sp>
      <p:sp>
        <p:nvSpPr>
          <p:cNvPr id="5" name="Retângulo de cantos arredondados 4"/>
          <p:cNvSpPr/>
          <p:nvPr/>
        </p:nvSpPr>
        <p:spPr>
          <a:xfrm>
            <a:off x="2500298" y="3000372"/>
            <a:ext cx="4357718" cy="1143008"/>
          </a:xfrm>
          <a:prstGeom prst="roundRect">
            <a:avLst/>
          </a:prstGeom>
          <a:solidFill>
            <a:schemeClr val="accent2"/>
          </a:solidFill>
          <a:ln w="12700">
            <a:solidFill>
              <a:schemeClr val="bg2"/>
            </a:solidFill>
          </a:ln>
          <a:effectLst>
            <a:innerShdw blurRad="114300">
              <a:prstClr val="black"/>
            </a:innerShdw>
            <a:reflection blurRad="6350" stA="50000" endA="300" endPos="5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000" dirty="0" smtClean="0">
                <a:solidFill>
                  <a:schemeClr val="bg1"/>
                </a:solidFill>
                <a:effectLst>
                  <a:glow rad="228600">
                    <a:schemeClr val="accent1">
                      <a:satMod val="175000"/>
                      <a:alpha val="40000"/>
                    </a:schemeClr>
                  </a:glow>
                </a:effectLst>
              </a:rPr>
              <a:t>Demonstração</a:t>
            </a:r>
            <a:endParaRPr lang="pt-BR" sz="2000" dirty="0">
              <a:solidFill>
                <a:schemeClr val="bg1"/>
              </a:solidFill>
              <a:effectLst>
                <a:glow rad="228600">
                  <a:schemeClr val="accent1">
                    <a:satMod val="175000"/>
                    <a:alpha val="40000"/>
                  </a:schemeClr>
                </a:glow>
              </a:effectLst>
            </a:endParaRPr>
          </a:p>
        </p:txBody>
      </p:sp>
      <p:sp>
        <p:nvSpPr>
          <p:cNvPr id="6" name="Slide Number Placeholder 5"/>
          <p:cNvSpPr>
            <a:spLocks noGrp="1"/>
          </p:cNvSpPr>
          <p:nvPr>
            <p:ph type="sldNum" sz="quarter" idx="12"/>
          </p:nvPr>
        </p:nvSpPr>
        <p:spPr/>
        <p:txBody>
          <a:bodyPr/>
          <a:lstStyle/>
          <a:p>
            <a:fld id="{64B04174-04F1-4CFC-A68E-9D1BC206F645}" type="slidenum">
              <a:rPr lang="pt-BR" smtClean="0"/>
              <a:pPr/>
              <a:t>156</a:t>
            </a:fld>
            <a:endParaRPr lang="pt-BR"/>
          </a:p>
        </p:txBody>
      </p:sp>
    </p:spTree>
    <p:extLst>
      <p:ext uri="{BB962C8B-B14F-4D97-AF65-F5344CB8AC3E}">
        <p14:creationId xmlns:p14="http://schemas.microsoft.com/office/powerpoint/2010/main" val="1496343183"/>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2"/>
          <p:cNvSpPr>
            <a:spLocks noGrp="1" noChangeArrowheads="1"/>
          </p:cNvSpPr>
          <p:nvPr>
            <p:ph type="body" idx="1"/>
          </p:nvPr>
        </p:nvSpPr>
        <p:spPr>
          <a:xfrm>
            <a:off x="428596" y="1519238"/>
            <a:ext cx="8143932" cy="4338654"/>
          </a:xfrm>
        </p:spPr>
        <p:txBody>
          <a:bodyPr>
            <a:normAutofit/>
          </a:bodyPr>
          <a:lstStyle/>
          <a:p>
            <a:pPr algn="just">
              <a:lnSpc>
                <a:spcPct val="170000"/>
              </a:lnSpc>
            </a:pPr>
            <a:r>
              <a:rPr lang="pt-BR" sz="2000" dirty="0"/>
              <a:t>Podemos colocar elementos na página com maior precisão, e sem lugar para erros; </a:t>
            </a:r>
          </a:p>
          <a:p>
            <a:pPr algn="just">
              <a:lnSpc>
                <a:spcPct val="170000"/>
              </a:lnSpc>
            </a:pPr>
            <a:endParaRPr lang="pt-BR" sz="2000" dirty="0"/>
          </a:p>
          <a:p>
            <a:pPr algn="just">
              <a:lnSpc>
                <a:spcPct val="170000"/>
              </a:lnSpc>
            </a:pPr>
            <a:r>
              <a:rPr lang="pt-BR" sz="2000" dirty="0"/>
              <a:t>E muito mais, como definir a visibilidade dos elementos, margens, sublinhados, riscados, etc.</a:t>
            </a:r>
            <a:endParaRPr lang="pt-BR" sz="2000" b="1" dirty="0"/>
          </a:p>
          <a:p>
            <a:pPr algn="just">
              <a:lnSpc>
                <a:spcPct val="170000"/>
              </a:lnSpc>
            </a:pPr>
            <a:endParaRPr lang="pt-BR" sz="2000" b="1" dirty="0"/>
          </a:p>
        </p:txBody>
      </p:sp>
      <p:sp>
        <p:nvSpPr>
          <p:cNvPr id="161795" name="Rectangle 3"/>
          <p:cNvSpPr>
            <a:spLocks noGrp="1" noChangeArrowheads="1"/>
          </p:cNvSpPr>
          <p:nvPr>
            <p:ph type="title"/>
          </p:nvPr>
        </p:nvSpPr>
        <p:spPr/>
        <p:txBody>
          <a:bodyPr/>
          <a:lstStyle/>
          <a:p>
            <a:pPr algn="ctr"/>
            <a:r>
              <a:rPr lang="pt-BR" dirty="0" smtClean="0"/>
              <a:t>CSS - Características</a:t>
            </a:r>
            <a:endParaRPr lang="pt-BR" dirty="0"/>
          </a:p>
        </p:txBody>
      </p:sp>
      <p:sp>
        <p:nvSpPr>
          <p:cNvPr id="3" name="Slide Number Placeholder 2"/>
          <p:cNvSpPr>
            <a:spLocks noGrp="1"/>
          </p:cNvSpPr>
          <p:nvPr>
            <p:ph type="sldNum" sz="quarter" idx="12"/>
          </p:nvPr>
        </p:nvSpPr>
        <p:spPr/>
        <p:txBody>
          <a:bodyPr/>
          <a:lstStyle/>
          <a:p>
            <a:fld id="{64B04174-04F1-4CFC-A68E-9D1BC206F645}" type="slidenum">
              <a:rPr lang="pt-BR" smtClean="0"/>
              <a:pPr/>
              <a:t>157</a:t>
            </a:fld>
            <a:endParaRPr lang="pt-BR"/>
          </a:p>
        </p:txBody>
      </p:sp>
    </p:spTree>
    <p:extLst>
      <p:ext uri="{BB962C8B-B14F-4D97-AF65-F5344CB8AC3E}">
        <p14:creationId xmlns:p14="http://schemas.microsoft.com/office/powerpoint/2010/main" val="3366091384"/>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6674" name="Rectangle 2"/>
          <p:cNvSpPr>
            <a:spLocks noGrp="1" noChangeArrowheads="1"/>
          </p:cNvSpPr>
          <p:nvPr>
            <p:ph type="title"/>
          </p:nvPr>
        </p:nvSpPr>
        <p:spPr/>
        <p:txBody>
          <a:bodyPr/>
          <a:lstStyle/>
          <a:p>
            <a:pPr algn="ctr"/>
            <a:r>
              <a:rPr lang="pt-BR" dirty="0" smtClean="0"/>
              <a:t>Navegadores (suporte)</a:t>
            </a:r>
            <a:endParaRPr lang="pt-BR" dirty="0"/>
          </a:p>
        </p:txBody>
      </p:sp>
      <p:sp>
        <p:nvSpPr>
          <p:cNvPr id="156675" name="Rectangle 3"/>
          <p:cNvSpPr>
            <a:spLocks noGrp="1" noChangeArrowheads="1"/>
          </p:cNvSpPr>
          <p:nvPr>
            <p:ph type="body" idx="1"/>
          </p:nvPr>
        </p:nvSpPr>
        <p:spPr>
          <a:xfrm>
            <a:off x="714348" y="1500174"/>
            <a:ext cx="8277252" cy="5129226"/>
          </a:xfrm>
        </p:spPr>
        <p:txBody>
          <a:bodyPr>
            <a:normAutofit lnSpcReduction="10000"/>
          </a:bodyPr>
          <a:lstStyle/>
          <a:p>
            <a:pPr>
              <a:lnSpc>
                <a:spcPct val="170000"/>
              </a:lnSpc>
            </a:pPr>
            <a:r>
              <a:rPr lang="pt-BR" sz="2000" dirty="0" smtClean="0"/>
              <a:t>Lobo </a:t>
            </a:r>
          </a:p>
          <a:p>
            <a:pPr>
              <a:lnSpc>
                <a:spcPct val="170000"/>
              </a:lnSpc>
            </a:pPr>
            <a:r>
              <a:rPr lang="pt-BR" sz="2000" dirty="0" smtClean="0"/>
              <a:t>Internet </a:t>
            </a:r>
            <a:r>
              <a:rPr lang="pt-BR" sz="2000" dirty="0"/>
              <a:t>Explorer 7.0 (Microsoft)</a:t>
            </a:r>
          </a:p>
          <a:p>
            <a:pPr>
              <a:lnSpc>
                <a:spcPct val="170000"/>
              </a:lnSpc>
            </a:pPr>
            <a:r>
              <a:rPr lang="pt-BR" sz="2000" dirty="0" err="1" smtClean="0"/>
              <a:t>Chrome</a:t>
            </a:r>
            <a:endParaRPr lang="pt-BR" sz="2000" dirty="0" smtClean="0"/>
          </a:p>
          <a:p>
            <a:pPr>
              <a:lnSpc>
                <a:spcPct val="170000"/>
              </a:lnSpc>
            </a:pPr>
            <a:r>
              <a:rPr lang="pt-BR" sz="2000" dirty="0" err="1" smtClean="0"/>
              <a:t>Safari</a:t>
            </a:r>
            <a:endParaRPr lang="pt-BR" sz="2000" dirty="0" smtClean="0"/>
          </a:p>
          <a:p>
            <a:pPr>
              <a:lnSpc>
                <a:spcPct val="170000"/>
              </a:lnSpc>
            </a:pPr>
            <a:r>
              <a:rPr lang="pt-BR" sz="2000" dirty="0" smtClean="0"/>
              <a:t>Opera</a:t>
            </a:r>
          </a:p>
          <a:p>
            <a:pPr>
              <a:lnSpc>
                <a:spcPct val="170000"/>
              </a:lnSpc>
            </a:pPr>
            <a:r>
              <a:rPr lang="pt-BR" sz="2000" dirty="0" smtClean="0"/>
              <a:t>Firefox</a:t>
            </a:r>
            <a:endParaRPr lang="pt-BR" sz="2000" dirty="0"/>
          </a:p>
          <a:p>
            <a:pPr>
              <a:lnSpc>
                <a:spcPct val="170000"/>
              </a:lnSpc>
            </a:pPr>
            <a:r>
              <a:rPr lang="pt-BR" sz="2000" dirty="0" err="1"/>
              <a:t>iCab</a:t>
            </a:r>
            <a:r>
              <a:rPr lang="pt-BR" sz="2000" dirty="0"/>
              <a:t> (Mac)</a:t>
            </a:r>
          </a:p>
          <a:p>
            <a:pPr>
              <a:lnSpc>
                <a:spcPct val="170000"/>
              </a:lnSpc>
            </a:pPr>
            <a:r>
              <a:rPr lang="pt-BR" sz="2000" dirty="0" smtClean="0"/>
              <a:t>Netscape </a:t>
            </a:r>
            <a:r>
              <a:rPr lang="pt-BR" sz="2000" dirty="0" err="1" smtClean="0"/>
              <a:t>Navigator</a:t>
            </a:r>
            <a:endParaRPr lang="pt-BR" sz="2000" dirty="0" smtClean="0"/>
          </a:p>
          <a:p>
            <a:pPr algn="r">
              <a:lnSpc>
                <a:spcPct val="170000"/>
              </a:lnSpc>
              <a:buFont typeface="Wingdings" pitchFamily="2" charset="2"/>
              <a:buNone/>
            </a:pPr>
            <a:r>
              <a:rPr lang="pt-BR" sz="2000" dirty="0" smtClean="0">
                <a:hlinkClick r:id="rId2" action="ppaction://hlinkfile"/>
              </a:rPr>
              <a:t>W3C – Lista completa</a:t>
            </a:r>
            <a:endParaRPr lang="pt-BR" sz="2000" dirty="0"/>
          </a:p>
          <a:p>
            <a:pPr>
              <a:lnSpc>
                <a:spcPct val="170000"/>
              </a:lnSpc>
            </a:pPr>
            <a:endParaRPr lang="pt-BR" sz="2000" dirty="0"/>
          </a:p>
        </p:txBody>
      </p:sp>
      <p:sp>
        <p:nvSpPr>
          <p:cNvPr id="3" name="Slide Number Placeholder 2"/>
          <p:cNvSpPr>
            <a:spLocks noGrp="1"/>
          </p:cNvSpPr>
          <p:nvPr>
            <p:ph type="sldNum" sz="quarter" idx="12"/>
          </p:nvPr>
        </p:nvSpPr>
        <p:spPr/>
        <p:txBody>
          <a:bodyPr/>
          <a:lstStyle/>
          <a:p>
            <a:fld id="{64B04174-04F1-4CFC-A68E-9D1BC206F645}" type="slidenum">
              <a:rPr lang="pt-BR" smtClean="0"/>
              <a:pPr/>
              <a:t>158</a:t>
            </a:fld>
            <a:endParaRPr lang="pt-BR"/>
          </a:p>
        </p:txBody>
      </p:sp>
    </p:spTree>
    <p:extLst>
      <p:ext uri="{BB962C8B-B14F-4D97-AF65-F5344CB8AC3E}">
        <p14:creationId xmlns:p14="http://schemas.microsoft.com/office/powerpoint/2010/main" val="2423008830"/>
      </p:ext>
    </p:extLst>
  </p:cSld>
  <p:clrMapOvr>
    <a:masterClrMapping/>
  </p:clrMapOvr>
  <p:transition/>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Rectangle 2"/>
          <p:cNvSpPr>
            <a:spLocks noGrp="1" noChangeArrowheads="1"/>
          </p:cNvSpPr>
          <p:nvPr>
            <p:ph type="title"/>
          </p:nvPr>
        </p:nvSpPr>
        <p:spPr/>
        <p:txBody>
          <a:bodyPr/>
          <a:lstStyle/>
          <a:p>
            <a:pPr algn="ctr"/>
            <a:r>
              <a:rPr lang="pt-BR" dirty="0" smtClean="0"/>
              <a:t>Softwares (Editores CSS)</a:t>
            </a:r>
            <a:endParaRPr lang="pt-BR" dirty="0"/>
          </a:p>
        </p:txBody>
      </p:sp>
      <p:sp>
        <p:nvSpPr>
          <p:cNvPr id="202755" name="Rectangle 3"/>
          <p:cNvSpPr>
            <a:spLocks noGrp="1" noChangeArrowheads="1"/>
          </p:cNvSpPr>
          <p:nvPr>
            <p:ph type="body" idx="1"/>
          </p:nvPr>
        </p:nvSpPr>
        <p:spPr>
          <a:xfrm>
            <a:off x="671514" y="1724028"/>
            <a:ext cx="8043890" cy="4133864"/>
          </a:xfrm>
        </p:spPr>
        <p:txBody>
          <a:bodyPr>
            <a:normAutofit fontScale="92500" lnSpcReduction="20000"/>
          </a:bodyPr>
          <a:lstStyle/>
          <a:p>
            <a:pPr marL="476250" indent="-476250">
              <a:lnSpc>
                <a:spcPct val="180000"/>
              </a:lnSpc>
            </a:pPr>
            <a:r>
              <a:rPr lang="pt-BR" sz="2000" dirty="0"/>
              <a:t>Microsoft Visual Studio </a:t>
            </a:r>
            <a:r>
              <a:rPr lang="pt-BR" sz="2000" dirty="0" smtClean="0"/>
              <a:t>2010 </a:t>
            </a:r>
            <a:r>
              <a:rPr lang="pt-BR" sz="2000" dirty="0"/>
              <a:t>(Aliança acadêmica)</a:t>
            </a:r>
          </a:p>
          <a:p>
            <a:pPr marL="476250" indent="-476250">
              <a:lnSpc>
                <a:spcPct val="180000"/>
              </a:lnSpc>
            </a:pPr>
            <a:r>
              <a:rPr lang="pt-BR" sz="2000" dirty="0"/>
              <a:t>Style </a:t>
            </a:r>
            <a:r>
              <a:rPr lang="pt-BR" sz="2000" dirty="0" err="1"/>
              <a:t>Master</a:t>
            </a:r>
            <a:r>
              <a:rPr lang="pt-BR" sz="2000" dirty="0"/>
              <a:t> 4.6 (Trial – 30 </a:t>
            </a:r>
            <a:r>
              <a:rPr lang="pt-BR" sz="2000" dirty="0" err="1"/>
              <a:t>days</a:t>
            </a:r>
            <a:r>
              <a:rPr lang="pt-BR" sz="2000" dirty="0"/>
              <a:t>)</a:t>
            </a:r>
          </a:p>
          <a:p>
            <a:pPr marL="476250" indent="-476250">
              <a:lnSpc>
                <a:spcPct val="180000"/>
              </a:lnSpc>
            </a:pPr>
            <a:r>
              <a:rPr lang="pt-BR" sz="2000" dirty="0" err="1"/>
              <a:t>AceHTML</a:t>
            </a:r>
            <a:r>
              <a:rPr lang="pt-BR" sz="2000" dirty="0"/>
              <a:t> (</a:t>
            </a:r>
            <a:r>
              <a:rPr lang="pt-BR" sz="2000" dirty="0" err="1"/>
              <a:t>Free</a:t>
            </a:r>
            <a:r>
              <a:rPr lang="pt-BR" sz="2000" dirty="0"/>
              <a:t>)</a:t>
            </a:r>
          </a:p>
          <a:p>
            <a:pPr marL="476250" indent="-476250">
              <a:lnSpc>
                <a:spcPct val="180000"/>
              </a:lnSpc>
            </a:pPr>
            <a:r>
              <a:rPr lang="pt-BR" sz="2000" dirty="0" err="1"/>
              <a:t>JustStyle</a:t>
            </a:r>
            <a:r>
              <a:rPr lang="pt-BR" sz="2000" dirty="0"/>
              <a:t> (</a:t>
            </a:r>
            <a:r>
              <a:rPr lang="pt-BR" sz="2000" dirty="0" err="1"/>
              <a:t>Free</a:t>
            </a:r>
            <a:r>
              <a:rPr lang="pt-BR" sz="2000" dirty="0"/>
              <a:t>)</a:t>
            </a:r>
          </a:p>
          <a:p>
            <a:pPr marL="476250" indent="-476250">
              <a:lnSpc>
                <a:spcPct val="180000"/>
              </a:lnSpc>
            </a:pPr>
            <a:r>
              <a:rPr lang="pt-BR" sz="2000" dirty="0" err="1"/>
              <a:t>Stylizer</a:t>
            </a:r>
            <a:r>
              <a:rPr lang="pt-BR" sz="2000" dirty="0"/>
              <a:t> (Trial – 14 </a:t>
            </a:r>
            <a:r>
              <a:rPr lang="pt-BR" sz="2000" dirty="0" err="1"/>
              <a:t>days</a:t>
            </a:r>
            <a:r>
              <a:rPr lang="pt-BR" sz="2000" dirty="0" smtClean="0"/>
              <a:t>)</a:t>
            </a:r>
          </a:p>
          <a:p>
            <a:pPr marL="476250" indent="-476250">
              <a:lnSpc>
                <a:spcPct val="180000"/>
              </a:lnSpc>
            </a:pPr>
            <a:endParaRPr lang="pt-BR" sz="2000" dirty="0" smtClean="0"/>
          </a:p>
          <a:p>
            <a:pPr marL="476250" indent="-476250">
              <a:lnSpc>
                <a:spcPct val="180000"/>
              </a:lnSpc>
            </a:pPr>
            <a:r>
              <a:rPr lang="pt-BR" sz="2000" b="1" dirty="0" smtClean="0"/>
              <a:t>OBS</a:t>
            </a:r>
            <a:r>
              <a:rPr lang="pt-BR" sz="2000" dirty="0" smtClean="0"/>
              <a:t>: Editores HTML comentados anteriormente (</a:t>
            </a:r>
            <a:r>
              <a:rPr lang="pt-BR" sz="2000" dirty="0" err="1" smtClean="0"/>
              <a:t>BlueFish</a:t>
            </a:r>
            <a:r>
              <a:rPr lang="pt-BR" sz="2000" dirty="0" smtClean="0"/>
              <a:t>, </a:t>
            </a:r>
            <a:r>
              <a:rPr lang="pt-BR" sz="2000" dirty="0" err="1" smtClean="0"/>
              <a:t>Komposer</a:t>
            </a:r>
            <a:r>
              <a:rPr lang="pt-BR" sz="2000" dirty="0" smtClean="0"/>
              <a:t>, </a:t>
            </a:r>
            <a:r>
              <a:rPr lang="pt-BR" sz="2000" dirty="0" err="1" smtClean="0"/>
              <a:t>etc</a:t>
            </a:r>
            <a:r>
              <a:rPr lang="pt-BR" sz="2000" dirty="0" smtClean="0"/>
              <a:t>)</a:t>
            </a:r>
            <a:endParaRPr lang="pt-BR" sz="2000" dirty="0"/>
          </a:p>
          <a:p>
            <a:pPr marL="476250" indent="-476250">
              <a:lnSpc>
                <a:spcPct val="180000"/>
              </a:lnSpc>
            </a:pPr>
            <a:endParaRPr lang="pt-BR" sz="2000" dirty="0"/>
          </a:p>
          <a:p>
            <a:pPr marL="476250" indent="-476250">
              <a:lnSpc>
                <a:spcPct val="180000"/>
              </a:lnSpc>
            </a:pPr>
            <a:endParaRPr lang="pt-BR" sz="2000" dirty="0"/>
          </a:p>
          <a:p>
            <a:pPr marL="476250" indent="-476250">
              <a:lnSpc>
                <a:spcPct val="180000"/>
              </a:lnSpc>
              <a:buFont typeface="Wingdings" pitchFamily="2" charset="2"/>
              <a:buNone/>
            </a:pPr>
            <a:endParaRPr lang="pt-BR" sz="2000" dirty="0"/>
          </a:p>
        </p:txBody>
      </p:sp>
      <p:sp>
        <p:nvSpPr>
          <p:cNvPr id="3" name="Slide Number Placeholder 2"/>
          <p:cNvSpPr>
            <a:spLocks noGrp="1"/>
          </p:cNvSpPr>
          <p:nvPr>
            <p:ph type="sldNum" sz="quarter" idx="12"/>
          </p:nvPr>
        </p:nvSpPr>
        <p:spPr/>
        <p:txBody>
          <a:bodyPr/>
          <a:lstStyle/>
          <a:p>
            <a:fld id="{64B04174-04F1-4CFC-A68E-9D1BC206F645}" type="slidenum">
              <a:rPr lang="pt-BR" smtClean="0"/>
              <a:pPr/>
              <a:t>159</a:t>
            </a:fld>
            <a:endParaRPr lang="pt-BR"/>
          </a:p>
        </p:txBody>
      </p:sp>
    </p:spTree>
    <p:extLst>
      <p:ext uri="{BB962C8B-B14F-4D97-AF65-F5344CB8AC3E}">
        <p14:creationId xmlns:p14="http://schemas.microsoft.com/office/powerpoint/2010/main" val="121544989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a:xfrm>
            <a:off x="457200" y="1481328"/>
            <a:ext cx="8229600" cy="5090944"/>
          </a:xfrm>
        </p:spPr>
        <p:txBody>
          <a:bodyPr>
            <a:noAutofit/>
          </a:bodyPr>
          <a:lstStyle/>
          <a:p>
            <a:pPr algn="just">
              <a:lnSpc>
                <a:spcPct val="170000"/>
              </a:lnSpc>
            </a:pPr>
            <a:r>
              <a:rPr lang="pt-BR" sz="1900" dirty="0" smtClean="0"/>
              <a:t>O valor do atributo </a:t>
            </a:r>
            <a:r>
              <a:rPr lang="pt-BR" sz="1900" i="1" dirty="0" err="1" smtClean="0"/>
              <a:t>lang</a:t>
            </a:r>
            <a:r>
              <a:rPr lang="pt-BR" sz="1900" dirty="0" smtClean="0"/>
              <a:t> pode ser apenas um código de idioma ou um código de idioma seguido de um código de país.</a:t>
            </a:r>
          </a:p>
          <a:p>
            <a:pPr lvl="2" algn="just">
              <a:lnSpc>
                <a:spcPct val="170000"/>
              </a:lnSpc>
            </a:pPr>
            <a:endParaRPr lang="pt-BR" sz="800" u="sng" dirty="0" smtClean="0"/>
          </a:p>
          <a:p>
            <a:pPr lvl="2" algn="just">
              <a:lnSpc>
                <a:spcPct val="170000"/>
              </a:lnSpc>
            </a:pPr>
            <a:r>
              <a:rPr lang="pt-BR" sz="2400" u="sng" baseline="-25000" dirty="0" smtClean="0">
                <a:hlinkClick r:id="rId3" action="ppaction://hlinkfile"/>
              </a:rPr>
              <a:t>Código de idioma</a:t>
            </a:r>
            <a:r>
              <a:rPr lang="pt-BR" sz="2400" baseline="-25000" dirty="0" smtClean="0"/>
              <a:t>:devem seguir ou o padrão ISO-639-1 (códigos de duas letras) ou o ISO-639-2 (códigos de três letras)</a:t>
            </a:r>
          </a:p>
          <a:p>
            <a:pPr lvl="2" algn="just">
              <a:lnSpc>
                <a:spcPct val="170000"/>
              </a:lnSpc>
            </a:pPr>
            <a:endParaRPr lang="pt-BR" sz="2400" u="sng" baseline="-25000" dirty="0" smtClean="0"/>
          </a:p>
          <a:p>
            <a:pPr lvl="2" algn="just">
              <a:lnSpc>
                <a:spcPct val="170000"/>
              </a:lnSpc>
            </a:pPr>
            <a:r>
              <a:rPr lang="pt-BR" sz="2400" u="sng" baseline="-25000" dirty="0" smtClean="0">
                <a:hlinkClick r:id="rId4" action="ppaction://hlinkfile"/>
              </a:rPr>
              <a:t>Código de país</a:t>
            </a:r>
            <a:r>
              <a:rPr lang="pt-BR" sz="2400" baseline="-25000" dirty="0" smtClean="0"/>
              <a:t>: com duas letras devem seguir o padrão ISO-3166.</a:t>
            </a:r>
          </a:p>
          <a:p>
            <a:pPr lvl="2" algn="just">
              <a:lnSpc>
                <a:spcPct val="170000"/>
              </a:lnSpc>
            </a:pPr>
            <a:endParaRPr lang="pt-BR" sz="2400" b="1" baseline="-25000" dirty="0" smtClean="0"/>
          </a:p>
          <a:p>
            <a:pPr lvl="2" algn="just">
              <a:lnSpc>
                <a:spcPct val="170000"/>
              </a:lnSpc>
            </a:pPr>
            <a:r>
              <a:rPr lang="pt-BR" sz="2400" b="1" baseline="-25000" dirty="0" smtClean="0"/>
              <a:t>OBS</a:t>
            </a:r>
            <a:r>
              <a:rPr lang="pt-BR" sz="2400" baseline="-25000" dirty="0" smtClean="0"/>
              <a:t>: Não pode haver espaços dentro do atributo </a:t>
            </a:r>
            <a:r>
              <a:rPr lang="pt-BR" sz="2400" baseline="-25000" dirty="0" err="1" smtClean="0"/>
              <a:t>lang</a:t>
            </a:r>
            <a:r>
              <a:rPr lang="pt-BR" sz="2400" baseline="-25000" dirty="0" smtClean="0"/>
              <a:t> e os códigos de idioma e país devem ser separados por um </a:t>
            </a:r>
            <a:r>
              <a:rPr lang="pt-BR" sz="2400" baseline="-25000" dirty="0" err="1" smtClean="0"/>
              <a:t>hífem</a:t>
            </a:r>
            <a:r>
              <a:rPr lang="pt-BR" sz="2400" baseline="-25000" dirty="0" smtClean="0"/>
              <a:t> (-)</a:t>
            </a:r>
            <a:endParaRPr lang="pt-BR" sz="2400" baseline="-25000" dirty="0"/>
          </a:p>
        </p:txBody>
      </p:sp>
      <p:sp>
        <p:nvSpPr>
          <p:cNvPr id="3" name="Título 2"/>
          <p:cNvSpPr>
            <a:spLocks noGrp="1"/>
          </p:cNvSpPr>
          <p:nvPr>
            <p:ph type="title"/>
          </p:nvPr>
        </p:nvSpPr>
        <p:spPr/>
        <p:txBody>
          <a:bodyPr/>
          <a:lstStyle/>
          <a:p>
            <a:pPr algn="ctr"/>
            <a:r>
              <a:rPr lang="pt-BR" dirty="0" err="1" smtClean="0"/>
              <a:t>TAGs</a:t>
            </a:r>
            <a:r>
              <a:rPr lang="pt-BR" dirty="0" smtClean="0"/>
              <a:t> HTML</a:t>
            </a:r>
            <a:endParaRPr lang="pt-BR" dirty="0"/>
          </a:p>
        </p:txBody>
      </p:sp>
      <p:sp>
        <p:nvSpPr>
          <p:cNvPr id="5" name="Slide Number Placeholder 4"/>
          <p:cNvSpPr>
            <a:spLocks noGrp="1"/>
          </p:cNvSpPr>
          <p:nvPr>
            <p:ph type="sldNum" sz="quarter" idx="12"/>
          </p:nvPr>
        </p:nvSpPr>
        <p:spPr/>
        <p:txBody>
          <a:bodyPr/>
          <a:lstStyle/>
          <a:p>
            <a:fld id="{64B04174-04F1-4CFC-A68E-9D1BC206F645}" type="slidenum">
              <a:rPr lang="pt-BR" smtClean="0"/>
              <a:pPr/>
              <a:t>16</a:t>
            </a:fld>
            <a:endParaRPr lang="pt-BR"/>
          </a:p>
        </p:txBody>
      </p:sp>
    </p:spTree>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2"/>
          <p:cNvSpPr>
            <a:spLocks noGrp="1" noChangeArrowheads="1"/>
          </p:cNvSpPr>
          <p:nvPr>
            <p:ph type="title"/>
          </p:nvPr>
        </p:nvSpPr>
        <p:spPr/>
        <p:txBody>
          <a:bodyPr/>
          <a:lstStyle/>
          <a:p>
            <a:pPr algn="ctr"/>
            <a:r>
              <a:rPr lang="pt-BR" dirty="0" smtClean="0"/>
              <a:t>Vamos começar</a:t>
            </a:r>
            <a:endParaRPr lang="pt-BR" dirty="0"/>
          </a:p>
        </p:txBody>
      </p:sp>
      <p:sp>
        <p:nvSpPr>
          <p:cNvPr id="162819" name="Rectangle 3"/>
          <p:cNvSpPr>
            <a:spLocks noGrp="1" noChangeArrowheads="1"/>
          </p:cNvSpPr>
          <p:nvPr>
            <p:ph type="body" idx="1"/>
          </p:nvPr>
        </p:nvSpPr>
        <p:spPr>
          <a:xfrm>
            <a:off x="385762" y="1355590"/>
            <a:ext cx="8401080" cy="3200400"/>
          </a:xfrm>
        </p:spPr>
        <p:txBody>
          <a:bodyPr>
            <a:noAutofit/>
          </a:bodyPr>
          <a:lstStyle/>
          <a:p>
            <a:pPr algn="just">
              <a:lnSpc>
                <a:spcPct val="170000"/>
              </a:lnSpc>
            </a:pPr>
            <a:r>
              <a:rPr lang="pt-BR" sz="1800" dirty="0" smtClean="0"/>
              <a:t>Um conjunto-regra CSS consiste de um seletor e um bloco de declaração</a:t>
            </a:r>
            <a:endParaRPr lang="pt-BR" sz="1800" dirty="0"/>
          </a:p>
          <a:p>
            <a:pPr algn="just">
              <a:lnSpc>
                <a:spcPct val="170000"/>
              </a:lnSpc>
            </a:pPr>
            <a:r>
              <a:rPr lang="pt-BR" sz="1800" u="sng" dirty="0" smtClean="0"/>
              <a:t>Regras</a:t>
            </a:r>
            <a:r>
              <a:rPr lang="pt-BR" sz="1800" dirty="0"/>
              <a:t>: </a:t>
            </a:r>
          </a:p>
          <a:p>
            <a:pPr lvl="1" algn="just">
              <a:lnSpc>
                <a:spcPct val="170000"/>
              </a:lnSpc>
            </a:pPr>
            <a:r>
              <a:rPr lang="pt-BR" sz="1800" b="1" dirty="0"/>
              <a:t>Seletor</a:t>
            </a:r>
            <a:r>
              <a:rPr lang="pt-BR" sz="1800" dirty="0"/>
              <a:t>: Especifica quais elementos serão estilizados. Exemplos: H1, P, </a:t>
            </a:r>
            <a:r>
              <a:rPr lang="pt-BR" sz="1800" dirty="0" err="1"/>
              <a:t>body</a:t>
            </a:r>
            <a:r>
              <a:rPr lang="pt-BR" sz="1800" dirty="0"/>
              <a:t>, </a:t>
            </a:r>
            <a:r>
              <a:rPr lang="pt-BR" sz="1800" dirty="0" err="1"/>
              <a:t>img</a:t>
            </a:r>
            <a:r>
              <a:rPr lang="pt-BR" sz="1800" dirty="0"/>
              <a:t>, div, etc.</a:t>
            </a:r>
          </a:p>
          <a:p>
            <a:pPr lvl="1" algn="just">
              <a:lnSpc>
                <a:spcPct val="170000"/>
              </a:lnSpc>
            </a:pPr>
            <a:r>
              <a:rPr lang="pt-BR" sz="1800" b="1" dirty="0"/>
              <a:t>Declaração de estilo</a:t>
            </a:r>
            <a:r>
              <a:rPr lang="pt-BR" sz="1800" dirty="0"/>
              <a:t>: Declara quais propriedades de estilo serão aplicadas. Exemplo: </a:t>
            </a:r>
            <a:r>
              <a:rPr lang="pt-BR" sz="1800" dirty="0" err="1"/>
              <a:t>color</a:t>
            </a:r>
            <a:r>
              <a:rPr lang="pt-BR" sz="1800" dirty="0"/>
              <a:t>, </a:t>
            </a:r>
            <a:r>
              <a:rPr lang="pt-BR" sz="1800" dirty="0" err="1"/>
              <a:t>position</a:t>
            </a:r>
            <a:r>
              <a:rPr lang="pt-BR" sz="1800" dirty="0"/>
              <a:t>, etc.</a:t>
            </a:r>
          </a:p>
        </p:txBody>
      </p:sp>
      <p:grpSp>
        <p:nvGrpSpPr>
          <p:cNvPr id="21" name="Grupo 20"/>
          <p:cNvGrpSpPr/>
          <p:nvPr/>
        </p:nvGrpSpPr>
        <p:grpSpPr>
          <a:xfrm>
            <a:off x="3678076" y="4883980"/>
            <a:ext cx="5286412" cy="1857388"/>
            <a:chOff x="3428992" y="4643446"/>
            <a:chExt cx="5286412" cy="1857388"/>
          </a:xfrm>
        </p:grpSpPr>
        <p:sp>
          <p:nvSpPr>
            <p:cNvPr id="20" name="Retângulo de cantos arredondados 19"/>
            <p:cNvSpPr/>
            <p:nvPr/>
          </p:nvSpPr>
          <p:spPr>
            <a:xfrm>
              <a:off x="3428992" y="4643446"/>
              <a:ext cx="5286412" cy="1857388"/>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pt-BR"/>
            </a:p>
          </p:txBody>
        </p:sp>
        <p:grpSp>
          <p:nvGrpSpPr>
            <p:cNvPr id="2" name="Group 19"/>
            <p:cNvGrpSpPr>
              <a:grpSpLocks/>
            </p:cNvGrpSpPr>
            <p:nvPr/>
          </p:nvGrpSpPr>
          <p:grpSpPr bwMode="auto">
            <a:xfrm>
              <a:off x="3500430" y="4714884"/>
              <a:ext cx="4927600" cy="1700212"/>
              <a:chOff x="1728" y="2880"/>
              <a:chExt cx="3104" cy="1071"/>
            </a:xfrm>
          </p:grpSpPr>
          <p:sp>
            <p:nvSpPr>
              <p:cNvPr id="162821" name="AutoShape 5"/>
              <p:cNvSpPr>
                <a:spLocks noChangeArrowheads="1"/>
              </p:cNvSpPr>
              <p:nvPr/>
            </p:nvSpPr>
            <p:spPr bwMode="auto">
              <a:xfrm>
                <a:off x="2824" y="3248"/>
                <a:ext cx="1208" cy="288"/>
              </a:xfrm>
              <a:prstGeom prst="roundRect">
                <a:avLst>
                  <a:gd name="adj" fmla="val 16667"/>
                </a:avLst>
              </a:prstGeom>
              <a:noFill/>
              <a:ln w="28575">
                <a:solidFill>
                  <a:srgbClr val="FF0000"/>
                </a:solidFill>
                <a:round/>
                <a:headEnd/>
                <a:tailEnd/>
              </a:ln>
              <a:effectLst/>
            </p:spPr>
            <p:txBody>
              <a:bodyPr wrap="none" anchor="ctr"/>
              <a:lstStyle/>
              <a:p>
                <a:endParaRPr lang="pt-BR"/>
              </a:p>
            </p:txBody>
          </p:sp>
          <p:grpSp>
            <p:nvGrpSpPr>
              <p:cNvPr id="3" name="Group 18"/>
              <p:cNvGrpSpPr>
                <a:grpSpLocks/>
              </p:cNvGrpSpPr>
              <p:nvPr/>
            </p:nvGrpSpPr>
            <p:grpSpPr bwMode="auto">
              <a:xfrm>
                <a:off x="1728" y="2880"/>
                <a:ext cx="3104" cy="1071"/>
                <a:chOff x="1718" y="2880"/>
                <a:chExt cx="3104" cy="1071"/>
              </a:xfrm>
            </p:grpSpPr>
            <p:sp>
              <p:nvSpPr>
                <p:cNvPr id="162820" name="Oval 4"/>
                <p:cNvSpPr>
                  <a:spLocks noChangeArrowheads="1"/>
                </p:cNvSpPr>
                <p:nvPr/>
              </p:nvSpPr>
              <p:spPr bwMode="auto">
                <a:xfrm>
                  <a:off x="2432" y="3240"/>
                  <a:ext cx="384" cy="336"/>
                </a:xfrm>
                <a:prstGeom prst="ellipse">
                  <a:avLst/>
                </a:prstGeom>
                <a:noFill/>
                <a:ln w="28575">
                  <a:solidFill>
                    <a:srgbClr val="FF0000"/>
                  </a:solidFill>
                  <a:round/>
                  <a:headEnd/>
                  <a:tailEnd/>
                </a:ln>
                <a:effectLst/>
              </p:spPr>
              <p:txBody>
                <a:bodyPr wrap="none" anchor="ctr"/>
                <a:lstStyle/>
                <a:p>
                  <a:endParaRPr lang="pt-BR"/>
                </a:p>
              </p:txBody>
            </p:sp>
            <p:sp>
              <p:nvSpPr>
                <p:cNvPr id="162822" name="Line 6"/>
                <p:cNvSpPr>
                  <a:spLocks noChangeShapeType="1"/>
                </p:cNvSpPr>
                <p:nvPr/>
              </p:nvSpPr>
              <p:spPr bwMode="auto">
                <a:xfrm flipH="1">
                  <a:off x="2304" y="3552"/>
                  <a:ext cx="192" cy="144"/>
                </a:xfrm>
                <a:prstGeom prst="line">
                  <a:avLst/>
                </a:prstGeom>
                <a:noFill/>
                <a:ln w="9525">
                  <a:solidFill>
                    <a:schemeClr val="tx1"/>
                  </a:solidFill>
                  <a:round/>
                  <a:headEnd/>
                  <a:tailEnd type="triangle" w="med" len="med"/>
                </a:ln>
                <a:effectLst/>
              </p:spPr>
              <p:txBody>
                <a:bodyPr/>
                <a:lstStyle/>
                <a:p>
                  <a:endParaRPr lang="pt-BR"/>
                </a:p>
              </p:txBody>
            </p:sp>
            <p:sp>
              <p:nvSpPr>
                <p:cNvPr id="162823" name="Text Box 7"/>
                <p:cNvSpPr txBox="1">
                  <a:spLocks noChangeArrowheads="1"/>
                </p:cNvSpPr>
                <p:nvPr/>
              </p:nvSpPr>
              <p:spPr bwMode="auto">
                <a:xfrm>
                  <a:off x="1718" y="3716"/>
                  <a:ext cx="631" cy="231"/>
                </a:xfrm>
                <a:prstGeom prst="rect">
                  <a:avLst/>
                </a:prstGeom>
                <a:noFill/>
                <a:ln w="9525">
                  <a:noFill/>
                  <a:miter lim="800000"/>
                  <a:headEnd/>
                  <a:tailEnd/>
                </a:ln>
                <a:effectLst/>
              </p:spPr>
              <p:txBody>
                <a:bodyPr wrap="none">
                  <a:spAutoFit/>
                </a:bodyPr>
                <a:lstStyle/>
                <a:p>
                  <a:r>
                    <a:rPr lang="pt-BR"/>
                    <a:t>Seletor</a:t>
                  </a:r>
                </a:p>
              </p:txBody>
            </p:sp>
            <p:sp>
              <p:nvSpPr>
                <p:cNvPr id="162824" name="Line 8"/>
                <p:cNvSpPr>
                  <a:spLocks noChangeShapeType="1"/>
                </p:cNvSpPr>
                <p:nvPr/>
              </p:nvSpPr>
              <p:spPr bwMode="auto">
                <a:xfrm>
                  <a:off x="3622" y="3526"/>
                  <a:ext cx="240" cy="192"/>
                </a:xfrm>
                <a:prstGeom prst="line">
                  <a:avLst/>
                </a:prstGeom>
                <a:noFill/>
                <a:ln w="9525">
                  <a:solidFill>
                    <a:schemeClr val="tx1"/>
                  </a:solidFill>
                  <a:round/>
                  <a:headEnd/>
                  <a:tailEnd type="triangle" w="med" len="med"/>
                </a:ln>
                <a:effectLst/>
              </p:spPr>
              <p:txBody>
                <a:bodyPr/>
                <a:lstStyle/>
                <a:p>
                  <a:endParaRPr lang="pt-BR"/>
                </a:p>
              </p:txBody>
            </p:sp>
            <p:sp>
              <p:nvSpPr>
                <p:cNvPr id="162825" name="Text Box 9"/>
                <p:cNvSpPr txBox="1">
                  <a:spLocks noChangeArrowheads="1"/>
                </p:cNvSpPr>
                <p:nvPr/>
              </p:nvSpPr>
              <p:spPr bwMode="auto">
                <a:xfrm>
                  <a:off x="3180" y="3720"/>
                  <a:ext cx="1572" cy="231"/>
                </a:xfrm>
                <a:prstGeom prst="rect">
                  <a:avLst/>
                </a:prstGeom>
                <a:noFill/>
                <a:ln w="9525">
                  <a:noFill/>
                  <a:miter lim="800000"/>
                  <a:headEnd/>
                  <a:tailEnd/>
                </a:ln>
                <a:effectLst/>
              </p:spPr>
              <p:txBody>
                <a:bodyPr wrap="none">
                  <a:spAutoFit/>
                </a:bodyPr>
                <a:lstStyle/>
                <a:p>
                  <a:r>
                    <a:rPr lang="pt-BR"/>
                    <a:t>Declaração de estilo</a:t>
                  </a:r>
                </a:p>
              </p:txBody>
            </p:sp>
            <p:sp>
              <p:nvSpPr>
                <p:cNvPr id="162826" name="Text Box 10"/>
                <p:cNvSpPr txBox="1">
                  <a:spLocks noChangeArrowheads="1"/>
                </p:cNvSpPr>
                <p:nvPr/>
              </p:nvSpPr>
              <p:spPr bwMode="auto">
                <a:xfrm>
                  <a:off x="2494" y="3284"/>
                  <a:ext cx="299" cy="231"/>
                </a:xfrm>
                <a:prstGeom prst="rect">
                  <a:avLst/>
                </a:prstGeom>
                <a:noFill/>
                <a:ln w="9525">
                  <a:noFill/>
                  <a:miter lim="800000"/>
                  <a:headEnd/>
                  <a:tailEnd/>
                </a:ln>
                <a:effectLst/>
              </p:spPr>
              <p:txBody>
                <a:bodyPr wrap="none">
                  <a:spAutoFit/>
                </a:bodyPr>
                <a:lstStyle/>
                <a:p>
                  <a:r>
                    <a:rPr lang="pt-BR"/>
                    <a:t>h1</a:t>
                  </a:r>
                </a:p>
              </p:txBody>
            </p:sp>
            <p:sp>
              <p:nvSpPr>
                <p:cNvPr id="162827" name="Text Box 11"/>
                <p:cNvSpPr txBox="1">
                  <a:spLocks noChangeArrowheads="1"/>
                </p:cNvSpPr>
                <p:nvPr/>
              </p:nvSpPr>
              <p:spPr bwMode="auto">
                <a:xfrm>
                  <a:off x="2832" y="3264"/>
                  <a:ext cx="1248" cy="231"/>
                </a:xfrm>
                <a:prstGeom prst="rect">
                  <a:avLst/>
                </a:prstGeom>
                <a:noFill/>
                <a:ln w="9525">
                  <a:noFill/>
                  <a:miter lim="800000"/>
                  <a:headEnd/>
                  <a:tailEnd/>
                </a:ln>
                <a:effectLst/>
              </p:spPr>
              <p:txBody>
                <a:bodyPr>
                  <a:spAutoFit/>
                </a:bodyPr>
                <a:lstStyle/>
                <a:p>
                  <a:r>
                    <a:rPr lang="pt-BR"/>
                    <a:t>{ color:  red }</a:t>
                  </a:r>
                </a:p>
              </p:txBody>
            </p:sp>
            <p:sp>
              <p:nvSpPr>
                <p:cNvPr id="162828" name="Oval 12"/>
                <p:cNvSpPr>
                  <a:spLocks noChangeArrowheads="1"/>
                </p:cNvSpPr>
                <p:nvPr/>
              </p:nvSpPr>
              <p:spPr bwMode="auto">
                <a:xfrm>
                  <a:off x="2964" y="3255"/>
                  <a:ext cx="432" cy="240"/>
                </a:xfrm>
                <a:prstGeom prst="ellipse">
                  <a:avLst/>
                </a:prstGeom>
                <a:noFill/>
                <a:ln w="28575">
                  <a:solidFill>
                    <a:srgbClr val="FF9900"/>
                  </a:solidFill>
                  <a:round/>
                  <a:headEnd/>
                  <a:tailEnd/>
                </a:ln>
                <a:effectLst/>
              </p:spPr>
              <p:txBody>
                <a:bodyPr wrap="none" anchor="ctr"/>
                <a:lstStyle/>
                <a:p>
                  <a:endParaRPr lang="pt-BR"/>
                </a:p>
              </p:txBody>
            </p:sp>
            <p:sp>
              <p:nvSpPr>
                <p:cNvPr id="162829" name="Line 13"/>
                <p:cNvSpPr>
                  <a:spLocks noChangeShapeType="1"/>
                </p:cNvSpPr>
                <p:nvPr/>
              </p:nvSpPr>
              <p:spPr bwMode="auto">
                <a:xfrm flipV="1">
                  <a:off x="3264" y="3120"/>
                  <a:ext cx="144" cy="144"/>
                </a:xfrm>
                <a:prstGeom prst="line">
                  <a:avLst/>
                </a:prstGeom>
                <a:noFill/>
                <a:ln w="9525">
                  <a:solidFill>
                    <a:srgbClr val="FF9900"/>
                  </a:solidFill>
                  <a:round/>
                  <a:headEnd/>
                  <a:tailEnd type="triangle" w="med" len="med"/>
                </a:ln>
                <a:effectLst/>
              </p:spPr>
              <p:txBody>
                <a:bodyPr/>
                <a:lstStyle/>
                <a:p>
                  <a:endParaRPr lang="pt-BR"/>
                </a:p>
              </p:txBody>
            </p:sp>
            <p:sp>
              <p:nvSpPr>
                <p:cNvPr id="162830" name="Text Box 14"/>
                <p:cNvSpPr txBox="1">
                  <a:spLocks noChangeArrowheads="1"/>
                </p:cNvSpPr>
                <p:nvPr/>
              </p:nvSpPr>
              <p:spPr bwMode="auto">
                <a:xfrm>
                  <a:off x="3216" y="2880"/>
                  <a:ext cx="1104" cy="231"/>
                </a:xfrm>
                <a:prstGeom prst="rect">
                  <a:avLst/>
                </a:prstGeom>
                <a:noFill/>
                <a:ln w="9525">
                  <a:noFill/>
                  <a:miter lim="800000"/>
                  <a:headEnd/>
                  <a:tailEnd/>
                </a:ln>
                <a:effectLst/>
              </p:spPr>
              <p:txBody>
                <a:bodyPr>
                  <a:spAutoFit/>
                </a:bodyPr>
                <a:lstStyle/>
                <a:p>
                  <a:r>
                    <a:rPr lang="pt-BR"/>
                    <a:t>Propriedade</a:t>
                  </a:r>
                </a:p>
              </p:txBody>
            </p:sp>
            <p:sp>
              <p:nvSpPr>
                <p:cNvPr id="162831" name="Oval 15"/>
                <p:cNvSpPr>
                  <a:spLocks noChangeArrowheads="1"/>
                </p:cNvSpPr>
                <p:nvPr/>
              </p:nvSpPr>
              <p:spPr bwMode="auto">
                <a:xfrm>
                  <a:off x="3400" y="3255"/>
                  <a:ext cx="336" cy="240"/>
                </a:xfrm>
                <a:prstGeom prst="ellipse">
                  <a:avLst/>
                </a:prstGeom>
                <a:noFill/>
                <a:ln w="28575">
                  <a:solidFill>
                    <a:srgbClr val="0000FF"/>
                  </a:solidFill>
                  <a:round/>
                  <a:headEnd/>
                  <a:tailEnd/>
                </a:ln>
                <a:effectLst/>
              </p:spPr>
              <p:txBody>
                <a:bodyPr wrap="none" anchor="ctr"/>
                <a:lstStyle/>
                <a:p>
                  <a:endParaRPr lang="pt-BR"/>
                </a:p>
              </p:txBody>
            </p:sp>
            <p:sp>
              <p:nvSpPr>
                <p:cNvPr id="162832" name="Line 16"/>
                <p:cNvSpPr>
                  <a:spLocks noChangeShapeType="1"/>
                </p:cNvSpPr>
                <p:nvPr/>
              </p:nvSpPr>
              <p:spPr bwMode="auto">
                <a:xfrm flipV="1">
                  <a:off x="3698" y="3195"/>
                  <a:ext cx="528" cy="96"/>
                </a:xfrm>
                <a:prstGeom prst="line">
                  <a:avLst/>
                </a:prstGeom>
                <a:noFill/>
                <a:ln w="19050">
                  <a:solidFill>
                    <a:srgbClr val="0000FF"/>
                  </a:solidFill>
                  <a:round/>
                  <a:headEnd/>
                  <a:tailEnd type="triangle" w="med" len="med"/>
                </a:ln>
                <a:effectLst/>
              </p:spPr>
              <p:txBody>
                <a:bodyPr/>
                <a:lstStyle/>
                <a:p>
                  <a:endParaRPr lang="pt-BR"/>
                </a:p>
              </p:txBody>
            </p:sp>
            <p:sp>
              <p:nvSpPr>
                <p:cNvPr id="162833" name="Text Box 17"/>
                <p:cNvSpPr txBox="1">
                  <a:spLocks noChangeArrowheads="1"/>
                </p:cNvSpPr>
                <p:nvPr/>
              </p:nvSpPr>
              <p:spPr bwMode="auto">
                <a:xfrm>
                  <a:off x="4294" y="3098"/>
                  <a:ext cx="528" cy="231"/>
                </a:xfrm>
                <a:prstGeom prst="rect">
                  <a:avLst/>
                </a:prstGeom>
                <a:noFill/>
                <a:ln w="9525">
                  <a:noFill/>
                  <a:miter lim="800000"/>
                  <a:headEnd/>
                  <a:tailEnd/>
                </a:ln>
                <a:effectLst/>
              </p:spPr>
              <p:txBody>
                <a:bodyPr>
                  <a:spAutoFit/>
                </a:bodyPr>
                <a:lstStyle/>
                <a:p>
                  <a:r>
                    <a:rPr lang="pt-BR" dirty="0"/>
                    <a:t>Valor</a:t>
                  </a:r>
                </a:p>
              </p:txBody>
            </p:sp>
          </p:grpSp>
        </p:grpSp>
      </p:grpSp>
      <p:sp>
        <p:nvSpPr>
          <p:cNvPr id="5" name="Slide Number Placeholder 4"/>
          <p:cNvSpPr>
            <a:spLocks noGrp="1"/>
          </p:cNvSpPr>
          <p:nvPr>
            <p:ph type="sldNum" sz="quarter" idx="12"/>
          </p:nvPr>
        </p:nvSpPr>
        <p:spPr/>
        <p:txBody>
          <a:bodyPr/>
          <a:lstStyle/>
          <a:p>
            <a:fld id="{64B04174-04F1-4CFC-A68E-9D1BC206F645}" type="slidenum">
              <a:rPr lang="pt-BR" smtClean="0"/>
              <a:pPr/>
              <a:t>160</a:t>
            </a:fld>
            <a:endParaRPr lang="pt-BR"/>
          </a:p>
        </p:txBody>
      </p:sp>
    </p:spTree>
    <p:extLst>
      <p:ext uri="{BB962C8B-B14F-4D97-AF65-F5344CB8AC3E}">
        <p14:creationId xmlns:p14="http://schemas.microsoft.com/office/powerpoint/2010/main" val="3358936217"/>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Rectangle 2"/>
          <p:cNvSpPr>
            <a:spLocks noGrp="1" noChangeArrowheads="1"/>
          </p:cNvSpPr>
          <p:nvPr>
            <p:ph type="title"/>
          </p:nvPr>
        </p:nvSpPr>
        <p:spPr/>
        <p:txBody>
          <a:bodyPr/>
          <a:lstStyle/>
          <a:p>
            <a:pPr algn="ctr"/>
            <a:r>
              <a:rPr lang="pt-BR" dirty="0" smtClean="0"/>
              <a:t>Como utilizar o CSS?</a:t>
            </a:r>
            <a:endParaRPr lang="pt-BR" dirty="0"/>
          </a:p>
        </p:txBody>
      </p:sp>
      <p:sp>
        <p:nvSpPr>
          <p:cNvPr id="202755" name="Rectangle 3"/>
          <p:cNvSpPr>
            <a:spLocks noGrp="1" noChangeArrowheads="1"/>
          </p:cNvSpPr>
          <p:nvPr>
            <p:ph type="body" idx="1"/>
          </p:nvPr>
        </p:nvSpPr>
        <p:spPr>
          <a:xfrm>
            <a:off x="671514" y="1500174"/>
            <a:ext cx="8043890" cy="4143404"/>
          </a:xfrm>
        </p:spPr>
        <p:txBody>
          <a:bodyPr>
            <a:noAutofit/>
          </a:bodyPr>
          <a:lstStyle/>
          <a:p>
            <a:pPr marL="476250" indent="-476250">
              <a:lnSpc>
                <a:spcPct val="180000"/>
              </a:lnSpc>
            </a:pPr>
            <a:r>
              <a:rPr lang="pt-BR" sz="1800" dirty="0" err="1" smtClean="0"/>
              <a:t>Tag</a:t>
            </a:r>
            <a:r>
              <a:rPr lang="pt-BR" sz="1800" dirty="0" smtClean="0"/>
              <a:t> HTML a ser utilizada:</a:t>
            </a:r>
          </a:p>
          <a:p>
            <a:pPr marL="476250" indent="-476250">
              <a:lnSpc>
                <a:spcPct val="180000"/>
              </a:lnSpc>
              <a:buNone/>
            </a:pPr>
            <a:endParaRPr lang="pt-BR" sz="1800" b="1" dirty="0" smtClean="0"/>
          </a:p>
          <a:p>
            <a:pPr marL="476250" indent="-476250">
              <a:lnSpc>
                <a:spcPct val="180000"/>
              </a:lnSpc>
              <a:buNone/>
            </a:pPr>
            <a:r>
              <a:rPr lang="pt-BR" sz="1800" b="1" dirty="0" smtClean="0"/>
              <a:t>	</a:t>
            </a:r>
          </a:p>
          <a:p>
            <a:pPr marL="476250" indent="-476250">
              <a:lnSpc>
                <a:spcPct val="180000"/>
              </a:lnSpc>
              <a:buNone/>
            </a:pPr>
            <a:endParaRPr lang="pt-BR" sz="1800" b="1" dirty="0" smtClean="0"/>
          </a:p>
          <a:p>
            <a:pPr marL="476250" indent="-476250">
              <a:lnSpc>
                <a:spcPct val="180000"/>
              </a:lnSpc>
            </a:pPr>
            <a:endParaRPr lang="pt-BR" sz="1800" b="1" dirty="0" smtClean="0"/>
          </a:p>
          <a:p>
            <a:pPr marL="476250" indent="-476250">
              <a:lnSpc>
                <a:spcPct val="180000"/>
              </a:lnSpc>
            </a:pPr>
            <a:endParaRPr lang="pt-BR" sz="1800" b="1" dirty="0" smtClean="0"/>
          </a:p>
          <a:p>
            <a:pPr marL="476250" indent="-476250">
              <a:lnSpc>
                <a:spcPct val="180000"/>
              </a:lnSpc>
            </a:pPr>
            <a:r>
              <a:rPr lang="pt-BR" sz="1800" b="1" dirty="0" smtClean="0"/>
              <a:t>Onde colocar?</a:t>
            </a:r>
            <a:r>
              <a:rPr lang="pt-BR" sz="1800" dirty="0" smtClean="0"/>
              <a:t> Teoricamente em qualquer lugar do arquivo, mas recomenda-se colocar dentro do &lt;</a:t>
            </a:r>
            <a:r>
              <a:rPr lang="pt-BR" sz="1800" dirty="0" err="1" smtClean="0"/>
              <a:t>head</a:t>
            </a:r>
            <a:r>
              <a:rPr lang="pt-BR" sz="1800" dirty="0" smtClean="0"/>
              <a:t>&gt;</a:t>
            </a:r>
          </a:p>
          <a:p>
            <a:pPr marL="476250" indent="-476250">
              <a:lnSpc>
                <a:spcPct val="180000"/>
              </a:lnSpc>
              <a:buSzPct val="70000"/>
            </a:pPr>
            <a:endParaRPr lang="pt-BR" sz="1800" dirty="0" smtClean="0"/>
          </a:p>
          <a:p>
            <a:pPr marL="476250" indent="-476250">
              <a:lnSpc>
                <a:spcPct val="180000"/>
              </a:lnSpc>
              <a:buSzPct val="100000"/>
              <a:buFont typeface="+mj-lt"/>
              <a:buAutoNum type="arabicPeriod"/>
            </a:pPr>
            <a:endParaRPr lang="pt-BR" sz="1800" dirty="0"/>
          </a:p>
          <a:p>
            <a:pPr marL="476250" indent="-476250">
              <a:lnSpc>
                <a:spcPct val="180000"/>
              </a:lnSpc>
            </a:pPr>
            <a:endParaRPr lang="pt-BR" sz="1800" dirty="0"/>
          </a:p>
          <a:p>
            <a:pPr marL="476250" indent="-476250">
              <a:lnSpc>
                <a:spcPct val="180000"/>
              </a:lnSpc>
            </a:pPr>
            <a:endParaRPr lang="pt-BR" sz="1800" dirty="0"/>
          </a:p>
          <a:p>
            <a:pPr marL="476250" indent="-476250">
              <a:lnSpc>
                <a:spcPct val="180000"/>
              </a:lnSpc>
              <a:buFont typeface="Wingdings" pitchFamily="2" charset="2"/>
              <a:buNone/>
            </a:pPr>
            <a:endParaRPr lang="pt-BR" sz="1800" dirty="0"/>
          </a:p>
        </p:txBody>
      </p:sp>
      <p:sp>
        <p:nvSpPr>
          <p:cNvPr id="4" name="Retângulo de cantos arredondados 3"/>
          <p:cNvSpPr/>
          <p:nvPr/>
        </p:nvSpPr>
        <p:spPr>
          <a:xfrm>
            <a:off x="3505327" y="2276872"/>
            <a:ext cx="2376264" cy="2224268"/>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marL="476250" indent="-476250" algn="ctr">
              <a:lnSpc>
                <a:spcPct val="150000"/>
              </a:lnSpc>
              <a:buNone/>
            </a:pPr>
            <a:r>
              <a:rPr lang="pt-BR" sz="2800" dirty="0" smtClean="0"/>
              <a:t>&lt;style&gt;</a:t>
            </a:r>
          </a:p>
          <a:p>
            <a:pPr marL="476250" indent="-476250" algn="ctr">
              <a:lnSpc>
                <a:spcPct val="150000"/>
              </a:lnSpc>
              <a:buNone/>
            </a:pPr>
            <a:r>
              <a:rPr lang="pt-BR" sz="2800" dirty="0" smtClean="0"/>
              <a:t>...</a:t>
            </a:r>
          </a:p>
          <a:p>
            <a:pPr marL="476250" indent="-476250" algn="ctr">
              <a:lnSpc>
                <a:spcPct val="150000"/>
              </a:lnSpc>
              <a:buNone/>
            </a:pPr>
            <a:r>
              <a:rPr lang="pt-BR" sz="2800" dirty="0" smtClean="0"/>
              <a:t>&lt;/style&gt;</a:t>
            </a:r>
          </a:p>
        </p:txBody>
      </p:sp>
      <p:sp>
        <p:nvSpPr>
          <p:cNvPr id="3" name="Slide Number Placeholder 2"/>
          <p:cNvSpPr>
            <a:spLocks noGrp="1"/>
          </p:cNvSpPr>
          <p:nvPr>
            <p:ph type="sldNum" sz="quarter" idx="12"/>
          </p:nvPr>
        </p:nvSpPr>
        <p:spPr/>
        <p:txBody>
          <a:bodyPr/>
          <a:lstStyle/>
          <a:p>
            <a:fld id="{64B04174-04F1-4CFC-A68E-9D1BC206F645}" type="slidenum">
              <a:rPr lang="pt-BR" smtClean="0"/>
              <a:pPr/>
              <a:t>161</a:t>
            </a:fld>
            <a:endParaRPr lang="pt-BR"/>
          </a:p>
        </p:txBody>
      </p:sp>
    </p:spTree>
    <p:extLst>
      <p:ext uri="{BB962C8B-B14F-4D97-AF65-F5344CB8AC3E}">
        <p14:creationId xmlns:p14="http://schemas.microsoft.com/office/powerpoint/2010/main" val="3758667840"/>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5" name="Rectangle 3"/>
          <p:cNvSpPr>
            <a:spLocks noGrp="1" noChangeArrowheads="1"/>
          </p:cNvSpPr>
          <p:nvPr>
            <p:ph type="body" idx="1"/>
          </p:nvPr>
        </p:nvSpPr>
        <p:spPr>
          <a:xfrm>
            <a:off x="288032" y="1556792"/>
            <a:ext cx="8460432" cy="4464496"/>
          </a:xfrm>
        </p:spPr>
        <p:txBody>
          <a:bodyPr>
            <a:normAutofit fontScale="77500" lnSpcReduction="20000"/>
          </a:bodyPr>
          <a:lstStyle/>
          <a:p>
            <a:pPr lvl="0">
              <a:lnSpc>
                <a:spcPct val="150000"/>
              </a:lnSpc>
              <a:buNone/>
            </a:pPr>
            <a:r>
              <a:rPr lang="pt-PT" sz="2000" dirty="0" smtClean="0"/>
              <a:t>	Construa uma página HTML contendo um parágrafo contendo as informações do quadro abaixo:</a:t>
            </a:r>
          </a:p>
          <a:p>
            <a:pPr lvl="0">
              <a:lnSpc>
                <a:spcPct val="150000"/>
              </a:lnSpc>
            </a:pPr>
            <a:endParaRPr lang="pt-PT" sz="2000" dirty="0" smtClean="0"/>
          </a:p>
          <a:p>
            <a:pPr lvl="0">
              <a:lnSpc>
                <a:spcPct val="150000"/>
              </a:lnSpc>
            </a:pPr>
            <a:endParaRPr lang="pt-PT" sz="2000" dirty="0" smtClean="0"/>
          </a:p>
          <a:p>
            <a:pPr lvl="0">
              <a:lnSpc>
                <a:spcPct val="150000"/>
              </a:lnSpc>
            </a:pPr>
            <a:endParaRPr lang="pt-PT" sz="2000" dirty="0" smtClean="0"/>
          </a:p>
          <a:p>
            <a:pPr lvl="0">
              <a:lnSpc>
                <a:spcPct val="150000"/>
              </a:lnSpc>
            </a:pPr>
            <a:endParaRPr lang="pt-PT" sz="2000" dirty="0" smtClean="0"/>
          </a:p>
          <a:p>
            <a:pPr lvl="0">
              <a:lnSpc>
                <a:spcPct val="150000"/>
              </a:lnSpc>
            </a:pPr>
            <a:endParaRPr lang="pt-PT" sz="2000" dirty="0" smtClean="0"/>
          </a:p>
          <a:p>
            <a:pPr lvl="0">
              <a:lnSpc>
                <a:spcPct val="150000"/>
              </a:lnSpc>
            </a:pPr>
            <a:r>
              <a:rPr lang="pt-PT" sz="2000" dirty="0" smtClean="0"/>
              <a:t>Configurações do texto:</a:t>
            </a:r>
          </a:p>
          <a:p>
            <a:pPr lvl="1">
              <a:lnSpc>
                <a:spcPct val="150000"/>
              </a:lnSpc>
            </a:pPr>
            <a:r>
              <a:rPr lang="pt-PT" sz="1600" dirty="0" smtClean="0"/>
              <a:t>Tipo de fonte: Verdana</a:t>
            </a:r>
            <a:endParaRPr lang="pt-BR" sz="1600" dirty="0" smtClean="0"/>
          </a:p>
          <a:p>
            <a:pPr lvl="1">
              <a:lnSpc>
                <a:spcPct val="150000"/>
              </a:lnSpc>
            </a:pPr>
            <a:r>
              <a:rPr lang="pt-PT" sz="1600" dirty="0" smtClean="0"/>
              <a:t>Tamanho da fonte: 20 pixels</a:t>
            </a:r>
            <a:endParaRPr lang="pt-BR" sz="1600" dirty="0" smtClean="0"/>
          </a:p>
          <a:p>
            <a:pPr lvl="1">
              <a:lnSpc>
                <a:spcPct val="150000"/>
              </a:lnSpc>
            </a:pPr>
            <a:r>
              <a:rPr lang="pt-PT" sz="1600" dirty="0" smtClean="0"/>
              <a:t>Alinhamento: centralizado</a:t>
            </a:r>
            <a:endParaRPr lang="pt-BR" sz="1600" dirty="0" smtClean="0"/>
          </a:p>
          <a:p>
            <a:pPr lvl="1">
              <a:lnSpc>
                <a:spcPct val="150000"/>
              </a:lnSpc>
            </a:pPr>
            <a:r>
              <a:rPr lang="pt-PT" sz="1600" dirty="0" smtClean="0"/>
              <a:t>Espaçamento entre linhas: duplo</a:t>
            </a:r>
            <a:endParaRPr lang="pt-BR" sz="1600" dirty="0" smtClean="0"/>
          </a:p>
          <a:p>
            <a:pPr lvl="1">
              <a:lnSpc>
                <a:spcPct val="150000"/>
              </a:lnSpc>
            </a:pPr>
            <a:r>
              <a:rPr lang="pt-PT" sz="1600" dirty="0" smtClean="0"/>
              <a:t>Cor do texto: Vermelho</a:t>
            </a:r>
            <a:endParaRPr lang="pt-BR" sz="1600" dirty="0"/>
          </a:p>
        </p:txBody>
      </p:sp>
      <p:sp>
        <p:nvSpPr>
          <p:cNvPr id="1026" name="Text Box 2"/>
          <p:cNvSpPr txBox="1">
            <a:spLocks noChangeArrowheads="1"/>
          </p:cNvSpPr>
          <p:nvPr/>
        </p:nvSpPr>
        <p:spPr bwMode="auto">
          <a:xfrm>
            <a:off x="1547664" y="2476247"/>
            <a:ext cx="6480720" cy="1456809"/>
          </a:xfrm>
          <a:prstGeom prst="rect">
            <a:avLst/>
          </a:prstGeom>
          <a:solidFill>
            <a:srgbClr val="FFFFFF"/>
          </a:solidFill>
          <a:ln w="9525">
            <a:solidFill>
              <a:schemeClr val="tx1"/>
            </a:solid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pt-PT" sz="2400" b="0" i="0" u="none" strike="noStrike" cap="none" normalizeH="0" baseline="0" dirty="0" smtClean="0">
                <a:ln>
                  <a:noFill/>
                </a:ln>
                <a:solidFill>
                  <a:schemeClr val="tx1"/>
                </a:solidFill>
                <a:effectLst/>
                <a:latin typeface="Calibri" pitchFamily="34" charset="0"/>
                <a:ea typeface="Arial" pitchFamily="34" charset="0"/>
                <a:cs typeface="Arial" pitchFamily="34" charset="0"/>
              </a:rPr>
              <a:t>Instituto Federal de Educação, Ciência e Tecnologia</a:t>
            </a:r>
            <a:endParaRPr kumimoji="0" lang="pt-PT" sz="2400" b="0" i="0" u="none" strike="noStrike" cap="none" normalizeH="0" baseline="0" dirty="0" smtClean="0">
              <a:ln>
                <a:noFill/>
              </a:ln>
              <a:solidFill>
                <a:schemeClr val="tx1"/>
              </a:solidFill>
              <a:effectLst/>
              <a:latin typeface="Arial" pitchFamily="34" charset="0"/>
              <a:ea typeface="Arial" pitchFamily="34" charset="0"/>
              <a:cs typeface="Arial" pitchFamily="34" charset="0"/>
            </a:endParaRPr>
          </a:p>
          <a:p>
            <a:pPr marL="0" marR="0" lvl="0" indent="0" algn="ctr" defTabSz="914400" rtl="0" eaLnBrk="1" fontAlgn="base" latinLnBrk="0" hangingPunct="1">
              <a:lnSpc>
                <a:spcPct val="100000"/>
              </a:lnSpc>
              <a:spcBef>
                <a:spcPct val="0"/>
              </a:spcBef>
              <a:spcAft>
                <a:spcPts val="1000"/>
              </a:spcAft>
              <a:buClrTx/>
              <a:buSzTx/>
              <a:buFontTx/>
              <a:buNone/>
              <a:tabLst/>
            </a:pPr>
            <a:r>
              <a:rPr kumimoji="0" lang="pt-PT" sz="2400" b="0" i="0" u="none" strike="noStrike" cap="none" normalizeH="0" baseline="0" dirty="0" smtClean="0">
                <a:ln>
                  <a:noFill/>
                </a:ln>
                <a:solidFill>
                  <a:schemeClr val="tx1"/>
                </a:solidFill>
                <a:effectLst/>
                <a:latin typeface="Calibri" pitchFamily="34" charset="0"/>
                <a:ea typeface="Arial" pitchFamily="34" charset="0"/>
                <a:cs typeface="Arial" pitchFamily="34" charset="0"/>
              </a:rPr>
              <a:t>Curso: Sistemas para Internet</a:t>
            </a:r>
            <a:endParaRPr kumimoji="0" lang="pt-PT" sz="2400" b="0" i="0" u="none" strike="noStrike" cap="none" normalizeH="0" baseline="0" dirty="0" smtClean="0">
              <a:ln>
                <a:noFill/>
              </a:ln>
              <a:solidFill>
                <a:schemeClr val="tx1"/>
              </a:solidFill>
              <a:effectLst/>
              <a:latin typeface="Arial" pitchFamily="34" charset="0"/>
              <a:ea typeface="Arial" pitchFamily="34" charset="0"/>
              <a:cs typeface="Arial" pitchFamily="34" charset="0"/>
            </a:endParaRPr>
          </a:p>
          <a:p>
            <a:pPr marL="0" marR="0" lvl="0" indent="0" algn="ctr" defTabSz="914400" rtl="0" eaLnBrk="1" fontAlgn="base" latinLnBrk="0" hangingPunct="1">
              <a:lnSpc>
                <a:spcPct val="100000"/>
              </a:lnSpc>
              <a:spcBef>
                <a:spcPct val="0"/>
              </a:spcBef>
              <a:spcAft>
                <a:spcPct val="0"/>
              </a:spcAft>
              <a:buClrTx/>
              <a:buSzTx/>
              <a:buFontTx/>
              <a:buNone/>
              <a:tabLst/>
            </a:pPr>
            <a:r>
              <a:rPr kumimoji="0" lang="pt-PT" sz="2400" b="0" i="0" u="none" strike="noStrike" cap="none" normalizeH="0" baseline="0" dirty="0" smtClean="0">
                <a:ln>
                  <a:noFill/>
                </a:ln>
                <a:solidFill>
                  <a:schemeClr val="tx1"/>
                </a:solidFill>
                <a:effectLst/>
                <a:latin typeface="Calibri" pitchFamily="34" charset="0"/>
                <a:ea typeface="Arial" pitchFamily="34" charset="0"/>
                <a:cs typeface="Arial" pitchFamily="34" charset="0"/>
              </a:rPr>
              <a:t>Disciplina: Fundamentos de Web Design I</a:t>
            </a:r>
            <a:endParaRPr kumimoji="0" lang="pt-BR" sz="4000" b="0" i="0" u="none" strike="noStrike" cap="none" normalizeH="0" baseline="0" dirty="0" smtClean="0">
              <a:ln>
                <a:noFill/>
              </a:ln>
              <a:solidFill>
                <a:schemeClr val="tx1"/>
              </a:solidFill>
              <a:effectLst/>
              <a:latin typeface="Arial" pitchFamily="34" charset="0"/>
              <a:cs typeface="Arial" pitchFamily="34" charset="0"/>
            </a:endParaRPr>
          </a:p>
        </p:txBody>
      </p:sp>
      <p:sp>
        <p:nvSpPr>
          <p:cNvPr id="6" name="Título 3"/>
          <p:cNvSpPr txBox="1">
            <a:spLocks/>
          </p:cNvSpPr>
          <p:nvPr/>
        </p:nvSpPr>
        <p:spPr>
          <a:xfrm>
            <a:off x="544016" y="201694"/>
            <a:ext cx="7772400" cy="1082056"/>
          </a:xfrm>
          <a:prstGeom prst="rect">
            <a:avLst/>
          </a:prstGeom>
        </p:spPr>
        <p:txBody>
          <a:bodyPr vert="horz" rtlCol="0" anchor="ctr">
            <a:normAutofit/>
            <a:scene3d>
              <a:camera prst="orthographicFront"/>
              <a:lightRig rig="soft" dir="tl">
                <a:rot lat="0" lon="0" rev="0"/>
              </a:lightRig>
            </a:scene3d>
            <a:sp3d contourW="25400" prstMaterial="matte">
              <a:bevelT w="25400" h="55880" prst="artDeco"/>
              <a:contourClr>
                <a:schemeClr val="accent2">
                  <a:tint val="20000"/>
                </a:schemeClr>
              </a:contourClr>
            </a:sp3d>
          </a:bodyPr>
          <a:lst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a:lstStyle>
          <a:p>
            <a:pPr algn="ctr"/>
            <a:r>
              <a:rPr lang="pt-BR" dirty="0" smtClean="0">
                <a:solidFill>
                  <a:srgbClr val="C00000"/>
                </a:solidFill>
              </a:rPr>
              <a:t>Exercício: Laboratório</a:t>
            </a:r>
            <a:endParaRPr lang="pt-BR" dirty="0">
              <a:solidFill>
                <a:srgbClr val="C00000"/>
              </a:solidFill>
            </a:endParaRPr>
          </a:p>
        </p:txBody>
      </p:sp>
      <p:pic>
        <p:nvPicPr>
          <p:cNvPr id="7" name="Picture 2" descr="http://vignette1.wikia.nocookie.net/battlezone/images/9/99/Pc_icon.png/revision/latest?cb=2015021117244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66943" y="99947"/>
            <a:ext cx="1248073" cy="1248073"/>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2"/>
          </p:nvPr>
        </p:nvSpPr>
        <p:spPr/>
        <p:txBody>
          <a:bodyPr/>
          <a:lstStyle/>
          <a:p>
            <a:fld id="{64B04174-04F1-4CFC-A68E-9D1BC206F645}" type="slidenum">
              <a:rPr lang="pt-BR" smtClean="0"/>
              <a:pPr/>
              <a:t>162</a:t>
            </a:fld>
            <a:endParaRPr lang="pt-BR"/>
          </a:p>
        </p:txBody>
      </p:sp>
    </p:spTree>
    <p:extLst>
      <p:ext uri="{BB962C8B-B14F-4D97-AF65-F5344CB8AC3E}">
        <p14:creationId xmlns:p14="http://schemas.microsoft.com/office/powerpoint/2010/main" val="792750453"/>
      </p:ext>
    </p:extLst>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noAutofit/>
          </a:bodyPr>
          <a:lstStyle/>
          <a:p>
            <a:pPr lvl="0" algn="just">
              <a:lnSpc>
                <a:spcPct val="170000"/>
              </a:lnSpc>
            </a:pPr>
            <a:r>
              <a:rPr lang="pt-BR" sz="1800" dirty="0" smtClean="0"/>
              <a:t>Acessar a </a:t>
            </a:r>
            <a:r>
              <a:rPr lang="pt-BR" sz="1800" dirty="0"/>
              <a:t>página </a:t>
            </a:r>
            <a:r>
              <a:rPr lang="pt-BR" sz="1800" dirty="0">
                <a:hlinkClick r:id="rId2"/>
              </a:rPr>
              <a:t>http://</a:t>
            </a:r>
            <a:r>
              <a:rPr lang="pt-BR" sz="1800" dirty="0" smtClean="0">
                <a:hlinkClick r:id="rId2"/>
              </a:rPr>
              <a:t>www.w3schools.com/css/exercise.asp?filename=exercise_selectors1</a:t>
            </a:r>
            <a:r>
              <a:rPr lang="pt-BR" sz="1800" dirty="0"/>
              <a:t> (ou </a:t>
            </a:r>
            <a:r>
              <a:rPr lang="pt-BR" sz="1800" dirty="0">
                <a:hlinkClick r:id="rId3"/>
              </a:rPr>
              <a:t>http://</a:t>
            </a:r>
            <a:r>
              <a:rPr lang="pt-BR" sz="1800" dirty="0" smtClean="0">
                <a:hlinkClick r:id="rId3"/>
              </a:rPr>
              <a:t>goo.gl/Hw6tFk</a:t>
            </a:r>
            <a:r>
              <a:rPr lang="pt-BR" sz="1800" dirty="0" smtClean="0"/>
              <a:t>) e resolver os exercícios abaixo:</a:t>
            </a:r>
          </a:p>
          <a:p>
            <a:pPr lvl="1" algn="just">
              <a:lnSpc>
                <a:spcPct val="170000"/>
              </a:lnSpc>
            </a:pPr>
            <a:r>
              <a:rPr lang="pt-BR" sz="1400" b="1" dirty="0" smtClean="0">
                <a:solidFill>
                  <a:srgbClr val="159200"/>
                </a:solidFill>
              </a:rPr>
              <a:t>CSS Selectors:</a:t>
            </a:r>
            <a:r>
              <a:rPr lang="pt-BR" sz="1400" dirty="0" smtClean="0"/>
              <a:t> Exercícios 1 e 4</a:t>
            </a:r>
          </a:p>
          <a:p>
            <a:pPr lvl="2" algn="just">
              <a:lnSpc>
                <a:spcPct val="170000"/>
              </a:lnSpc>
              <a:buNone/>
            </a:pPr>
            <a:endParaRPr lang="en-US" sz="1400" dirty="0" smtClean="0"/>
          </a:p>
          <a:p>
            <a:pPr lvl="2" algn="just">
              <a:lnSpc>
                <a:spcPct val="170000"/>
              </a:lnSpc>
              <a:buNone/>
            </a:pPr>
            <a:endParaRPr lang="en-US" sz="1400" dirty="0" smtClean="0"/>
          </a:p>
          <a:p>
            <a:pPr lvl="2" algn="just">
              <a:lnSpc>
                <a:spcPct val="170000"/>
              </a:lnSpc>
              <a:buNone/>
            </a:pPr>
            <a:endParaRPr lang="en-US" sz="1400" dirty="0" smtClean="0"/>
          </a:p>
        </p:txBody>
      </p:sp>
      <p:sp>
        <p:nvSpPr>
          <p:cNvPr id="8" name="Título 3"/>
          <p:cNvSpPr txBox="1">
            <a:spLocks/>
          </p:cNvSpPr>
          <p:nvPr/>
        </p:nvSpPr>
        <p:spPr>
          <a:xfrm>
            <a:off x="544016" y="201694"/>
            <a:ext cx="7772400" cy="1082056"/>
          </a:xfrm>
          <a:prstGeom prst="rect">
            <a:avLst/>
          </a:prstGeom>
        </p:spPr>
        <p:txBody>
          <a:bodyPr vert="horz" rtlCol="0" anchor="ctr">
            <a:normAutofit/>
            <a:scene3d>
              <a:camera prst="orthographicFront"/>
              <a:lightRig rig="soft" dir="tl">
                <a:rot lat="0" lon="0" rev="0"/>
              </a:lightRig>
            </a:scene3d>
            <a:sp3d contourW="25400" prstMaterial="matte">
              <a:bevelT w="25400" h="55880" prst="artDeco"/>
              <a:contourClr>
                <a:schemeClr val="accent2">
                  <a:tint val="20000"/>
                </a:schemeClr>
              </a:contourClr>
            </a:sp3d>
          </a:bodyPr>
          <a:lst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a:lstStyle>
          <a:p>
            <a:pPr algn="ctr"/>
            <a:r>
              <a:rPr lang="pt-BR" dirty="0" smtClean="0">
                <a:solidFill>
                  <a:srgbClr val="C00000"/>
                </a:solidFill>
              </a:rPr>
              <a:t>Exercício: Laboratório</a:t>
            </a:r>
            <a:endParaRPr lang="pt-BR" dirty="0">
              <a:solidFill>
                <a:srgbClr val="C00000"/>
              </a:solidFill>
            </a:endParaRPr>
          </a:p>
        </p:txBody>
      </p:sp>
      <p:pic>
        <p:nvPicPr>
          <p:cNvPr id="7" name="Picture 6" descr="http://www.lucasdomingos.com.br/blog/wp-content/uploads/2014/05/w3schools.com_0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80312" y="5348511"/>
            <a:ext cx="2112235" cy="158417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http://vignette1.wikia.nocookie.net/battlezone/images/9/99/Pc_icon.png/revision/latest?cb=2015021117244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666943" y="99947"/>
            <a:ext cx="1248073" cy="1248073"/>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2"/>
          </p:nvPr>
        </p:nvSpPr>
        <p:spPr/>
        <p:txBody>
          <a:bodyPr/>
          <a:lstStyle/>
          <a:p>
            <a:fld id="{64B04174-04F1-4CFC-A68E-9D1BC206F645}" type="slidenum">
              <a:rPr lang="pt-BR" smtClean="0"/>
              <a:pPr/>
              <a:t>163</a:t>
            </a:fld>
            <a:endParaRPr lang="pt-BR"/>
          </a:p>
        </p:txBody>
      </p:sp>
    </p:spTree>
    <p:extLst>
      <p:ext uri="{BB962C8B-B14F-4D97-AF65-F5344CB8AC3E}">
        <p14:creationId xmlns:p14="http://schemas.microsoft.com/office/powerpoint/2010/main" val="392462694"/>
      </p:ext>
    </p:extLst>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5" name="Rectangle 3"/>
          <p:cNvSpPr>
            <a:spLocks noGrp="1" noChangeArrowheads="1"/>
          </p:cNvSpPr>
          <p:nvPr>
            <p:ph type="body" idx="1"/>
          </p:nvPr>
        </p:nvSpPr>
        <p:spPr>
          <a:xfrm>
            <a:off x="671514" y="1724028"/>
            <a:ext cx="8043890" cy="4133864"/>
          </a:xfrm>
        </p:spPr>
        <p:txBody>
          <a:bodyPr>
            <a:normAutofit lnSpcReduction="10000"/>
          </a:bodyPr>
          <a:lstStyle/>
          <a:p>
            <a:pPr marL="0" indent="0">
              <a:lnSpc>
                <a:spcPct val="180000"/>
              </a:lnSpc>
              <a:buSzPct val="100000"/>
              <a:buNone/>
            </a:pPr>
            <a:r>
              <a:rPr lang="pt-BR" sz="2000" dirty="0" smtClean="0"/>
              <a:t>Crie uma regra que utilize o seletor </a:t>
            </a:r>
            <a:r>
              <a:rPr lang="pt-BR" sz="2000" i="1" dirty="0" smtClean="0"/>
              <a:t>p</a:t>
            </a:r>
            <a:r>
              <a:rPr lang="pt-BR" sz="2000" dirty="0" smtClean="0"/>
              <a:t> (parágrafo)</a:t>
            </a:r>
          </a:p>
          <a:p>
            <a:pPr marL="732282" lvl="1" indent="-476250">
              <a:lnSpc>
                <a:spcPct val="180000"/>
              </a:lnSpc>
              <a:buSzPct val="70000"/>
              <a:buFont typeface="+mj-lt"/>
              <a:buAutoNum type="alphaLcParenR"/>
            </a:pPr>
            <a:r>
              <a:rPr lang="pt-BR" sz="1600" dirty="0" smtClean="0"/>
              <a:t>Cor de fundo: cinza claro</a:t>
            </a:r>
          </a:p>
          <a:p>
            <a:pPr marL="732282" lvl="1" indent="-476250">
              <a:lnSpc>
                <a:spcPct val="180000"/>
              </a:lnSpc>
              <a:buSzPct val="70000"/>
              <a:buFont typeface="+mj-lt"/>
              <a:buAutoNum type="alphaLcParenR"/>
            </a:pPr>
            <a:r>
              <a:rPr lang="pt-BR" sz="1600" dirty="0" smtClean="0"/>
              <a:t>Tipo de fonte: </a:t>
            </a:r>
            <a:r>
              <a:rPr lang="pt-BR" sz="1600" dirty="0" err="1" smtClean="0"/>
              <a:t>sans-serif</a:t>
            </a:r>
            <a:endParaRPr lang="pt-BR" sz="1600" dirty="0" smtClean="0"/>
          </a:p>
          <a:p>
            <a:pPr marL="476250" indent="-476250">
              <a:lnSpc>
                <a:spcPct val="180000"/>
              </a:lnSpc>
              <a:buSzPct val="70000"/>
            </a:pPr>
            <a:endParaRPr lang="pt-BR" sz="1000" dirty="0" smtClean="0"/>
          </a:p>
          <a:p>
            <a:pPr marL="476250" indent="-476250">
              <a:lnSpc>
                <a:spcPct val="180000"/>
              </a:lnSpc>
              <a:buSzPct val="70000"/>
            </a:pPr>
            <a:r>
              <a:rPr lang="pt-BR" sz="2000" dirty="0" smtClean="0">
                <a:solidFill>
                  <a:schemeClr val="accent2"/>
                </a:solidFill>
              </a:rPr>
              <a:t>Todos os elementos &lt;p&gt; possuem o mesmo estilo?</a:t>
            </a:r>
          </a:p>
          <a:p>
            <a:pPr marL="476250" indent="-476250">
              <a:lnSpc>
                <a:spcPct val="180000"/>
              </a:lnSpc>
              <a:buSzPct val="70000"/>
            </a:pPr>
            <a:r>
              <a:rPr lang="pt-BR" sz="2000" dirty="0" smtClean="0">
                <a:solidFill>
                  <a:schemeClr val="accent2"/>
                </a:solidFill>
              </a:rPr>
              <a:t>Posso ter dois parágrafos com cores diferentes?</a:t>
            </a:r>
          </a:p>
          <a:p>
            <a:pPr marL="476250" indent="-476250">
              <a:lnSpc>
                <a:spcPct val="180000"/>
              </a:lnSpc>
              <a:buSzPct val="70000"/>
              <a:buNone/>
            </a:pPr>
            <a:endParaRPr lang="pt-BR" sz="1900" dirty="0" smtClean="0">
              <a:solidFill>
                <a:schemeClr val="accent2"/>
              </a:solidFill>
            </a:endParaRPr>
          </a:p>
          <a:p>
            <a:pPr marL="476250" indent="-476250">
              <a:lnSpc>
                <a:spcPct val="180000"/>
              </a:lnSpc>
              <a:buSzPct val="100000"/>
              <a:buNone/>
            </a:pPr>
            <a:r>
              <a:rPr lang="pt-BR" sz="2000" b="1" dirty="0" smtClean="0"/>
              <a:t>OBS</a:t>
            </a:r>
            <a:r>
              <a:rPr lang="pt-BR" sz="2000" dirty="0" smtClean="0"/>
              <a:t>: Utilize comentários quando necessário /* ... */</a:t>
            </a:r>
            <a:endParaRPr lang="pt-BR" sz="2000" dirty="0"/>
          </a:p>
          <a:p>
            <a:pPr marL="476250" indent="-476250">
              <a:lnSpc>
                <a:spcPct val="180000"/>
              </a:lnSpc>
            </a:pPr>
            <a:endParaRPr lang="pt-BR" sz="2000" dirty="0"/>
          </a:p>
          <a:p>
            <a:pPr marL="476250" indent="-476250">
              <a:lnSpc>
                <a:spcPct val="180000"/>
              </a:lnSpc>
            </a:pPr>
            <a:endParaRPr lang="pt-BR" sz="2000" dirty="0"/>
          </a:p>
          <a:p>
            <a:pPr marL="476250" indent="-476250">
              <a:lnSpc>
                <a:spcPct val="180000"/>
              </a:lnSpc>
              <a:buFont typeface="Wingdings" pitchFamily="2" charset="2"/>
              <a:buNone/>
            </a:pPr>
            <a:endParaRPr lang="pt-BR" sz="2000" dirty="0"/>
          </a:p>
        </p:txBody>
      </p:sp>
      <p:sp>
        <p:nvSpPr>
          <p:cNvPr id="5" name="Título 3"/>
          <p:cNvSpPr txBox="1">
            <a:spLocks/>
          </p:cNvSpPr>
          <p:nvPr/>
        </p:nvSpPr>
        <p:spPr>
          <a:xfrm>
            <a:off x="544016" y="201694"/>
            <a:ext cx="7772400" cy="1082056"/>
          </a:xfrm>
          <a:prstGeom prst="rect">
            <a:avLst/>
          </a:prstGeom>
        </p:spPr>
        <p:txBody>
          <a:bodyPr vert="horz" rtlCol="0" anchor="ctr">
            <a:normAutofit/>
            <a:scene3d>
              <a:camera prst="orthographicFront"/>
              <a:lightRig rig="soft" dir="tl">
                <a:rot lat="0" lon="0" rev="0"/>
              </a:lightRig>
            </a:scene3d>
            <a:sp3d contourW="25400" prstMaterial="matte">
              <a:bevelT w="25400" h="55880" prst="artDeco"/>
              <a:contourClr>
                <a:schemeClr val="accent2">
                  <a:tint val="20000"/>
                </a:schemeClr>
              </a:contourClr>
            </a:sp3d>
          </a:bodyPr>
          <a:lst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a:lstStyle>
          <a:p>
            <a:pPr algn="ctr"/>
            <a:r>
              <a:rPr lang="pt-BR" dirty="0" smtClean="0">
                <a:solidFill>
                  <a:srgbClr val="C00000"/>
                </a:solidFill>
              </a:rPr>
              <a:t>Exercício: Laboratório</a:t>
            </a:r>
            <a:endParaRPr lang="pt-BR" dirty="0">
              <a:solidFill>
                <a:srgbClr val="C00000"/>
              </a:solidFill>
            </a:endParaRPr>
          </a:p>
        </p:txBody>
      </p:sp>
      <p:pic>
        <p:nvPicPr>
          <p:cNvPr id="6" name="Picture 2" descr="http://vignette1.wikia.nocookie.net/battlezone/images/9/99/Pc_icon.png/revision/latest?cb=2015021117244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66943" y="99947"/>
            <a:ext cx="1248073" cy="1248073"/>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2"/>
          </p:nvPr>
        </p:nvSpPr>
        <p:spPr/>
        <p:txBody>
          <a:bodyPr/>
          <a:lstStyle/>
          <a:p>
            <a:fld id="{64B04174-04F1-4CFC-A68E-9D1BC206F645}" type="slidenum">
              <a:rPr lang="pt-BR" smtClean="0"/>
              <a:pPr/>
              <a:t>164</a:t>
            </a:fld>
            <a:endParaRPr lang="pt-BR"/>
          </a:p>
        </p:txBody>
      </p:sp>
    </p:spTree>
    <p:extLst>
      <p:ext uri="{BB962C8B-B14F-4D97-AF65-F5344CB8AC3E}">
        <p14:creationId xmlns:p14="http://schemas.microsoft.com/office/powerpoint/2010/main" val="3033333622"/>
      </p:ext>
    </p:extLst>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5" name="Rectangle 3"/>
          <p:cNvSpPr>
            <a:spLocks noGrp="1" noChangeArrowheads="1"/>
          </p:cNvSpPr>
          <p:nvPr>
            <p:ph type="body" idx="1"/>
          </p:nvPr>
        </p:nvSpPr>
        <p:spPr>
          <a:xfrm>
            <a:off x="671514" y="1500174"/>
            <a:ext cx="8043890" cy="4276740"/>
          </a:xfrm>
        </p:spPr>
        <p:txBody>
          <a:bodyPr>
            <a:normAutofit fontScale="92500" lnSpcReduction="20000"/>
          </a:bodyPr>
          <a:lstStyle/>
          <a:p>
            <a:pPr marL="0" indent="0">
              <a:lnSpc>
                <a:spcPct val="180000"/>
              </a:lnSpc>
              <a:buSzPct val="100000"/>
              <a:buNone/>
            </a:pPr>
            <a:r>
              <a:rPr lang="pt-BR" sz="1800" dirty="0" smtClean="0"/>
              <a:t>Continuação do exercício anterior ... (regra p)</a:t>
            </a:r>
          </a:p>
          <a:p>
            <a:pPr marL="732282" lvl="1" indent="-476250">
              <a:lnSpc>
                <a:spcPct val="180000"/>
              </a:lnSpc>
              <a:buSzPct val="70000"/>
              <a:buFont typeface="+mj-lt"/>
              <a:buAutoNum type="alphaLcParenR"/>
            </a:pPr>
            <a:r>
              <a:rPr lang="pt-BR" sz="1800" dirty="0" smtClean="0"/>
              <a:t>Cor do texto: azul marinho</a:t>
            </a:r>
          </a:p>
          <a:p>
            <a:pPr marL="732282" lvl="1" indent="-476250">
              <a:lnSpc>
                <a:spcPct val="180000"/>
              </a:lnSpc>
              <a:buSzPct val="70000"/>
              <a:buFont typeface="+mj-lt"/>
              <a:buAutoNum type="alphaLcParenR"/>
            </a:pPr>
            <a:r>
              <a:rPr lang="pt-BR" sz="1800" dirty="0" smtClean="0"/>
              <a:t>Tamanho da fonte: 11 pixels</a:t>
            </a:r>
          </a:p>
          <a:p>
            <a:pPr marL="476250" indent="-476250">
              <a:lnSpc>
                <a:spcPct val="180000"/>
              </a:lnSpc>
              <a:buSzPct val="70000"/>
            </a:pPr>
            <a:endParaRPr lang="pt-BR" sz="1800" dirty="0" smtClean="0"/>
          </a:p>
          <a:p>
            <a:pPr marL="476250" indent="-476250">
              <a:lnSpc>
                <a:spcPct val="180000"/>
              </a:lnSpc>
              <a:buSzPct val="70000"/>
            </a:pPr>
            <a:r>
              <a:rPr lang="pt-BR" sz="1800" dirty="0" smtClean="0">
                <a:solidFill>
                  <a:schemeClr val="accent2"/>
                </a:solidFill>
              </a:rPr>
              <a:t>Se houver um elemento dentro de &lt;p&gt;, por exemplo &lt;</a:t>
            </a:r>
            <a:r>
              <a:rPr lang="pt-BR" sz="1800" dirty="0" err="1" smtClean="0">
                <a:solidFill>
                  <a:schemeClr val="accent2"/>
                </a:solidFill>
              </a:rPr>
              <a:t>strong</a:t>
            </a:r>
            <a:r>
              <a:rPr lang="pt-BR" sz="1800" dirty="0" smtClean="0">
                <a:solidFill>
                  <a:schemeClr val="accent2"/>
                </a:solidFill>
              </a:rPr>
              <a:t>&gt;, ele receberá também as configurações de &lt;p&gt;?</a:t>
            </a:r>
          </a:p>
          <a:p>
            <a:pPr marL="476250" indent="-476250">
              <a:lnSpc>
                <a:spcPct val="180000"/>
              </a:lnSpc>
              <a:buSzPct val="70000"/>
            </a:pPr>
            <a:endParaRPr lang="pt-BR" sz="1800" dirty="0" smtClean="0">
              <a:solidFill>
                <a:schemeClr val="accent2"/>
              </a:solidFill>
            </a:endParaRPr>
          </a:p>
          <a:p>
            <a:pPr marL="476250" indent="-476250">
              <a:lnSpc>
                <a:spcPct val="180000"/>
              </a:lnSpc>
              <a:buSzPct val="70000"/>
            </a:pPr>
            <a:r>
              <a:rPr lang="pt-BR" sz="1800" dirty="0" smtClean="0">
                <a:solidFill>
                  <a:schemeClr val="accent2"/>
                </a:solidFill>
              </a:rPr>
              <a:t>E se houver uma &lt;</a:t>
            </a:r>
            <a:r>
              <a:rPr lang="pt-BR" sz="1800" dirty="0" err="1" smtClean="0">
                <a:solidFill>
                  <a:schemeClr val="accent2"/>
                </a:solidFill>
              </a:rPr>
              <a:t>img</a:t>
            </a:r>
            <a:r>
              <a:rPr lang="pt-BR" sz="1800" dirty="0" smtClean="0">
                <a:solidFill>
                  <a:schemeClr val="accent2"/>
                </a:solidFill>
              </a:rPr>
              <a:t>&gt; acontecerá o mesmo? Quais propriedades serão aproveitadas?</a:t>
            </a:r>
          </a:p>
          <a:p>
            <a:pPr marL="476250" indent="-476250">
              <a:lnSpc>
                <a:spcPct val="180000"/>
              </a:lnSpc>
              <a:buSzPct val="100000"/>
              <a:buFont typeface="+mj-lt"/>
              <a:buAutoNum type="arabicPeriod"/>
            </a:pPr>
            <a:endParaRPr lang="pt-BR" sz="1800" dirty="0"/>
          </a:p>
          <a:p>
            <a:pPr marL="476250" indent="-476250">
              <a:lnSpc>
                <a:spcPct val="180000"/>
              </a:lnSpc>
            </a:pPr>
            <a:endParaRPr lang="pt-BR" sz="1800" dirty="0"/>
          </a:p>
          <a:p>
            <a:pPr marL="476250" indent="-476250">
              <a:lnSpc>
                <a:spcPct val="180000"/>
              </a:lnSpc>
            </a:pPr>
            <a:endParaRPr lang="pt-BR" sz="1800" dirty="0"/>
          </a:p>
          <a:p>
            <a:pPr marL="476250" indent="-476250">
              <a:lnSpc>
                <a:spcPct val="180000"/>
              </a:lnSpc>
              <a:buFont typeface="Wingdings" pitchFamily="2" charset="2"/>
              <a:buNone/>
            </a:pPr>
            <a:endParaRPr lang="pt-BR" sz="1800" dirty="0"/>
          </a:p>
        </p:txBody>
      </p:sp>
      <p:sp>
        <p:nvSpPr>
          <p:cNvPr id="5" name="Título 3"/>
          <p:cNvSpPr txBox="1">
            <a:spLocks/>
          </p:cNvSpPr>
          <p:nvPr/>
        </p:nvSpPr>
        <p:spPr>
          <a:xfrm>
            <a:off x="544016" y="201694"/>
            <a:ext cx="7772400" cy="1082056"/>
          </a:xfrm>
          <a:prstGeom prst="rect">
            <a:avLst/>
          </a:prstGeom>
        </p:spPr>
        <p:txBody>
          <a:bodyPr vert="horz" rtlCol="0" anchor="ctr">
            <a:normAutofit/>
            <a:scene3d>
              <a:camera prst="orthographicFront"/>
              <a:lightRig rig="soft" dir="tl">
                <a:rot lat="0" lon="0" rev="0"/>
              </a:lightRig>
            </a:scene3d>
            <a:sp3d contourW="25400" prstMaterial="matte">
              <a:bevelT w="25400" h="55880" prst="artDeco"/>
              <a:contourClr>
                <a:schemeClr val="accent2">
                  <a:tint val="20000"/>
                </a:schemeClr>
              </a:contourClr>
            </a:sp3d>
          </a:bodyPr>
          <a:lst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a:lstStyle>
          <a:p>
            <a:pPr algn="ctr"/>
            <a:r>
              <a:rPr lang="pt-BR" dirty="0" smtClean="0">
                <a:solidFill>
                  <a:srgbClr val="C00000"/>
                </a:solidFill>
              </a:rPr>
              <a:t>Exercício: Laboratório</a:t>
            </a:r>
            <a:endParaRPr lang="pt-BR" dirty="0">
              <a:solidFill>
                <a:srgbClr val="C00000"/>
              </a:solidFill>
            </a:endParaRPr>
          </a:p>
        </p:txBody>
      </p:sp>
      <p:pic>
        <p:nvPicPr>
          <p:cNvPr id="6" name="Picture 2" descr="http://vignette1.wikia.nocookie.net/battlezone/images/9/99/Pc_icon.png/revision/latest?cb=2015021117244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66943" y="99947"/>
            <a:ext cx="1248073" cy="1248073"/>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2"/>
          </p:nvPr>
        </p:nvSpPr>
        <p:spPr/>
        <p:txBody>
          <a:bodyPr/>
          <a:lstStyle/>
          <a:p>
            <a:fld id="{64B04174-04F1-4CFC-A68E-9D1BC206F645}" type="slidenum">
              <a:rPr lang="pt-BR" smtClean="0"/>
              <a:pPr/>
              <a:t>165</a:t>
            </a:fld>
            <a:endParaRPr lang="pt-BR"/>
          </a:p>
        </p:txBody>
      </p:sp>
    </p:spTree>
    <p:extLst>
      <p:ext uri="{BB962C8B-B14F-4D97-AF65-F5344CB8AC3E}">
        <p14:creationId xmlns:p14="http://schemas.microsoft.com/office/powerpoint/2010/main" val="1606786757"/>
      </p:ext>
    </p:extLst>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5" name="Rectangle 3"/>
          <p:cNvSpPr>
            <a:spLocks noGrp="1" noChangeArrowheads="1"/>
          </p:cNvSpPr>
          <p:nvPr>
            <p:ph type="body" idx="1"/>
          </p:nvPr>
        </p:nvSpPr>
        <p:spPr>
          <a:xfrm>
            <a:off x="671514" y="1556792"/>
            <a:ext cx="8043890" cy="4133864"/>
          </a:xfrm>
        </p:spPr>
        <p:txBody>
          <a:bodyPr>
            <a:normAutofit fontScale="85000" lnSpcReduction="20000"/>
          </a:bodyPr>
          <a:lstStyle/>
          <a:p>
            <a:pPr marL="0" indent="0">
              <a:lnSpc>
                <a:spcPct val="180000"/>
              </a:lnSpc>
              <a:buSzPct val="100000"/>
              <a:buNone/>
            </a:pPr>
            <a:r>
              <a:rPr lang="pt-BR" sz="2000" dirty="0" smtClean="0"/>
              <a:t>Crie uma nova regra contendo as seguintes propriedades:</a:t>
            </a:r>
          </a:p>
          <a:p>
            <a:pPr marL="732282" lvl="1" indent="-476250">
              <a:lnSpc>
                <a:spcPct val="180000"/>
              </a:lnSpc>
              <a:buSzPct val="70000"/>
              <a:buFont typeface="+mj-lt"/>
              <a:buAutoNum type="alphaLcParenR"/>
            </a:pPr>
            <a:r>
              <a:rPr lang="pt-BR" sz="1600" dirty="0" smtClean="0"/>
              <a:t>Espaçamento entre letras: 5 pixels</a:t>
            </a:r>
          </a:p>
          <a:p>
            <a:pPr marL="732282" lvl="1" indent="-476250">
              <a:lnSpc>
                <a:spcPct val="180000"/>
              </a:lnSpc>
              <a:buSzPct val="70000"/>
              <a:buFont typeface="+mj-lt"/>
              <a:buAutoNum type="alphaLcParenR"/>
            </a:pPr>
            <a:r>
              <a:rPr lang="pt-BR" sz="1600" dirty="0" smtClean="0"/>
              <a:t>Tipo de fonte: </a:t>
            </a:r>
            <a:r>
              <a:rPr lang="pt-BR" sz="1600" dirty="0" err="1" smtClean="0"/>
              <a:t>arial</a:t>
            </a:r>
            <a:r>
              <a:rPr lang="pt-BR" sz="1600" dirty="0" smtClean="0"/>
              <a:t> </a:t>
            </a:r>
            <a:r>
              <a:rPr lang="pt-BR" sz="1600" dirty="0" err="1" smtClean="0"/>
              <a:t>black</a:t>
            </a:r>
            <a:endParaRPr lang="pt-BR" sz="1600" dirty="0" smtClean="0"/>
          </a:p>
          <a:p>
            <a:pPr marL="476250" indent="-476250">
              <a:lnSpc>
                <a:spcPct val="180000"/>
              </a:lnSpc>
              <a:buSzPct val="70000"/>
            </a:pPr>
            <a:endParaRPr lang="pt-BR" sz="1000" dirty="0" smtClean="0"/>
          </a:p>
          <a:p>
            <a:pPr marL="476250" indent="-476250">
              <a:lnSpc>
                <a:spcPct val="180000"/>
              </a:lnSpc>
              <a:buSzPct val="70000"/>
            </a:pPr>
            <a:r>
              <a:rPr lang="pt-BR" sz="2000" dirty="0" smtClean="0"/>
              <a:t>As propriedades acima deverão ser aplicadas aos elementos &lt;h1&gt; e &lt;p&gt;. (Não utilize o conceito de classe)</a:t>
            </a:r>
          </a:p>
          <a:p>
            <a:pPr marL="476250" indent="-476250">
              <a:lnSpc>
                <a:spcPct val="180000"/>
              </a:lnSpc>
              <a:buSzPct val="70000"/>
            </a:pPr>
            <a:endParaRPr lang="pt-BR" sz="1800" dirty="0" smtClean="0"/>
          </a:p>
          <a:p>
            <a:pPr marL="476250" indent="-476250">
              <a:lnSpc>
                <a:spcPct val="180000"/>
              </a:lnSpc>
              <a:buSzPct val="70000"/>
            </a:pPr>
            <a:r>
              <a:rPr lang="pt-BR" sz="2000" b="1" dirty="0" smtClean="0"/>
              <a:t>OBS</a:t>
            </a:r>
            <a:r>
              <a:rPr lang="pt-BR" sz="2000" dirty="0" smtClean="0"/>
              <a:t>: </a:t>
            </a:r>
            <a:r>
              <a:rPr lang="pt-BR" sz="2000" u="sng" dirty="0" smtClean="0"/>
              <a:t>Além</a:t>
            </a:r>
            <a:r>
              <a:rPr lang="pt-BR" sz="2000" dirty="0" smtClean="0"/>
              <a:t> das propriedades acima aplique </a:t>
            </a:r>
            <a:r>
              <a:rPr lang="pt-BR" sz="2000" u="sng" dirty="0" smtClean="0"/>
              <a:t>apenas</a:t>
            </a:r>
            <a:r>
              <a:rPr lang="pt-BR" sz="2000" dirty="0" smtClean="0"/>
              <a:t> ao elemento &lt;h1&gt; mais uma propriedade capaz de definir a cor de fundo para cinza claro.</a:t>
            </a:r>
          </a:p>
          <a:p>
            <a:pPr marL="476250" indent="-476250">
              <a:lnSpc>
                <a:spcPct val="180000"/>
              </a:lnSpc>
              <a:buSzPct val="70000"/>
              <a:buNone/>
            </a:pPr>
            <a:endParaRPr lang="pt-BR" sz="1900" dirty="0" smtClean="0">
              <a:solidFill>
                <a:schemeClr val="accent2"/>
              </a:solidFill>
            </a:endParaRPr>
          </a:p>
          <a:p>
            <a:pPr marL="476250" indent="-476250">
              <a:lnSpc>
                <a:spcPct val="180000"/>
              </a:lnSpc>
            </a:pPr>
            <a:endParaRPr lang="pt-BR" sz="2000" dirty="0"/>
          </a:p>
          <a:p>
            <a:pPr marL="476250" indent="-476250">
              <a:lnSpc>
                <a:spcPct val="180000"/>
              </a:lnSpc>
            </a:pPr>
            <a:endParaRPr lang="pt-BR" sz="2000" dirty="0"/>
          </a:p>
          <a:p>
            <a:pPr marL="476250" indent="-476250">
              <a:lnSpc>
                <a:spcPct val="180000"/>
              </a:lnSpc>
              <a:buFont typeface="Wingdings" pitchFamily="2" charset="2"/>
              <a:buNone/>
            </a:pPr>
            <a:endParaRPr lang="pt-BR" sz="2000" dirty="0"/>
          </a:p>
        </p:txBody>
      </p:sp>
      <p:sp>
        <p:nvSpPr>
          <p:cNvPr id="5" name="Título 3"/>
          <p:cNvSpPr txBox="1">
            <a:spLocks/>
          </p:cNvSpPr>
          <p:nvPr/>
        </p:nvSpPr>
        <p:spPr>
          <a:xfrm>
            <a:off x="544016" y="201694"/>
            <a:ext cx="7772400" cy="1082056"/>
          </a:xfrm>
          <a:prstGeom prst="rect">
            <a:avLst/>
          </a:prstGeom>
        </p:spPr>
        <p:txBody>
          <a:bodyPr vert="horz" rtlCol="0" anchor="ctr">
            <a:normAutofit/>
            <a:scene3d>
              <a:camera prst="orthographicFront"/>
              <a:lightRig rig="soft" dir="tl">
                <a:rot lat="0" lon="0" rev="0"/>
              </a:lightRig>
            </a:scene3d>
            <a:sp3d contourW="25400" prstMaterial="matte">
              <a:bevelT w="25400" h="55880" prst="artDeco"/>
              <a:contourClr>
                <a:schemeClr val="accent2">
                  <a:tint val="20000"/>
                </a:schemeClr>
              </a:contourClr>
            </a:sp3d>
          </a:bodyPr>
          <a:lst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a:lstStyle>
          <a:p>
            <a:pPr algn="ctr"/>
            <a:r>
              <a:rPr lang="pt-BR" dirty="0" smtClean="0">
                <a:solidFill>
                  <a:srgbClr val="C00000"/>
                </a:solidFill>
              </a:rPr>
              <a:t>Exercício: Laboratório</a:t>
            </a:r>
            <a:endParaRPr lang="pt-BR" dirty="0">
              <a:solidFill>
                <a:srgbClr val="C00000"/>
              </a:solidFill>
            </a:endParaRPr>
          </a:p>
        </p:txBody>
      </p:sp>
      <p:pic>
        <p:nvPicPr>
          <p:cNvPr id="6" name="Picture 2" descr="http://vignette1.wikia.nocookie.net/battlezone/images/9/99/Pc_icon.png/revision/latest?cb=2015021117244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66943" y="99947"/>
            <a:ext cx="1248073" cy="1248073"/>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2"/>
          </p:nvPr>
        </p:nvSpPr>
        <p:spPr/>
        <p:txBody>
          <a:bodyPr/>
          <a:lstStyle/>
          <a:p>
            <a:fld id="{64B04174-04F1-4CFC-A68E-9D1BC206F645}" type="slidenum">
              <a:rPr lang="pt-BR" smtClean="0"/>
              <a:pPr/>
              <a:t>166</a:t>
            </a:fld>
            <a:endParaRPr lang="pt-BR"/>
          </a:p>
        </p:txBody>
      </p:sp>
    </p:spTree>
    <p:extLst>
      <p:ext uri="{BB962C8B-B14F-4D97-AF65-F5344CB8AC3E}">
        <p14:creationId xmlns:p14="http://schemas.microsoft.com/office/powerpoint/2010/main" val="2440983722"/>
      </p:ext>
    </p:extLst>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5" name="Rectangle 3"/>
          <p:cNvSpPr>
            <a:spLocks noGrp="1" noChangeArrowheads="1"/>
          </p:cNvSpPr>
          <p:nvPr>
            <p:ph type="body" idx="1"/>
          </p:nvPr>
        </p:nvSpPr>
        <p:spPr>
          <a:xfrm>
            <a:off x="671514" y="1500174"/>
            <a:ext cx="8043890" cy="4276740"/>
          </a:xfrm>
        </p:spPr>
        <p:txBody>
          <a:bodyPr>
            <a:normAutofit/>
          </a:bodyPr>
          <a:lstStyle/>
          <a:p>
            <a:pPr marL="0" indent="0">
              <a:lnSpc>
                <a:spcPct val="180000"/>
              </a:lnSpc>
              <a:buSzPct val="100000"/>
              <a:buNone/>
            </a:pPr>
            <a:r>
              <a:rPr lang="pt-BR" sz="1800" dirty="0" smtClean="0"/>
              <a:t>Crie uma nova regra capaz de aplicar as propriedades abaixo a “todos” os elementos de uma página HTML:</a:t>
            </a:r>
          </a:p>
          <a:p>
            <a:pPr marL="732282" lvl="1" indent="-476250">
              <a:lnSpc>
                <a:spcPct val="180000"/>
              </a:lnSpc>
              <a:buSzPct val="70000"/>
              <a:buFont typeface="+mj-lt"/>
              <a:buAutoNum type="alphaLcParenR"/>
            </a:pPr>
            <a:r>
              <a:rPr lang="pt-BR" sz="1800" dirty="0" smtClean="0"/>
              <a:t>Espaçamento entre linhas: duplo</a:t>
            </a:r>
          </a:p>
          <a:p>
            <a:pPr marL="732282" lvl="1" indent="-476250">
              <a:lnSpc>
                <a:spcPct val="180000"/>
              </a:lnSpc>
              <a:buSzPct val="70000"/>
              <a:buFont typeface="+mj-lt"/>
              <a:buAutoNum type="alphaLcParenR"/>
            </a:pPr>
            <a:r>
              <a:rPr lang="pt-BR" sz="1800" dirty="0" smtClean="0"/>
              <a:t>Tipo de fonte: </a:t>
            </a:r>
            <a:r>
              <a:rPr lang="pt-BR" sz="1800" dirty="0" err="1" smtClean="0"/>
              <a:t>sans-serif</a:t>
            </a:r>
            <a:r>
              <a:rPr lang="pt-BR" sz="1800" dirty="0" smtClean="0"/>
              <a:t>;</a:t>
            </a:r>
          </a:p>
          <a:p>
            <a:pPr marL="476250" indent="-476250">
              <a:lnSpc>
                <a:spcPct val="180000"/>
              </a:lnSpc>
              <a:buSzPct val="70000"/>
              <a:buNone/>
            </a:pPr>
            <a:endParaRPr lang="pt-BR" sz="1800" dirty="0" smtClean="0"/>
          </a:p>
          <a:p>
            <a:pPr marL="476250" indent="-476250">
              <a:lnSpc>
                <a:spcPct val="180000"/>
              </a:lnSpc>
              <a:buSzPct val="70000"/>
              <a:buNone/>
            </a:pPr>
            <a:r>
              <a:rPr lang="pt-BR" sz="1800" b="1" dirty="0" smtClean="0">
                <a:solidFill>
                  <a:schemeClr val="accent2"/>
                </a:solidFill>
              </a:rPr>
              <a:t>OBS</a:t>
            </a:r>
            <a:r>
              <a:rPr lang="pt-BR" sz="1800" dirty="0" smtClean="0">
                <a:solidFill>
                  <a:schemeClr val="accent2"/>
                </a:solidFill>
              </a:rPr>
              <a:t>: Há alguma outra forma de aplicar as configurações acima em todos os elementos do corpo de uma página?</a:t>
            </a:r>
          </a:p>
          <a:p>
            <a:pPr marL="476250" indent="-476250">
              <a:lnSpc>
                <a:spcPct val="180000"/>
              </a:lnSpc>
              <a:buSzPct val="100000"/>
              <a:buNone/>
            </a:pPr>
            <a:endParaRPr lang="pt-BR" sz="1800" dirty="0"/>
          </a:p>
          <a:p>
            <a:pPr marL="476250" indent="-476250">
              <a:lnSpc>
                <a:spcPct val="180000"/>
              </a:lnSpc>
            </a:pPr>
            <a:endParaRPr lang="pt-BR" sz="1800" dirty="0"/>
          </a:p>
          <a:p>
            <a:pPr marL="476250" indent="-476250">
              <a:lnSpc>
                <a:spcPct val="180000"/>
              </a:lnSpc>
            </a:pPr>
            <a:endParaRPr lang="pt-BR" sz="1800" dirty="0"/>
          </a:p>
          <a:p>
            <a:pPr marL="476250" indent="-476250">
              <a:lnSpc>
                <a:spcPct val="180000"/>
              </a:lnSpc>
              <a:buFont typeface="Wingdings" pitchFamily="2" charset="2"/>
              <a:buNone/>
            </a:pPr>
            <a:endParaRPr lang="pt-BR" sz="1800" dirty="0"/>
          </a:p>
        </p:txBody>
      </p:sp>
      <p:sp>
        <p:nvSpPr>
          <p:cNvPr id="5" name="Título 3"/>
          <p:cNvSpPr txBox="1">
            <a:spLocks/>
          </p:cNvSpPr>
          <p:nvPr/>
        </p:nvSpPr>
        <p:spPr>
          <a:xfrm>
            <a:off x="544016" y="201694"/>
            <a:ext cx="7772400" cy="1082056"/>
          </a:xfrm>
          <a:prstGeom prst="rect">
            <a:avLst/>
          </a:prstGeom>
        </p:spPr>
        <p:txBody>
          <a:bodyPr vert="horz" rtlCol="0" anchor="ctr">
            <a:normAutofit/>
            <a:scene3d>
              <a:camera prst="orthographicFront"/>
              <a:lightRig rig="soft" dir="tl">
                <a:rot lat="0" lon="0" rev="0"/>
              </a:lightRig>
            </a:scene3d>
            <a:sp3d contourW="25400" prstMaterial="matte">
              <a:bevelT w="25400" h="55880" prst="artDeco"/>
              <a:contourClr>
                <a:schemeClr val="accent2">
                  <a:tint val="20000"/>
                </a:schemeClr>
              </a:contourClr>
            </a:sp3d>
          </a:bodyPr>
          <a:lst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a:lstStyle>
          <a:p>
            <a:pPr algn="ctr"/>
            <a:r>
              <a:rPr lang="pt-BR" dirty="0" smtClean="0">
                <a:solidFill>
                  <a:srgbClr val="C00000"/>
                </a:solidFill>
              </a:rPr>
              <a:t>Exercício: Laboratório</a:t>
            </a:r>
            <a:endParaRPr lang="pt-BR" dirty="0">
              <a:solidFill>
                <a:srgbClr val="C00000"/>
              </a:solidFill>
            </a:endParaRPr>
          </a:p>
        </p:txBody>
      </p:sp>
      <p:pic>
        <p:nvPicPr>
          <p:cNvPr id="6" name="Picture 2" descr="http://vignette1.wikia.nocookie.net/battlezone/images/9/99/Pc_icon.png/revision/latest?cb=2015021117244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66943" y="99947"/>
            <a:ext cx="1248073" cy="1248073"/>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2"/>
          </p:nvPr>
        </p:nvSpPr>
        <p:spPr/>
        <p:txBody>
          <a:bodyPr/>
          <a:lstStyle/>
          <a:p>
            <a:fld id="{64B04174-04F1-4CFC-A68E-9D1BC206F645}" type="slidenum">
              <a:rPr lang="pt-BR" smtClean="0"/>
              <a:pPr/>
              <a:t>167</a:t>
            </a:fld>
            <a:endParaRPr lang="pt-BR"/>
          </a:p>
        </p:txBody>
      </p:sp>
    </p:spTree>
    <p:extLst>
      <p:ext uri="{BB962C8B-B14F-4D97-AF65-F5344CB8AC3E}">
        <p14:creationId xmlns:p14="http://schemas.microsoft.com/office/powerpoint/2010/main" val="1248637931"/>
      </p:ext>
    </p:extLst>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Rectangle 2"/>
          <p:cNvSpPr>
            <a:spLocks noGrp="1" noChangeArrowheads="1"/>
          </p:cNvSpPr>
          <p:nvPr>
            <p:ph type="title"/>
          </p:nvPr>
        </p:nvSpPr>
        <p:spPr/>
        <p:txBody>
          <a:bodyPr/>
          <a:lstStyle/>
          <a:p>
            <a:pPr algn="ctr"/>
            <a:r>
              <a:rPr lang="pt-BR" dirty="0" smtClean="0"/>
              <a:t>Perguntas rápidas</a:t>
            </a:r>
            <a:endParaRPr lang="pt-BR" dirty="0"/>
          </a:p>
        </p:txBody>
      </p:sp>
      <p:sp>
        <p:nvSpPr>
          <p:cNvPr id="202755" name="Rectangle 3"/>
          <p:cNvSpPr>
            <a:spLocks noGrp="1" noChangeArrowheads="1"/>
          </p:cNvSpPr>
          <p:nvPr>
            <p:ph type="body" idx="1"/>
          </p:nvPr>
        </p:nvSpPr>
        <p:spPr>
          <a:xfrm>
            <a:off x="571472" y="1500174"/>
            <a:ext cx="8043890" cy="4276740"/>
          </a:xfrm>
        </p:spPr>
        <p:txBody>
          <a:bodyPr>
            <a:normAutofit/>
          </a:bodyPr>
          <a:lstStyle/>
          <a:p>
            <a:pPr marL="476250" indent="-476250">
              <a:lnSpc>
                <a:spcPct val="180000"/>
              </a:lnSpc>
              <a:buSzPct val="100000"/>
            </a:pPr>
            <a:r>
              <a:rPr lang="pt-BR" sz="1800" dirty="0" smtClean="0"/>
              <a:t>Quantas regras posso ter para cada elemento (</a:t>
            </a:r>
            <a:r>
              <a:rPr lang="pt-BR" sz="1800" dirty="0" err="1" smtClean="0"/>
              <a:t>tag</a:t>
            </a:r>
            <a:r>
              <a:rPr lang="pt-BR" sz="1800" dirty="0" smtClean="0"/>
              <a:t>)?</a:t>
            </a:r>
          </a:p>
          <a:p>
            <a:pPr marL="732282" lvl="1" indent="-476250">
              <a:lnSpc>
                <a:spcPct val="180000"/>
              </a:lnSpc>
              <a:buSzPct val="100000"/>
            </a:pPr>
            <a:r>
              <a:rPr lang="pt-BR" sz="1400" dirty="0" smtClean="0"/>
              <a:t>R: Quantas forem necessárias. Cada regra é acrescentada às informações de estilo da regra anterior. Em geral, tente agrupar todos os estilos em comum entre os elementos (h1, p {...}). Caso não seja possível crie uma nova regra.</a:t>
            </a:r>
          </a:p>
          <a:p>
            <a:pPr marL="476250" indent="-476250">
              <a:lnSpc>
                <a:spcPct val="180000"/>
              </a:lnSpc>
              <a:buSzPct val="100000"/>
            </a:pPr>
            <a:endParaRPr lang="pt-BR" sz="1800" dirty="0" smtClean="0"/>
          </a:p>
          <a:p>
            <a:pPr marL="476250" indent="-476250">
              <a:lnSpc>
                <a:spcPct val="180000"/>
              </a:lnSpc>
              <a:buSzPct val="100000"/>
            </a:pPr>
            <a:r>
              <a:rPr lang="pt-BR" sz="1800" dirty="0" smtClean="0"/>
              <a:t>Qual a vantagem de utilizar a abordagem acima?</a:t>
            </a:r>
          </a:p>
          <a:p>
            <a:pPr marL="732282" lvl="1" indent="-476250">
              <a:lnSpc>
                <a:spcPct val="180000"/>
              </a:lnSpc>
              <a:buSzPct val="100000"/>
            </a:pPr>
            <a:r>
              <a:rPr lang="pt-BR" sz="1400" dirty="0" smtClean="0"/>
              <a:t>Simples ... manutenção muito mais rápida, pois em caso de alguma alteração as novas configurações seriam realizadas em apenas um único lugar.</a:t>
            </a:r>
          </a:p>
          <a:p>
            <a:pPr marL="476250" indent="-476250">
              <a:lnSpc>
                <a:spcPct val="180000"/>
              </a:lnSpc>
              <a:buSzPct val="100000"/>
            </a:pPr>
            <a:endParaRPr lang="pt-BR" sz="1800" dirty="0" smtClean="0"/>
          </a:p>
          <a:p>
            <a:pPr marL="476250" indent="-476250">
              <a:lnSpc>
                <a:spcPct val="180000"/>
              </a:lnSpc>
              <a:buSzPct val="70000"/>
              <a:buNone/>
            </a:pPr>
            <a:endParaRPr lang="pt-BR" sz="1800" dirty="0" smtClean="0"/>
          </a:p>
          <a:p>
            <a:pPr marL="476250" indent="-476250">
              <a:lnSpc>
                <a:spcPct val="180000"/>
              </a:lnSpc>
              <a:buSzPct val="100000"/>
              <a:buNone/>
            </a:pPr>
            <a:endParaRPr lang="pt-BR" sz="1800" dirty="0"/>
          </a:p>
          <a:p>
            <a:pPr marL="476250" indent="-476250">
              <a:lnSpc>
                <a:spcPct val="180000"/>
              </a:lnSpc>
            </a:pPr>
            <a:endParaRPr lang="pt-BR" sz="1800" dirty="0"/>
          </a:p>
          <a:p>
            <a:pPr marL="476250" indent="-476250">
              <a:lnSpc>
                <a:spcPct val="180000"/>
              </a:lnSpc>
            </a:pPr>
            <a:endParaRPr lang="pt-BR" sz="1800" dirty="0"/>
          </a:p>
          <a:p>
            <a:pPr marL="476250" indent="-476250">
              <a:lnSpc>
                <a:spcPct val="180000"/>
              </a:lnSpc>
              <a:buFont typeface="Wingdings" pitchFamily="2" charset="2"/>
              <a:buNone/>
            </a:pPr>
            <a:endParaRPr lang="pt-BR" sz="1800" dirty="0"/>
          </a:p>
        </p:txBody>
      </p:sp>
      <p:sp>
        <p:nvSpPr>
          <p:cNvPr id="3" name="Slide Number Placeholder 2"/>
          <p:cNvSpPr>
            <a:spLocks noGrp="1"/>
          </p:cNvSpPr>
          <p:nvPr>
            <p:ph type="sldNum" sz="quarter" idx="12"/>
          </p:nvPr>
        </p:nvSpPr>
        <p:spPr/>
        <p:txBody>
          <a:bodyPr/>
          <a:lstStyle/>
          <a:p>
            <a:fld id="{64B04174-04F1-4CFC-A68E-9D1BC206F645}" type="slidenum">
              <a:rPr lang="pt-BR" smtClean="0"/>
              <a:pPr/>
              <a:t>168</a:t>
            </a:fld>
            <a:endParaRPr lang="pt-BR"/>
          </a:p>
        </p:txBody>
      </p:sp>
    </p:spTree>
    <p:extLst>
      <p:ext uri="{BB962C8B-B14F-4D97-AF65-F5344CB8AC3E}">
        <p14:creationId xmlns:p14="http://schemas.microsoft.com/office/powerpoint/2010/main" val="3144467668"/>
      </p:ext>
    </p:extLst>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Rectangle 2"/>
          <p:cNvSpPr>
            <a:spLocks noGrp="1" noChangeArrowheads="1"/>
          </p:cNvSpPr>
          <p:nvPr>
            <p:ph type="title"/>
          </p:nvPr>
        </p:nvSpPr>
        <p:spPr/>
        <p:txBody>
          <a:bodyPr/>
          <a:lstStyle/>
          <a:p>
            <a:pPr algn="ctr"/>
            <a:r>
              <a:rPr lang="pt-BR" dirty="0" smtClean="0"/>
              <a:t>Perguntas rápidas</a:t>
            </a:r>
            <a:endParaRPr lang="pt-BR" dirty="0"/>
          </a:p>
        </p:txBody>
      </p:sp>
      <p:sp>
        <p:nvSpPr>
          <p:cNvPr id="202755" name="Rectangle 3"/>
          <p:cNvSpPr>
            <a:spLocks noGrp="1" noChangeArrowheads="1"/>
          </p:cNvSpPr>
          <p:nvPr>
            <p:ph type="body" idx="1"/>
          </p:nvPr>
        </p:nvSpPr>
        <p:spPr>
          <a:xfrm>
            <a:off x="571472" y="1500174"/>
            <a:ext cx="8043890" cy="4276740"/>
          </a:xfrm>
        </p:spPr>
        <p:txBody>
          <a:bodyPr>
            <a:normAutofit/>
          </a:bodyPr>
          <a:lstStyle/>
          <a:p>
            <a:pPr marL="476250" indent="-476250">
              <a:lnSpc>
                <a:spcPct val="180000"/>
              </a:lnSpc>
              <a:buSzPct val="100000"/>
            </a:pPr>
            <a:r>
              <a:rPr lang="pt-BR" sz="1800" dirty="0" smtClean="0"/>
              <a:t>Quantas regras posso ter para cada elemento (</a:t>
            </a:r>
            <a:r>
              <a:rPr lang="pt-BR" sz="1800" dirty="0" err="1" smtClean="0"/>
              <a:t>tag</a:t>
            </a:r>
            <a:r>
              <a:rPr lang="pt-BR" sz="1800" dirty="0" smtClean="0"/>
              <a:t>)?</a:t>
            </a:r>
          </a:p>
          <a:p>
            <a:pPr marL="732282" lvl="1" indent="-476250">
              <a:lnSpc>
                <a:spcPct val="180000"/>
              </a:lnSpc>
              <a:buSzPct val="100000"/>
            </a:pPr>
            <a:r>
              <a:rPr lang="pt-BR" sz="1400" dirty="0" smtClean="0"/>
              <a:t>R: Quantas forem necessárias. Cada regra é acrescentada às informações de estilo da regra anterior. Em geral, tente agrupar todos os estilos em comum entre os elementos (h1, p {...}). Caso não seja possível crie uma nova regra.</a:t>
            </a:r>
          </a:p>
          <a:p>
            <a:pPr marL="476250" indent="-476250">
              <a:lnSpc>
                <a:spcPct val="180000"/>
              </a:lnSpc>
              <a:buSzPct val="100000"/>
            </a:pPr>
            <a:endParaRPr lang="pt-BR" sz="1800" dirty="0" smtClean="0"/>
          </a:p>
          <a:p>
            <a:pPr marL="476250" indent="-476250">
              <a:lnSpc>
                <a:spcPct val="180000"/>
              </a:lnSpc>
              <a:buSzPct val="100000"/>
            </a:pPr>
            <a:r>
              <a:rPr lang="pt-BR" sz="1800" dirty="0" smtClean="0"/>
              <a:t>Qual a vantagem de utilizar a abordagem acima?</a:t>
            </a:r>
          </a:p>
          <a:p>
            <a:pPr marL="732282" lvl="1" indent="-476250">
              <a:lnSpc>
                <a:spcPct val="180000"/>
              </a:lnSpc>
              <a:buSzPct val="100000"/>
            </a:pPr>
            <a:r>
              <a:rPr lang="pt-BR" sz="1400" dirty="0" smtClean="0"/>
              <a:t>Simples ... manutenção muito mais rápida, pois em caso de alguma alteração as novas configurações seriam realizadas em apenas um único lugar.</a:t>
            </a:r>
          </a:p>
          <a:p>
            <a:pPr marL="476250" indent="-476250">
              <a:lnSpc>
                <a:spcPct val="180000"/>
              </a:lnSpc>
              <a:buSzPct val="100000"/>
            </a:pPr>
            <a:endParaRPr lang="pt-BR" sz="1800" dirty="0" smtClean="0"/>
          </a:p>
          <a:p>
            <a:pPr marL="476250" indent="-476250">
              <a:lnSpc>
                <a:spcPct val="180000"/>
              </a:lnSpc>
              <a:buSzPct val="70000"/>
              <a:buNone/>
            </a:pPr>
            <a:endParaRPr lang="pt-BR" sz="1800" dirty="0" smtClean="0"/>
          </a:p>
          <a:p>
            <a:pPr marL="476250" indent="-476250">
              <a:lnSpc>
                <a:spcPct val="180000"/>
              </a:lnSpc>
              <a:buSzPct val="100000"/>
              <a:buNone/>
            </a:pPr>
            <a:endParaRPr lang="pt-BR" sz="1800" dirty="0"/>
          </a:p>
          <a:p>
            <a:pPr marL="476250" indent="-476250">
              <a:lnSpc>
                <a:spcPct val="180000"/>
              </a:lnSpc>
            </a:pPr>
            <a:endParaRPr lang="pt-BR" sz="1800" dirty="0"/>
          </a:p>
          <a:p>
            <a:pPr marL="476250" indent="-476250">
              <a:lnSpc>
                <a:spcPct val="180000"/>
              </a:lnSpc>
            </a:pPr>
            <a:endParaRPr lang="pt-BR" sz="1800" dirty="0"/>
          </a:p>
          <a:p>
            <a:pPr marL="476250" indent="-476250">
              <a:lnSpc>
                <a:spcPct val="180000"/>
              </a:lnSpc>
              <a:buFont typeface="Wingdings" pitchFamily="2" charset="2"/>
              <a:buNone/>
            </a:pPr>
            <a:endParaRPr lang="pt-BR" sz="1800" dirty="0"/>
          </a:p>
        </p:txBody>
      </p:sp>
      <p:sp>
        <p:nvSpPr>
          <p:cNvPr id="3" name="Slide Number Placeholder 2"/>
          <p:cNvSpPr>
            <a:spLocks noGrp="1"/>
          </p:cNvSpPr>
          <p:nvPr>
            <p:ph type="sldNum" sz="quarter" idx="12"/>
          </p:nvPr>
        </p:nvSpPr>
        <p:spPr/>
        <p:txBody>
          <a:bodyPr/>
          <a:lstStyle/>
          <a:p>
            <a:fld id="{64B04174-04F1-4CFC-A68E-9D1BC206F645}" type="slidenum">
              <a:rPr lang="pt-BR" smtClean="0"/>
              <a:pPr/>
              <a:t>169</a:t>
            </a:fld>
            <a:endParaRPr lang="pt-BR"/>
          </a:p>
        </p:txBody>
      </p:sp>
    </p:spTree>
    <p:extLst>
      <p:ext uri="{BB962C8B-B14F-4D97-AF65-F5344CB8AC3E}">
        <p14:creationId xmlns:p14="http://schemas.microsoft.com/office/powerpoint/2010/main" val="282596716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pPr algn="ctr"/>
            <a:r>
              <a:rPr lang="pt-BR" dirty="0" err="1" smtClean="0"/>
              <a:t>TAGs</a:t>
            </a:r>
            <a:r>
              <a:rPr lang="pt-BR" dirty="0" smtClean="0"/>
              <a:t> HTML</a:t>
            </a:r>
            <a:endParaRPr lang="pt-BR" dirty="0"/>
          </a:p>
        </p:txBody>
      </p:sp>
      <p:sp>
        <p:nvSpPr>
          <p:cNvPr id="5" name="Retângulo de cantos arredondados 4"/>
          <p:cNvSpPr/>
          <p:nvPr/>
        </p:nvSpPr>
        <p:spPr>
          <a:xfrm>
            <a:off x="971600" y="1628800"/>
            <a:ext cx="7200800" cy="3816424"/>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lnSpc>
                <a:spcPct val="150000"/>
              </a:lnSpc>
            </a:pPr>
            <a:r>
              <a:rPr lang="en-US" sz="2800" dirty="0" err="1" smtClean="0"/>
              <a:t>Quais</a:t>
            </a:r>
            <a:r>
              <a:rPr lang="en-US" sz="2800" dirty="0" smtClean="0"/>
              <a:t> as </a:t>
            </a:r>
            <a:r>
              <a:rPr lang="en-US" sz="2800" dirty="0" err="1" smtClean="0"/>
              <a:t>vantagens</a:t>
            </a:r>
            <a:r>
              <a:rPr lang="en-US" sz="2800" dirty="0" smtClean="0"/>
              <a:t> </a:t>
            </a:r>
            <a:r>
              <a:rPr lang="en-US" sz="2800" dirty="0" err="1" smtClean="0"/>
              <a:t>em</a:t>
            </a:r>
            <a:r>
              <a:rPr lang="en-US" sz="2800" dirty="0" smtClean="0"/>
              <a:t> </a:t>
            </a:r>
            <a:r>
              <a:rPr lang="en-US" sz="2800" dirty="0" err="1" smtClean="0"/>
              <a:t>definir</a:t>
            </a:r>
            <a:r>
              <a:rPr lang="en-US" sz="2800" dirty="0" smtClean="0"/>
              <a:t> a </a:t>
            </a:r>
            <a:r>
              <a:rPr lang="en-US" sz="2800" dirty="0" err="1" smtClean="0"/>
              <a:t>linguagem</a:t>
            </a:r>
            <a:r>
              <a:rPr lang="en-US" sz="2800" dirty="0" smtClean="0"/>
              <a:t> de </a:t>
            </a:r>
            <a:r>
              <a:rPr lang="en-US" sz="2800" dirty="0" err="1" smtClean="0"/>
              <a:t>em</a:t>
            </a:r>
            <a:r>
              <a:rPr lang="en-US" sz="2800" dirty="0" smtClean="0"/>
              <a:t> </a:t>
            </a:r>
            <a:r>
              <a:rPr lang="en-US" sz="2800" dirty="0" err="1" smtClean="0"/>
              <a:t>uma</a:t>
            </a:r>
            <a:r>
              <a:rPr lang="en-US" sz="2800" dirty="0" smtClean="0"/>
              <a:t> </a:t>
            </a:r>
            <a:r>
              <a:rPr lang="en-US" sz="2800" dirty="0" err="1" smtClean="0"/>
              <a:t>página</a:t>
            </a:r>
            <a:r>
              <a:rPr lang="en-US" sz="2800" dirty="0" smtClean="0"/>
              <a:t> web?</a:t>
            </a:r>
            <a:endParaRPr lang="pt-BR" sz="2800" dirty="0"/>
          </a:p>
        </p:txBody>
      </p:sp>
      <p:sp>
        <p:nvSpPr>
          <p:cNvPr id="6" name="CaixaDeTexto 5"/>
          <p:cNvSpPr txBox="1"/>
          <p:nvPr/>
        </p:nvSpPr>
        <p:spPr>
          <a:xfrm>
            <a:off x="2796088" y="5805264"/>
            <a:ext cx="3288080" cy="369332"/>
          </a:xfrm>
          <a:prstGeom prst="rect">
            <a:avLst/>
          </a:prstGeom>
          <a:noFill/>
        </p:spPr>
        <p:txBody>
          <a:bodyPr wrap="none" rtlCol="0">
            <a:spAutoFit/>
          </a:bodyPr>
          <a:lstStyle/>
          <a:p>
            <a:r>
              <a:rPr lang="en-US" b="1" dirty="0" err="1" smtClean="0"/>
              <a:t>Fonte</a:t>
            </a:r>
            <a:r>
              <a:rPr lang="en-US" b="1" dirty="0"/>
              <a:t>: http://goo.gl/KXk5d</a:t>
            </a:r>
            <a:endParaRPr lang="pt-BR" b="1" dirty="0"/>
          </a:p>
        </p:txBody>
      </p:sp>
      <p:sp>
        <p:nvSpPr>
          <p:cNvPr id="4" name="Slide Number Placeholder 3"/>
          <p:cNvSpPr>
            <a:spLocks noGrp="1"/>
          </p:cNvSpPr>
          <p:nvPr>
            <p:ph type="sldNum" sz="quarter" idx="12"/>
          </p:nvPr>
        </p:nvSpPr>
        <p:spPr/>
        <p:txBody>
          <a:bodyPr/>
          <a:lstStyle/>
          <a:p>
            <a:fld id="{64B04174-04F1-4CFC-A68E-9D1BC206F645}" type="slidenum">
              <a:rPr lang="pt-BR" smtClean="0"/>
              <a:pPr/>
              <a:t>17</a:t>
            </a:fld>
            <a:endParaRPr lang="pt-BR"/>
          </a:p>
        </p:txBody>
      </p:sp>
    </p:spTree>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2"/>
          <p:cNvSpPr>
            <a:spLocks noGrp="1" noChangeArrowheads="1"/>
          </p:cNvSpPr>
          <p:nvPr>
            <p:ph type="title"/>
          </p:nvPr>
        </p:nvSpPr>
        <p:spPr/>
        <p:txBody>
          <a:bodyPr/>
          <a:lstStyle/>
          <a:p>
            <a:pPr algn="ctr"/>
            <a:r>
              <a:rPr lang="pt-BR" dirty="0"/>
              <a:t>Integrando estilos às páginas</a:t>
            </a:r>
          </a:p>
        </p:txBody>
      </p:sp>
      <p:sp>
        <p:nvSpPr>
          <p:cNvPr id="200707" name="Rectangle 3"/>
          <p:cNvSpPr>
            <a:spLocks noGrp="1" noChangeArrowheads="1"/>
          </p:cNvSpPr>
          <p:nvPr>
            <p:ph type="body" idx="1"/>
          </p:nvPr>
        </p:nvSpPr>
        <p:spPr>
          <a:xfrm>
            <a:off x="500034" y="1785926"/>
            <a:ext cx="8643966" cy="4286280"/>
          </a:xfrm>
        </p:spPr>
        <p:txBody>
          <a:bodyPr>
            <a:noAutofit/>
          </a:bodyPr>
          <a:lstStyle/>
          <a:p>
            <a:pPr marL="476250" indent="-476250">
              <a:lnSpc>
                <a:spcPct val="150000"/>
              </a:lnSpc>
            </a:pPr>
            <a:r>
              <a:rPr lang="pt-BR" sz="1700" dirty="0" smtClean="0"/>
              <a:t>Há basicamente </a:t>
            </a:r>
            <a:r>
              <a:rPr lang="pt-BR" sz="1700" dirty="0"/>
              <a:t>3</a:t>
            </a:r>
            <a:r>
              <a:rPr lang="pt-BR" sz="1700" dirty="0" smtClean="0"/>
              <a:t> </a:t>
            </a:r>
            <a:r>
              <a:rPr lang="pt-BR" sz="1700" dirty="0"/>
              <a:t>maneiras de incluirmos estilos CSS às páginas:</a:t>
            </a:r>
          </a:p>
          <a:p>
            <a:pPr marL="476250" indent="-476250">
              <a:lnSpc>
                <a:spcPct val="150000"/>
              </a:lnSpc>
            </a:pPr>
            <a:endParaRPr lang="pt-BR" sz="1700" dirty="0"/>
          </a:p>
          <a:p>
            <a:pPr marL="857250" lvl="1" indent="-400050">
              <a:lnSpc>
                <a:spcPct val="150000"/>
              </a:lnSpc>
              <a:buClr>
                <a:schemeClr val="hlink"/>
              </a:buClr>
              <a:buFont typeface="Wingdings" pitchFamily="2" charset="2"/>
              <a:buAutoNum type="arabicPeriod"/>
            </a:pPr>
            <a:r>
              <a:rPr lang="pt-BR" sz="1700" dirty="0" smtClean="0"/>
              <a:t>External style sheet</a:t>
            </a:r>
            <a:endParaRPr lang="pt-BR" sz="1700" dirty="0"/>
          </a:p>
          <a:p>
            <a:pPr marL="857250" lvl="1" indent="-400050">
              <a:lnSpc>
                <a:spcPct val="150000"/>
              </a:lnSpc>
              <a:buClr>
                <a:schemeClr val="hlink"/>
              </a:buClr>
              <a:buFont typeface="Wingdings" pitchFamily="2" charset="2"/>
              <a:buAutoNum type="arabicPeriod"/>
            </a:pPr>
            <a:endParaRPr lang="pt-BR" sz="1700" b="1" dirty="0"/>
          </a:p>
          <a:p>
            <a:pPr marL="857250" lvl="1" indent="-400050">
              <a:lnSpc>
                <a:spcPct val="150000"/>
              </a:lnSpc>
              <a:buClr>
                <a:schemeClr val="hlink"/>
              </a:buClr>
              <a:buFont typeface="Wingdings" pitchFamily="2" charset="2"/>
              <a:buAutoNum type="arabicPeriod"/>
            </a:pPr>
            <a:r>
              <a:rPr lang="pt-BR" sz="1700" dirty="0" smtClean="0"/>
              <a:t>Internal style sheet</a:t>
            </a:r>
            <a:endParaRPr lang="pt-BR" sz="1700" dirty="0"/>
          </a:p>
          <a:p>
            <a:pPr marL="857250" lvl="1" indent="-400050">
              <a:lnSpc>
                <a:spcPct val="150000"/>
              </a:lnSpc>
              <a:buClr>
                <a:schemeClr val="hlink"/>
              </a:buClr>
              <a:buFont typeface="Wingdings" pitchFamily="2" charset="2"/>
              <a:buAutoNum type="arabicPeriod"/>
            </a:pPr>
            <a:endParaRPr lang="pt-BR" sz="1700" dirty="0"/>
          </a:p>
          <a:p>
            <a:pPr marL="857250" lvl="1" indent="-400050">
              <a:lnSpc>
                <a:spcPct val="150000"/>
              </a:lnSpc>
              <a:buClr>
                <a:schemeClr val="hlink"/>
              </a:buClr>
              <a:buFont typeface="Wingdings" pitchFamily="2" charset="2"/>
              <a:buAutoNum type="arabicPeriod"/>
            </a:pPr>
            <a:r>
              <a:rPr lang="pt-BR" sz="1700" dirty="0" smtClean="0"/>
              <a:t>Inline style</a:t>
            </a:r>
            <a:endParaRPr lang="pt-BR" sz="1700" dirty="0"/>
          </a:p>
          <a:p>
            <a:pPr marL="857250" lvl="1" indent="-400050">
              <a:lnSpc>
                <a:spcPct val="150000"/>
              </a:lnSpc>
              <a:buClr>
                <a:schemeClr val="hlink"/>
              </a:buClr>
              <a:buFont typeface="Wingdings" pitchFamily="2" charset="2"/>
              <a:buAutoNum type="arabicPeriod"/>
            </a:pPr>
            <a:endParaRPr lang="pt-BR" sz="1700" dirty="0"/>
          </a:p>
          <a:p>
            <a:pPr marL="857250" lvl="1" indent="-400050">
              <a:lnSpc>
                <a:spcPct val="150000"/>
              </a:lnSpc>
              <a:buClr>
                <a:schemeClr val="hlink"/>
              </a:buClr>
              <a:buFont typeface="Wingdings" pitchFamily="2" charset="2"/>
              <a:buAutoNum type="arabicPeriod"/>
            </a:pPr>
            <a:endParaRPr lang="pt-BR" sz="1700" dirty="0"/>
          </a:p>
          <a:p>
            <a:pPr marL="476250" indent="-476250">
              <a:lnSpc>
                <a:spcPct val="150000"/>
              </a:lnSpc>
            </a:pPr>
            <a:endParaRPr lang="pt-BR" sz="1700" dirty="0"/>
          </a:p>
          <a:p>
            <a:pPr marL="476250" indent="-476250">
              <a:lnSpc>
                <a:spcPct val="150000"/>
              </a:lnSpc>
              <a:buFont typeface="Wingdings" pitchFamily="2" charset="2"/>
              <a:buNone/>
            </a:pPr>
            <a:endParaRPr lang="pt-BR" sz="1700" dirty="0"/>
          </a:p>
        </p:txBody>
      </p:sp>
      <p:sp>
        <p:nvSpPr>
          <p:cNvPr id="3" name="Slide Number Placeholder 2"/>
          <p:cNvSpPr>
            <a:spLocks noGrp="1"/>
          </p:cNvSpPr>
          <p:nvPr>
            <p:ph type="sldNum" sz="quarter" idx="12"/>
          </p:nvPr>
        </p:nvSpPr>
        <p:spPr/>
        <p:txBody>
          <a:bodyPr/>
          <a:lstStyle/>
          <a:p>
            <a:fld id="{64B04174-04F1-4CFC-A68E-9D1BC206F645}" type="slidenum">
              <a:rPr lang="pt-BR" smtClean="0"/>
              <a:pPr/>
              <a:t>170</a:t>
            </a:fld>
            <a:endParaRPr lang="pt-BR"/>
          </a:p>
        </p:txBody>
      </p:sp>
    </p:spTree>
    <p:extLst>
      <p:ext uri="{BB962C8B-B14F-4D97-AF65-F5344CB8AC3E}">
        <p14:creationId xmlns:p14="http://schemas.microsoft.com/office/powerpoint/2010/main" val="1905701959"/>
      </p:ext>
    </p:extLst>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2"/>
          <p:cNvSpPr>
            <a:spLocks noGrp="1" noChangeArrowheads="1"/>
          </p:cNvSpPr>
          <p:nvPr>
            <p:ph type="title"/>
          </p:nvPr>
        </p:nvSpPr>
        <p:spPr/>
        <p:txBody>
          <a:bodyPr/>
          <a:lstStyle/>
          <a:p>
            <a:pPr algn="ctr"/>
            <a:r>
              <a:rPr lang="pt-BR" dirty="0"/>
              <a:t>Integrando estilos às páginas</a:t>
            </a:r>
          </a:p>
        </p:txBody>
      </p:sp>
      <p:sp>
        <p:nvSpPr>
          <p:cNvPr id="200707" name="Rectangle 3"/>
          <p:cNvSpPr>
            <a:spLocks noGrp="1" noChangeArrowheads="1"/>
          </p:cNvSpPr>
          <p:nvPr>
            <p:ph type="body" idx="1"/>
          </p:nvPr>
        </p:nvSpPr>
        <p:spPr>
          <a:xfrm>
            <a:off x="500034" y="1785926"/>
            <a:ext cx="8415366" cy="4286280"/>
          </a:xfrm>
        </p:spPr>
        <p:txBody>
          <a:bodyPr>
            <a:noAutofit/>
          </a:bodyPr>
          <a:lstStyle/>
          <a:p>
            <a:pPr marL="476250" lvl="1" indent="-476250">
              <a:lnSpc>
                <a:spcPct val="150000"/>
              </a:lnSpc>
              <a:spcBef>
                <a:spcPts val="400"/>
              </a:spcBef>
              <a:buSzPct val="68000"/>
              <a:buFont typeface="Wingdings 3"/>
              <a:buChar char=""/>
            </a:pPr>
            <a:r>
              <a:rPr lang="pt-BR" sz="1700" b="1" dirty="0" smtClean="0"/>
              <a:t>External style sheet </a:t>
            </a:r>
            <a:r>
              <a:rPr lang="pt-BR" sz="1700" dirty="0" smtClean="0"/>
              <a:t>(criar um link para um </a:t>
            </a:r>
            <a:r>
              <a:rPr lang="pt-BR" sz="1700" i="1" dirty="0" smtClean="0"/>
              <a:t>style sheet</a:t>
            </a:r>
            <a:r>
              <a:rPr lang="pt-BR" sz="1700" dirty="0" smtClean="0"/>
              <a:t> em outro arquivo):</a:t>
            </a:r>
          </a:p>
          <a:p>
            <a:pPr marL="476250" indent="-476250">
              <a:lnSpc>
                <a:spcPct val="150000"/>
              </a:lnSpc>
            </a:pPr>
            <a:endParaRPr lang="pt-BR" sz="1700" dirty="0" smtClean="0"/>
          </a:p>
          <a:p>
            <a:pPr marL="857250" lvl="1" indent="-400050">
              <a:lnSpc>
                <a:spcPct val="150000"/>
              </a:lnSpc>
              <a:buClr>
                <a:schemeClr val="hlink"/>
              </a:buClr>
              <a:buFont typeface="Wingdings" pitchFamily="2" charset="2"/>
              <a:buAutoNum type="arabicPeriod"/>
            </a:pPr>
            <a:endParaRPr lang="pt-BR" sz="1700" dirty="0"/>
          </a:p>
          <a:p>
            <a:pPr marL="476250" indent="-476250">
              <a:lnSpc>
                <a:spcPct val="150000"/>
              </a:lnSpc>
            </a:pPr>
            <a:endParaRPr lang="pt-BR" sz="1700" dirty="0"/>
          </a:p>
          <a:p>
            <a:pPr marL="476250" indent="-476250">
              <a:lnSpc>
                <a:spcPct val="150000"/>
              </a:lnSpc>
              <a:buFont typeface="Wingdings" pitchFamily="2" charset="2"/>
              <a:buNone/>
            </a:pPr>
            <a:endParaRPr lang="pt-BR" sz="1700" dirty="0"/>
          </a:p>
        </p:txBody>
      </p:sp>
      <p:grpSp>
        <p:nvGrpSpPr>
          <p:cNvPr id="3" name="Group 4"/>
          <p:cNvGrpSpPr>
            <a:grpSpLocks/>
          </p:cNvGrpSpPr>
          <p:nvPr/>
        </p:nvGrpSpPr>
        <p:grpSpPr bwMode="auto">
          <a:xfrm>
            <a:off x="1116039" y="4349080"/>
            <a:ext cx="7242175" cy="1600200"/>
            <a:chOff x="672" y="2208"/>
            <a:chExt cx="4562" cy="1008"/>
          </a:xfrm>
        </p:grpSpPr>
        <p:sp>
          <p:nvSpPr>
            <p:cNvPr id="8" name="Oval 5">
              <a:hlinkClick r:id="rId3" action="ppaction://hlinkfile"/>
            </p:cNvPr>
            <p:cNvSpPr>
              <a:spLocks noChangeArrowheads="1"/>
            </p:cNvSpPr>
            <p:nvPr/>
          </p:nvSpPr>
          <p:spPr bwMode="auto">
            <a:xfrm>
              <a:off x="2256" y="2208"/>
              <a:ext cx="1248" cy="336"/>
            </a:xfrm>
            <a:prstGeom prst="ellipse">
              <a:avLst/>
            </a:prstGeom>
            <a:noFill/>
            <a:ln w="9525">
              <a:solidFill>
                <a:schemeClr val="tx1"/>
              </a:solidFill>
              <a:round/>
              <a:headEnd/>
              <a:tailEnd/>
            </a:ln>
            <a:effectLst/>
          </p:spPr>
          <p:txBody>
            <a:bodyPr wrap="none" anchor="ctr"/>
            <a:lstStyle/>
            <a:p>
              <a:endParaRPr lang="pt-BR"/>
            </a:p>
          </p:txBody>
        </p:sp>
        <p:grpSp>
          <p:nvGrpSpPr>
            <p:cNvPr id="4" name="Group 6"/>
            <p:cNvGrpSpPr>
              <a:grpSpLocks/>
            </p:cNvGrpSpPr>
            <p:nvPr/>
          </p:nvGrpSpPr>
          <p:grpSpPr bwMode="auto">
            <a:xfrm>
              <a:off x="672" y="2256"/>
              <a:ext cx="4562" cy="960"/>
              <a:chOff x="672" y="2256"/>
              <a:chExt cx="4562" cy="960"/>
            </a:xfrm>
          </p:grpSpPr>
          <p:sp>
            <p:nvSpPr>
              <p:cNvPr id="10" name="Text Box 7"/>
              <p:cNvSpPr txBox="1">
                <a:spLocks noChangeArrowheads="1"/>
              </p:cNvSpPr>
              <p:nvPr/>
            </p:nvSpPr>
            <p:spPr bwMode="auto">
              <a:xfrm>
                <a:off x="2420" y="2256"/>
                <a:ext cx="850" cy="212"/>
              </a:xfrm>
              <a:prstGeom prst="rect">
                <a:avLst/>
              </a:prstGeom>
              <a:noFill/>
              <a:ln w="9525">
                <a:noFill/>
                <a:miter lim="800000"/>
                <a:headEnd/>
                <a:tailEnd/>
              </a:ln>
              <a:effectLst/>
            </p:spPr>
            <p:txBody>
              <a:bodyPr>
                <a:spAutoFit/>
              </a:bodyPr>
              <a:lstStyle/>
              <a:p>
                <a:pPr algn="ctr"/>
                <a:r>
                  <a:rPr lang="pt-BR" sz="1600"/>
                  <a:t>estilos.css</a:t>
                </a:r>
              </a:p>
            </p:txBody>
          </p:sp>
          <p:grpSp>
            <p:nvGrpSpPr>
              <p:cNvPr id="6" name="Group 8"/>
              <p:cNvGrpSpPr>
                <a:grpSpLocks/>
              </p:cNvGrpSpPr>
              <p:nvPr/>
            </p:nvGrpSpPr>
            <p:grpSpPr bwMode="auto">
              <a:xfrm>
                <a:off x="672" y="2880"/>
                <a:ext cx="1248" cy="336"/>
                <a:chOff x="960" y="2880"/>
                <a:chExt cx="1248" cy="336"/>
              </a:xfrm>
            </p:grpSpPr>
            <p:sp>
              <p:nvSpPr>
                <p:cNvPr id="21" name="Oval 9"/>
                <p:cNvSpPr>
                  <a:spLocks noChangeArrowheads="1"/>
                </p:cNvSpPr>
                <p:nvPr/>
              </p:nvSpPr>
              <p:spPr bwMode="auto">
                <a:xfrm>
                  <a:off x="960" y="2880"/>
                  <a:ext cx="1248" cy="336"/>
                </a:xfrm>
                <a:prstGeom prst="ellipse">
                  <a:avLst/>
                </a:prstGeom>
                <a:noFill/>
                <a:ln w="9525">
                  <a:solidFill>
                    <a:schemeClr val="tx1"/>
                  </a:solidFill>
                  <a:round/>
                  <a:headEnd/>
                  <a:tailEnd/>
                </a:ln>
                <a:effectLst/>
              </p:spPr>
              <p:txBody>
                <a:bodyPr wrap="none" anchor="ctr"/>
                <a:lstStyle/>
                <a:p>
                  <a:endParaRPr lang="pt-BR"/>
                </a:p>
              </p:txBody>
            </p:sp>
            <p:sp>
              <p:nvSpPr>
                <p:cNvPr id="22" name="Text Box 10"/>
                <p:cNvSpPr txBox="1">
                  <a:spLocks noChangeArrowheads="1"/>
                </p:cNvSpPr>
                <p:nvPr/>
              </p:nvSpPr>
              <p:spPr bwMode="auto">
                <a:xfrm>
                  <a:off x="1166" y="2928"/>
                  <a:ext cx="850" cy="212"/>
                </a:xfrm>
                <a:prstGeom prst="rect">
                  <a:avLst/>
                </a:prstGeom>
                <a:noFill/>
                <a:ln w="9525">
                  <a:noFill/>
                  <a:miter lim="800000"/>
                  <a:headEnd/>
                  <a:tailEnd/>
                </a:ln>
                <a:effectLst/>
              </p:spPr>
              <p:txBody>
                <a:bodyPr>
                  <a:spAutoFit/>
                </a:bodyPr>
                <a:lstStyle/>
                <a:p>
                  <a:pPr algn="ctr"/>
                  <a:r>
                    <a:rPr lang="pt-BR" sz="1600" dirty="0" smtClean="0"/>
                    <a:t>index.html</a:t>
                  </a:r>
                  <a:endParaRPr lang="pt-BR" sz="1600" dirty="0"/>
                </a:p>
              </p:txBody>
            </p:sp>
          </p:grpSp>
          <p:grpSp>
            <p:nvGrpSpPr>
              <p:cNvPr id="7" name="Group 11"/>
              <p:cNvGrpSpPr>
                <a:grpSpLocks/>
              </p:cNvGrpSpPr>
              <p:nvPr/>
            </p:nvGrpSpPr>
            <p:grpSpPr bwMode="auto">
              <a:xfrm>
                <a:off x="2228" y="2880"/>
                <a:ext cx="1248" cy="336"/>
                <a:chOff x="2400" y="2880"/>
                <a:chExt cx="1248" cy="336"/>
              </a:xfrm>
            </p:grpSpPr>
            <p:sp>
              <p:nvSpPr>
                <p:cNvPr id="19" name="Oval 12"/>
                <p:cNvSpPr>
                  <a:spLocks noChangeArrowheads="1"/>
                </p:cNvSpPr>
                <p:nvPr/>
              </p:nvSpPr>
              <p:spPr bwMode="auto">
                <a:xfrm>
                  <a:off x="2400" y="2880"/>
                  <a:ext cx="1248" cy="336"/>
                </a:xfrm>
                <a:prstGeom prst="ellipse">
                  <a:avLst/>
                </a:prstGeom>
                <a:noFill/>
                <a:ln w="9525">
                  <a:solidFill>
                    <a:schemeClr val="tx1"/>
                  </a:solidFill>
                  <a:round/>
                  <a:headEnd/>
                  <a:tailEnd/>
                </a:ln>
                <a:effectLst/>
              </p:spPr>
              <p:txBody>
                <a:bodyPr wrap="none" anchor="ctr"/>
                <a:lstStyle/>
                <a:p>
                  <a:endParaRPr lang="pt-BR"/>
                </a:p>
              </p:txBody>
            </p:sp>
            <p:sp>
              <p:nvSpPr>
                <p:cNvPr id="20" name="Text Box 13"/>
                <p:cNvSpPr txBox="1">
                  <a:spLocks noChangeArrowheads="1"/>
                </p:cNvSpPr>
                <p:nvPr/>
              </p:nvSpPr>
              <p:spPr bwMode="auto">
                <a:xfrm>
                  <a:off x="2543" y="2928"/>
                  <a:ext cx="946" cy="212"/>
                </a:xfrm>
                <a:prstGeom prst="rect">
                  <a:avLst/>
                </a:prstGeom>
                <a:noFill/>
                <a:ln w="9525">
                  <a:noFill/>
                  <a:miter lim="800000"/>
                  <a:headEnd/>
                  <a:tailEnd/>
                </a:ln>
                <a:effectLst/>
              </p:spPr>
              <p:txBody>
                <a:bodyPr>
                  <a:spAutoFit/>
                </a:bodyPr>
                <a:lstStyle/>
                <a:p>
                  <a:pPr algn="ctr"/>
                  <a:r>
                    <a:rPr lang="pt-BR" sz="1600" dirty="0" smtClean="0"/>
                    <a:t>alunos.html</a:t>
                  </a:r>
                  <a:endParaRPr lang="pt-BR" sz="1600" dirty="0"/>
                </a:p>
              </p:txBody>
            </p:sp>
          </p:grpSp>
          <p:grpSp>
            <p:nvGrpSpPr>
              <p:cNvPr id="9" name="Group 14"/>
              <p:cNvGrpSpPr>
                <a:grpSpLocks/>
              </p:cNvGrpSpPr>
              <p:nvPr/>
            </p:nvGrpSpPr>
            <p:grpSpPr bwMode="auto">
              <a:xfrm>
                <a:off x="3794" y="2880"/>
                <a:ext cx="1440" cy="336"/>
                <a:chOff x="3840" y="2880"/>
                <a:chExt cx="1440" cy="336"/>
              </a:xfrm>
            </p:grpSpPr>
            <p:sp>
              <p:nvSpPr>
                <p:cNvPr id="17" name="Oval 15"/>
                <p:cNvSpPr>
                  <a:spLocks noChangeArrowheads="1"/>
                </p:cNvSpPr>
                <p:nvPr/>
              </p:nvSpPr>
              <p:spPr bwMode="auto">
                <a:xfrm>
                  <a:off x="3840" y="2880"/>
                  <a:ext cx="1440" cy="336"/>
                </a:xfrm>
                <a:prstGeom prst="ellipse">
                  <a:avLst/>
                </a:prstGeom>
                <a:noFill/>
                <a:ln w="9525">
                  <a:solidFill>
                    <a:schemeClr val="tx1"/>
                  </a:solidFill>
                  <a:round/>
                  <a:headEnd/>
                  <a:tailEnd/>
                </a:ln>
                <a:effectLst/>
              </p:spPr>
              <p:txBody>
                <a:bodyPr wrap="none" anchor="ctr"/>
                <a:lstStyle/>
                <a:p>
                  <a:endParaRPr lang="pt-BR"/>
                </a:p>
              </p:txBody>
            </p:sp>
            <p:sp>
              <p:nvSpPr>
                <p:cNvPr id="18" name="Text Box 16"/>
                <p:cNvSpPr txBox="1">
                  <a:spLocks noChangeArrowheads="1"/>
                </p:cNvSpPr>
                <p:nvPr/>
              </p:nvSpPr>
              <p:spPr bwMode="auto">
                <a:xfrm>
                  <a:off x="4002" y="2928"/>
                  <a:ext cx="1152" cy="212"/>
                </a:xfrm>
                <a:prstGeom prst="rect">
                  <a:avLst/>
                </a:prstGeom>
                <a:noFill/>
                <a:ln w="9525">
                  <a:noFill/>
                  <a:miter lim="800000"/>
                  <a:headEnd/>
                  <a:tailEnd/>
                </a:ln>
                <a:effectLst/>
              </p:spPr>
              <p:txBody>
                <a:bodyPr>
                  <a:spAutoFit/>
                </a:bodyPr>
                <a:lstStyle/>
                <a:p>
                  <a:pPr algn="ctr"/>
                  <a:r>
                    <a:rPr lang="pt-BR" sz="1600" dirty="0" smtClean="0"/>
                    <a:t>pesquisa.html</a:t>
                  </a:r>
                  <a:endParaRPr lang="pt-BR" sz="1600" dirty="0"/>
                </a:p>
              </p:txBody>
            </p:sp>
          </p:grpSp>
          <p:sp>
            <p:nvSpPr>
              <p:cNvPr id="14" name="Line 17"/>
              <p:cNvSpPr>
                <a:spLocks noChangeShapeType="1"/>
              </p:cNvSpPr>
              <p:nvPr/>
            </p:nvSpPr>
            <p:spPr bwMode="auto">
              <a:xfrm flipH="1">
                <a:off x="1666" y="2448"/>
                <a:ext cx="576" cy="432"/>
              </a:xfrm>
              <a:prstGeom prst="line">
                <a:avLst/>
              </a:prstGeom>
              <a:noFill/>
              <a:ln w="9525">
                <a:solidFill>
                  <a:schemeClr val="tx1"/>
                </a:solidFill>
                <a:round/>
                <a:headEnd/>
                <a:tailEnd type="triangle" w="med" len="med"/>
              </a:ln>
              <a:effectLst/>
            </p:spPr>
            <p:txBody>
              <a:bodyPr/>
              <a:lstStyle/>
              <a:p>
                <a:endParaRPr lang="pt-BR"/>
              </a:p>
            </p:txBody>
          </p:sp>
          <p:sp>
            <p:nvSpPr>
              <p:cNvPr id="15" name="Line 18"/>
              <p:cNvSpPr>
                <a:spLocks noChangeShapeType="1"/>
              </p:cNvSpPr>
              <p:nvPr/>
            </p:nvSpPr>
            <p:spPr bwMode="auto">
              <a:xfrm>
                <a:off x="2852" y="2544"/>
                <a:ext cx="0" cy="336"/>
              </a:xfrm>
              <a:prstGeom prst="line">
                <a:avLst/>
              </a:prstGeom>
              <a:noFill/>
              <a:ln w="9525">
                <a:solidFill>
                  <a:schemeClr val="tx1"/>
                </a:solidFill>
                <a:round/>
                <a:headEnd/>
                <a:tailEnd type="triangle" w="med" len="med"/>
              </a:ln>
              <a:effectLst/>
            </p:spPr>
            <p:txBody>
              <a:bodyPr/>
              <a:lstStyle/>
              <a:p>
                <a:endParaRPr lang="pt-BR"/>
              </a:p>
            </p:txBody>
          </p:sp>
          <p:sp>
            <p:nvSpPr>
              <p:cNvPr id="16" name="Line 19"/>
              <p:cNvSpPr>
                <a:spLocks noChangeShapeType="1"/>
              </p:cNvSpPr>
              <p:nvPr/>
            </p:nvSpPr>
            <p:spPr bwMode="auto">
              <a:xfrm>
                <a:off x="3410" y="2448"/>
                <a:ext cx="816" cy="432"/>
              </a:xfrm>
              <a:prstGeom prst="line">
                <a:avLst/>
              </a:prstGeom>
              <a:noFill/>
              <a:ln w="9525">
                <a:solidFill>
                  <a:schemeClr val="tx1"/>
                </a:solidFill>
                <a:round/>
                <a:headEnd/>
                <a:tailEnd type="triangle" w="med" len="med"/>
              </a:ln>
              <a:effectLst/>
            </p:spPr>
            <p:txBody>
              <a:bodyPr/>
              <a:lstStyle/>
              <a:p>
                <a:endParaRPr lang="pt-BR"/>
              </a:p>
            </p:txBody>
          </p:sp>
        </p:grpSp>
      </p:grpSp>
      <p:sp>
        <p:nvSpPr>
          <p:cNvPr id="23" name="Retângulo de cantos arredondados 22"/>
          <p:cNvSpPr/>
          <p:nvPr/>
        </p:nvSpPr>
        <p:spPr>
          <a:xfrm>
            <a:off x="885784" y="2438170"/>
            <a:ext cx="7643866" cy="1462331"/>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nSpc>
                <a:spcPct val="150000"/>
              </a:lnSpc>
            </a:pPr>
            <a:r>
              <a:rPr lang="pt-BR" dirty="0" smtClean="0"/>
              <a:t>&lt;head&gt;</a:t>
            </a:r>
          </a:p>
          <a:p>
            <a:pPr>
              <a:lnSpc>
                <a:spcPct val="150000"/>
              </a:lnSpc>
            </a:pPr>
            <a:r>
              <a:rPr lang="pt-BR" dirty="0" smtClean="0"/>
              <a:t>    &lt;link rel=“stylesheet” </a:t>
            </a:r>
            <a:r>
              <a:rPr lang="pt-BR" dirty="0"/>
              <a:t>type=“text/css” </a:t>
            </a:r>
            <a:r>
              <a:rPr lang="pt-BR" dirty="0" smtClean="0"/>
              <a:t>href=“arquivo.css”&gt;</a:t>
            </a:r>
          </a:p>
          <a:p>
            <a:pPr>
              <a:lnSpc>
                <a:spcPct val="150000"/>
              </a:lnSpc>
            </a:pPr>
            <a:r>
              <a:rPr lang="pt-BR" dirty="0" smtClean="0"/>
              <a:t>&lt;/head&gt;</a:t>
            </a:r>
            <a:endParaRPr lang="pt-BR" dirty="0"/>
          </a:p>
        </p:txBody>
      </p:sp>
      <p:sp>
        <p:nvSpPr>
          <p:cNvPr id="5" name="Slide Number Placeholder 4"/>
          <p:cNvSpPr>
            <a:spLocks noGrp="1"/>
          </p:cNvSpPr>
          <p:nvPr>
            <p:ph type="sldNum" sz="quarter" idx="12"/>
          </p:nvPr>
        </p:nvSpPr>
        <p:spPr/>
        <p:txBody>
          <a:bodyPr/>
          <a:lstStyle/>
          <a:p>
            <a:fld id="{64B04174-04F1-4CFC-A68E-9D1BC206F645}" type="slidenum">
              <a:rPr lang="pt-BR" smtClean="0"/>
              <a:pPr/>
              <a:t>171</a:t>
            </a:fld>
            <a:endParaRPr lang="pt-BR"/>
          </a:p>
        </p:txBody>
      </p:sp>
    </p:spTree>
    <p:extLst>
      <p:ext uri="{BB962C8B-B14F-4D97-AF65-F5344CB8AC3E}">
        <p14:creationId xmlns:p14="http://schemas.microsoft.com/office/powerpoint/2010/main" val="259748190"/>
      </p:ext>
    </p:extLst>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2"/>
          <p:cNvSpPr>
            <a:spLocks noGrp="1" noChangeArrowheads="1"/>
          </p:cNvSpPr>
          <p:nvPr>
            <p:ph type="title"/>
          </p:nvPr>
        </p:nvSpPr>
        <p:spPr/>
        <p:txBody>
          <a:bodyPr/>
          <a:lstStyle/>
          <a:p>
            <a:pPr algn="ctr"/>
            <a:r>
              <a:rPr lang="pt-BR" dirty="0"/>
              <a:t>Integrando estilos às páginas</a:t>
            </a:r>
          </a:p>
        </p:txBody>
      </p:sp>
      <p:sp>
        <p:nvSpPr>
          <p:cNvPr id="200707" name="Rectangle 3"/>
          <p:cNvSpPr>
            <a:spLocks noGrp="1" noChangeArrowheads="1"/>
          </p:cNvSpPr>
          <p:nvPr>
            <p:ph type="body" idx="1"/>
          </p:nvPr>
        </p:nvSpPr>
        <p:spPr>
          <a:xfrm>
            <a:off x="500034" y="1785926"/>
            <a:ext cx="8415366" cy="4286280"/>
          </a:xfrm>
        </p:spPr>
        <p:txBody>
          <a:bodyPr>
            <a:noAutofit/>
          </a:bodyPr>
          <a:lstStyle/>
          <a:p>
            <a:pPr marL="476250" lvl="1" indent="-476250">
              <a:lnSpc>
                <a:spcPct val="150000"/>
              </a:lnSpc>
              <a:spcBef>
                <a:spcPts val="400"/>
              </a:spcBef>
              <a:buSzPct val="68000"/>
              <a:buFont typeface="Wingdings 3"/>
              <a:buChar char=""/>
            </a:pPr>
            <a:r>
              <a:rPr lang="pt-BR" sz="1700" b="1" dirty="0" smtClean="0"/>
              <a:t>Internal style sheet </a:t>
            </a:r>
            <a:r>
              <a:rPr lang="pt-BR" sz="1700" dirty="0" smtClean="0"/>
              <a:t>(estilo aplicado apenas aos elementos da página):</a:t>
            </a:r>
          </a:p>
          <a:p>
            <a:pPr marL="476250" indent="-476250">
              <a:lnSpc>
                <a:spcPct val="150000"/>
              </a:lnSpc>
            </a:pPr>
            <a:endParaRPr lang="pt-BR" sz="1700" dirty="0" smtClean="0"/>
          </a:p>
          <a:p>
            <a:pPr marL="857250" lvl="1" indent="-400050">
              <a:lnSpc>
                <a:spcPct val="150000"/>
              </a:lnSpc>
              <a:buClr>
                <a:schemeClr val="hlink"/>
              </a:buClr>
              <a:buFont typeface="Wingdings" pitchFamily="2" charset="2"/>
              <a:buAutoNum type="arabicPeriod"/>
            </a:pPr>
            <a:endParaRPr lang="pt-BR" sz="1700" dirty="0"/>
          </a:p>
          <a:p>
            <a:pPr marL="476250" indent="-476250">
              <a:lnSpc>
                <a:spcPct val="150000"/>
              </a:lnSpc>
            </a:pPr>
            <a:endParaRPr lang="pt-BR" sz="1700" dirty="0"/>
          </a:p>
          <a:p>
            <a:pPr marL="476250" indent="-476250">
              <a:lnSpc>
                <a:spcPct val="150000"/>
              </a:lnSpc>
              <a:buFont typeface="Wingdings" pitchFamily="2" charset="2"/>
              <a:buNone/>
            </a:pPr>
            <a:endParaRPr lang="pt-BR" sz="1700" dirty="0"/>
          </a:p>
        </p:txBody>
      </p:sp>
      <p:pic>
        <p:nvPicPr>
          <p:cNvPr id="2" name="Picture 1"/>
          <p:cNvPicPr>
            <a:picLocks noChangeAspect="1"/>
          </p:cNvPicPr>
          <p:nvPr/>
        </p:nvPicPr>
        <p:blipFill>
          <a:blip r:embed="rId3"/>
          <a:stretch>
            <a:fillRect/>
          </a:stretch>
        </p:blipFill>
        <p:spPr>
          <a:xfrm>
            <a:off x="2051720" y="2348880"/>
            <a:ext cx="5040560" cy="3591703"/>
          </a:xfrm>
          <a:prstGeom prst="rect">
            <a:avLst/>
          </a:prstGeom>
        </p:spPr>
      </p:pic>
      <p:sp>
        <p:nvSpPr>
          <p:cNvPr id="11" name="Slide Number Placeholder 10"/>
          <p:cNvSpPr>
            <a:spLocks noGrp="1"/>
          </p:cNvSpPr>
          <p:nvPr>
            <p:ph type="sldNum" sz="quarter" idx="12"/>
          </p:nvPr>
        </p:nvSpPr>
        <p:spPr/>
        <p:txBody>
          <a:bodyPr/>
          <a:lstStyle/>
          <a:p>
            <a:fld id="{64B04174-04F1-4CFC-A68E-9D1BC206F645}" type="slidenum">
              <a:rPr lang="pt-BR" smtClean="0"/>
              <a:pPr/>
              <a:t>172</a:t>
            </a:fld>
            <a:endParaRPr lang="pt-BR"/>
          </a:p>
        </p:txBody>
      </p:sp>
    </p:spTree>
    <p:extLst>
      <p:ext uri="{BB962C8B-B14F-4D97-AF65-F5344CB8AC3E}">
        <p14:creationId xmlns:p14="http://schemas.microsoft.com/office/powerpoint/2010/main" val="1790663948"/>
      </p:ext>
    </p:extLst>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2"/>
          <p:cNvSpPr>
            <a:spLocks noGrp="1" noChangeArrowheads="1"/>
          </p:cNvSpPr>
          <p:nvPr>
            <p:ph type="title"/>
          </p:nvPr>
        </p:nvSpPr>
        <p:spPr/>
        <p:txBody>
          <a:bodyPr/>
          <a:lstStyle/>
          <a:p>
            <a:pPr algn="ctr"/>
            <a:r>
              <a:rPr lang="pt-BR" dirty="0"/>
              <a:t>Integrando estilos às páginas</a:t>
            </a:r>
          </a:p>
        </p:txBody>
      </p:sp>
      <p:sp>
        <p:nvSpPr>
          <p:cNvPr id="200707" name="Rectangle 3"/>
          <p:cNvSpPr>
            <a:spLocks noGrp="1" noChangeArrowheads="1"/>
          </p:cNvSpPr>
          <p:nvPr>
            <p:ph type="body" idx="1"/>
          </p:nvPr>
        </p:nvSpPr>
        <p:spPr>
          <a:xfrm>
            <a:off x="500034" y="1785926"/>
            <a:ext cx="8415366" cy="4286280"/>
          </a:xfrm>
        </p:spPr>
        <p:txBody>
          <a:bodyPr>
            <a:noAutofit/>
          </a:bodyPr>
          <a:lstStyle/>
          <a:p>
            <a:pPr marL="476250" lvl="1" indent="-476250">
              <a:lnSpc>
                <a:spcPct val="150000"/>
              </a:lnSpc>
              <a:spcBef>
                <a:spcPts val="400"/>
              </a:spcBef>
              <a:buSzPct val="68000"/>
              <a:buFont typeface="Wingdings 3"/>
              <a:buChar char=""/>
            </a:pPr>
            <a:r>
              <a:rPr lang="pt-BR" sz="1700" b="1" dirty="0" smtClean="0"/>
              <a:t>Inline styles </a:t>
            </a:r>
            <a:r>
              <a:rPr lang="pt-BR" sz="1700" dirty="0" smtClean="0"/>
              <a:t>(aplicado aplicado a um único elemento da página):</a:t>
            </a:r>
          </a:p>
          <a:p>
            <a:pPr marL="476250" indent="-476250">
              <a:lnSpc>
                <a:spcPct val="150000"/>
              </a:lnSpc>
            </a:pPr>
            <a:endParaRPr lang="pt-BR" sz="1700" dirty="0" smtClean="0"/>
          </a:p>
          <a:p>
            <a:pPr marL="857250" lvl="1" indent="-400050">
              <a:lnSpc>
                <a:spcPct val="150000"/>
              </a:lnSpc>
              <a:buClr>
                <a:schemeClr val="hlink"/>
              </a:buClr>
              <a:buFont typeface="Wingdings" pitchFamily="2" charset="2"/>
              <a:buAutoNum type="arabicPeriod"/>
            </a:pPr>
            <a:endParaRPr lang="pt-BR" sz="1700" dirty="0"/>
          </a:p>
          <a:p>
            <a:pPr marL="476250" indent="-476250">
              <a:lnSpc>
                <a:spcPct val="150000"/>
              </a:lnSpc>
            </a:pPr>
            <a:endParaRPr lang="pt-BR" sz="1700" dirty="0"/>
          </a:p>
          <a:p>
            <a:pPr marL="476250" indent="-476250">
              <a:lnSpc>
                <a:spcPct val="150000"/>
              </a:lnSpc>
              <a:buFont typeface="Wingdings" pitchFamily="2" charset="2"/>
              <a:buNone/>
            </a:pPr>
            <a:endParaRPr lang="pt-BR" sz="1700" dirty="0"/>
          </a:p>
        </p:txBody>
      </p:sp>
      <p:pic>
        <p:nvPicPr>
          <p:cNvPr id="3" name="Picture 2"/>
          <p:cNvPicPr>
            <a:picLocks noChangeAspect="1"/>
          </p:cNvPicPr>
          <p:nvPr/>
        </p:nvPicPr>
        <p:blipFill>
          <a:blip r:embed="rId3"/>
          <a:stretch>
            <a:fillRect/>
          </a:stretch>
        </p:blipFill>
        <p:spPr>
          <a:xfrm>
            <a:off x="652926" y="2420888"/>
            <a:ext cx="7807506" cy="576064"/>
          </a:xfrm>
          <a:prstGeom prst="rect">
            <a:avLst/>
          </a:prstGeom>
        </p:spPr>
      </p:pic>
      <p:sp>
        <p:nvSpPr>
          <p:cNvPr id="5" name="Slide Number Placeholder 4"/>
          <p:cNvSpPr>
            <a:spLocks noGrp="1"/>
          </p:cNvSpPr>
          <p:nvPr>
            <p:ph type="sldNum" sz="quarter" idx="12"/>
          </p:nvPr>
        </p:nvSpPr>
        <p:spPr/>
        <p:txBody>
          <a:bodyPr/>
          <a:lstStyle/>
          <a:p>
            <a:fld id="{64B04174-04F1-4CFC-A68E-9D1BC206F645}" type="slidenum">
              <a:rPr lang="pt-BR" smtClean="0"/>
              <a:pPr/>
              <a:t>173</a:t>
            </a:fld>
            <a:endParaRPr lang="pt-BR"/>
          </a:p>
        </p:txBody>
      </p:sp>
    </p:spTree>
    <p:extLst>
      <p:ext uri="{BB962C8B-B14F-4D97-AF65-F5344CB8AC3E}">
        <p14:creationId xmlns:p14="http://schemas.microsoft.com/office/powerpoint/2010/main" val="2242635893"/>
      </p:ext>
    </p:extLst>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2"/>
          <p:cNvSpPr>
            <a:spLocks noGrp="1" noChangeArrowheads="1"/>
          </p:cNvSpPr>
          <p:nvPr>
            <p:ph type="title"/>
          </p:nvPr>
        </p:nvSpPr>
        <p:spPr/>
        <p:txBody>
          <a:bodyPr/>
          <a:lstStyle/>
          <a:p>
            <a:pPr algn="ctr"/>
            <a:r>
              <a:rPr lang="pt-BR" dirty="0" smtClean="0"/>
              <a:t>Cascading order</a:t>
            </a:r>
            <a:endParaRPr lang="pt-BR" dirty="0"/>
          </a:p>
        </p:txBody>
      </p:sp>
      <p:sp>
        <p:nvSpPr>
          <p:cNvPr id="200707" name="Rectangle 3"/>
          <p:cNvSpPr>
            <a:spLocks noGrp="1" noChangeArrowheads="1"/>
          </p:cNvSpPr>
          <p:nvPr>
            <p:ph type="body" idx="1"/>
          </p:nvPr>
        </p:nvSpPr>
        <p:spPr>
          <a:xfrm>
            <a:off x="500034" y="1785926"/>
            <a:ext cx="8415366" cy="4286280"/>
          </a:xfrm>
        </p:spPr>
        <p:txBody>
          <a:bodyPr>
            <a:noAutofit/>
          </a:bodyPr>
          <a:lstStyle/>
          <a:p>
            <a:pPr marL="476250" lvl="1" indent="-476250">
              <a:lnSpc>
                <a:spcPct val="150000"/>
              </a:lnSpc>
              <a:spcBef>
                <a:spcPts val="400"/>
              </a:spcBef>
              <a:buSzPct val="68000"/>
              <a:buFont typeface="Wingdings 3"/>
              <a:buChar char=""/>
            </a:pPr>
            <a:r>
              <a:rPr lang="pt-BR" sz="2000" dirty="0" smtClean="0"/>
              <a:t>Quem é aplicado primeiro?</a:t>
            </a:r>
          </a:p>
          <a:p>
            <a:pPr marL="0" lvl="1" indent="0">
              <a:lnSpc>
                <a:spcPct val="150000"/>
              </a:lnSpc>
              <a:spcBef>
                <a:spcPts val="400"/>
              </a:spcBef>
              <a:buSzPct val="68000"/>
              <a:buNone/>
            </a:pPr>
            <a:endParaRPr lang="pt-BR" sz="2000" dirty="0" smtClean="0"/>
          </a:p>
          <a:p>
            <a:pPr marL="1094994" lvl="2" indent="-400050">
              <a:buClr>
                <a:schemeClr val="hlink"/>
              </a:buClr>
              <a:buFont typeface="Wingdings" pitchFamily="2" charset="2"/>
              <a:buAutoNum type="arabicPeriod"/>
            </a:pPr>
            <a:r>
              <a:rPr lang="pt-BR" sz="1800" dirty="0"/>
              <a:t>External style sheet</a:t>
            </a:r>
          </a:p>
          <a:p>
            <a:pPr marL="1094994" lvl="2" indent="-400050">
              <a:buClr>
                <a:schemeClr val="hlink"/>
              </a:buClr>
              <a:buFont typeface="Wingdings" pitchFamily="2" charset="2"/>
              <a:buAutoNum type="arabicPeriod"/>
            </a:pPr>
            <a:endParaRPr lang="pt-BR" sz="1800" b="1" dirty="0"/>
          </a:p>
          <a:p>
            <a:pPr marL="1094994" lvl="2" indent="-400050">
              <a:buClr>
                <a:schemeClr val="hlink"/>
              </a:buClr>
              <a:buFont typeface="Wingdings" pitchFamily="2" charset="2"/>
              <a:buAutoNum type="arabicPeriod"/>
            </a:pPr>
            <a:r>
              <a:rPr lang="pt-BR" sz="1800" dirty="0"/>
              <a:t>Internal style sheet</a:t>
            </a:r>
          </a:p>
          <a:p>
            <a:pPr marL="1094994" lvl="2" indent="-400050">
              <a:buClr>
                <a:schemeClr val="hlink"/>
              </a:buClr>
              <a:buFont typeface="Wingdings" pitchFamily="2" charset="2"/>
              <a:buAutoNum type="arabicPeriod"/>
            </a:pPr>
            <a:endParaRPr lang="pt-BR" sz="1800" dirty="0"/>
          </a:p>
          <a:p>
            <a:pPr marL="1094994" lvl="2" indent="-400050">
              <a:buClr>
                <a:schemeClr val="hlink"/>
              </a:buClr>
              <a:buFont typeface="Wingdings" pitchFamily="2" charset="2"/>
              <a:buAutoNum type="arabicPeriod"/>
            </a:pPr>
            <a:r>
              <a:rPr lang="pt-BR" sz="1800" dirty="0"/>
              <a:t>Inline style</a:t>
            </a:r>
          </a:p>
          <a:p>
            <a:pPr marL="476250" lvl="1" indent="-476250">
              <a:lnSpc>
                <a:spcPct val="150000"/>
              </a:lnSpc>
              <a:spcBef>
                <a:spcPts val="400"/>
              </a:spcBef>
              <a:buSzPct val="68000"/>
              <a:buFont typeface="Wingdings 3"/>
              <a:buChar char=""/>
            </a:pPr>
            <a:endParaRPr lang="pt-BR" sz="2000" dirty="0" smtClean="0"/>
          </a:p>
          <a:p>
            <a:pPr marL="476250" lvl="1" indent="-476250">
              <a:lnSpc>
                <a:spcPct val="150000"/>
              </a:lnSpc>
              <a:spcBef>
                <a:spcPts val="400"/>
              </a:spcBef>
              <a:buSzPct val="68000"/>
              <a:buFont typeface="Wingdings 3"/>
              <a:buChar char=""/>
            </a:pPr>
            <a:endParaRPr lang="pt-BR" sz="2000" dirty="0" smtClean="0"/>
          </a:p>
          <a:p>
            <a:pPr marL="476250" indent="-476250">
              <a:lnSpc>
                <a:spcPct val="150000"/>
              </a:lnSpc>
            </a:pPr>
            <a:endParaRPr lang="pt-BR" sz="2000" dirty="0" smtClean="0"/>
          </a:p>
          <a:p>
            <a:pPr marL="857250" lvl="1" indent="-400050">
              <a:lnSpc>
                <a:spcPct val="150000"/>
              </a:lnSpc>
              <a:buClr>
                <a:schemeClr val="hlink"/>
              </a:buClr>
              <a:buFont typeface="Wingdings" pitchFamily="2" charset="2"/>
              <a:buAutoNum type="arabicPeriod"/>
            </a:pPr>
            <a:endParaRPr lang="pt-BR" sz="2000" dirty="0"/>
          </a:p>
          <a:p>
            <a:pPr marL="476250" indent="-476250">
              <a:lnSpc>
                <a:spcPct val="150000"/>
              </a:lnSpc>
            </a:pPr>
            <a:endParaRPr lang="pt-BR" sz="2000" dirty="0"/>
          </a:p>
          <a:p>
            <a:pPr marL="476250" indent="-476250">
              <a:lnSpc>
                <a:spcPct val="150000"/>
              </a:lnSpc>
              <a:buFont typeface="Wingdings" pitchFamily="2" charset="2"/>
              <a:buNone/>
            </a:pPr>
            <a:endParaRPr lang="pt-BR" sz="2000" dirty="0"/>
          </a:p>
        </p:txBody>
      </p:sp>
      <p:sp>
        <p:nvSpPr>
          <p:cNvPr id="4" name="Slide Number Placeholder 3"/>
          <p:cNvSpPr>
            <a:spLocks noGrp="1"/>
          </p:cNvSpPr>
          <p:nvPr>
            <p:ph type="sldNum" sz="quarter" idx="12"/>
          </p:nvPr>
        </p:nvSpPr>
        <p:spPr/>
        <p:txBody>
          <a:bodyPr/>
          <a:lstStyle/>
          <a:p>
            <a:fld id="{64B04174-04F1-4CFC-A68E-9D1BC206F645}" type="slidenum">
              <a:rPr lang="pt-BR" smtClean="0"/>
              <a:pPr/>
              <a:t>174</a:t>
            </a:fld>
            <a:endParaRPr lang="pt-BR"/>
          </a:p>
        </p:txBody>
      </p:sp>
    </p:spTree>
    <p:extLst>
      <p:ext uri="{BB962C8B-B14F-4D97-AF65-F5344CB8AC3E}">
        <p14:creationId xmlns:p14="http://schemas.microsoft.com/office/powerpoint/2010/main" val="3881907832"/>
      </p:ext>
    </p:extLst>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Rectangle 2"/>
          <p:cNvSpPr>
            <a:spLocks noGrp="1" noChangeArrowheads="1"/>
          </p:cNvSpPr>
          <p:nvPr>
            <p:ph type="title"/>
          </p:nvPr>
        </p:nvSpPr>
        <p:spPr/>
        <p:txBody>
          <a:bodyPr/>
          <a:lstStyle/>
          <a:p>
            <a:pPr algn="ctr"/>
            <a:r>
              <a:rPr lang="pt-BR" dirty="0" smtClean="0"/>
              <a:t>Múltiplas folhas de estilo</a:t>
            </a:r>
            <a:endParaRPr lang="pt-BR" dirty="0"/>
          </a:p>
        </p:txBody>
      </p:sp>
      <p:sp>
        <p:nvSpPr>
          <p:cNvPr id="202755" name="Rectangle 3"/>
          <p:cNvSpPr>
            <a:spLocks noGrp="1" noChangeArrowheads="1"/>
          </p:cNvSpPr>
          <p:nvPr>
            <p:ph type="body" idx="1"/>
          </p:nvPr>
        </p:nvSpPr>
        <p:spPr>
          <a:xfrm>
            <a:off x="71406" y="4214818"/>
            <a:ext cx="8715404" cy="1500198"/>
          </a:xfrm>
        </p:spPr>
        <p:txBody>
          <a:bodyPr>
            <a:normAutofit lnSpcReduction="10000"/>
          </a:bodyPr>
          <a:lstStyle/>
          <a:p>
            <a:pPr marL="476250" indent="-476250" algn="ctr">
              <a:lnSpc>
                <a:spcPct val="180000"/>
              </a:lnSpc>
              <a:buSzPct val="100000"/>
              <a:buNone/>
            </a:pPr>
            <a:r>
              <a:rPr lang="pt-BR" sz="1800" b="1" dirty="0" smtClean="0">
                <a:solidFill>
                  <a:srgbClr val="C00000"/>
                </a:solidFill>
              </a:rPr>
              <a:t>	</a:t>
            </a:r>
            <a:r>
              <a:rPr lang="pt-BR" sz="1800" b="1" u="sng" dirty="0" smtClean="0">
                <a:solidFill>
                  <a:srgbClr val="C00000"/>
                </a:solidFill>
              </a:rPr>
              <a:t>CUIDADO</a:t>
            </a:r>
            <a:r>
              <a:rPr lang="pt-BR" sz="1800" dirty="0" smtClean="0">
                <a:solidFill>
                  <a:srgbClr val="C00000"/>
                </a:solidFill>
              </a:rPr>
              <a:t>: A ordem é importante, pois as folhas mais em baixo (links) substituem as propriedades idênticas contidas nas folhas acima. Propriedades diferentes são somadas.</a:t>
            </a:r>
          </a:p>
          <a:p>
            <a:pPr marL="476250" indent="-476250" algn="ctr">
              <a:lnSpc>
                <a:spcPct val="180000"/>
              </a:lnSpc>
              <a:buSzPct val="100000"/>
            </a:pPr>
            <a:endParaRPr lang="pt-BR" sz="1800" dirty="0" smtClean="0">
              <a:solidFill>
                <a:srgbClr val="C00000"/>
              </a:solidFill>
            </a:endParaRPr>
          </a:p>
          <a:p>
            <a:pPr marL="476250" indent="-476250" algn="ctr">
              <a:lnSpc>
                <a:spcPct val="180000"/>
              </a:lnSpc>
              <a:buSzPct val="100000"/>
            </a:pPr>
            <a:endParaRPr lang="pt-BR" sz="1800" dirty="0" smtClean="0">
              <a:solidFill>
                <a:srgbClr val="C00000"/>
              </a:solidFill>
            </a:endParaRPr>
          </a:p>
          <a:p>
            <a:pPr marL="476250" indent="-476250" algn="ctr">
              <a:lnSpc>
                <a:spcPct val="180000"/>
              </a:lnSpc>
              <a:buSzPct val="100000"/>
              <a:buFont typeface="+mj-lt"/>
              <a:buAutoNum type="arabicPeriod" startAt="11"/>
            </a:pPr>
            <a:endParaRPr lang="pt-BR" sz="1800" dirty="0" smtClean="0">
              <a:solidFill>
                <a:srgbClr val="C00000"/>
              </a:solidFill>
            </a:endParaRPr>
          </a:p>
          <a:p>
            <a:pPr marL="476250" indent="-476250" algn="ctr">
              <a:lnSpc>
                <a:spcPct val="180000"/>
              </a:lnSpc>
              <a:buSzPct val="100000"/>
              <a:buFont typeface="+mj-lt"/>
              <a:buAutoNum type="arabicPeriod" startAt="11"/>
            </a:pPr>
            <a:endParaRPr lang="pt-BR" sz="1800" dirty="0" smtClean="0">
              <a:solidFill>
                <a:srgbClr val="C00000"/>
              </a:solidFill>
            </a:endParaRPr>
          </a:p>
          <a:p>
            <a:pPr marL="476250" indent="-476250" algn="ctr">
              <a:lnSpc>
                <a:spcPct val="180000"/>
              </a:lnSpc>
              <a:buSzPct val="100000"/>
              <a:buFont typeface="+mj-lt"/>
              <a:buAutoNum type="arabicPeriod" startAt="11"/>
            </a:pPr>
            <a:endParaRPr lang="pt-BR" sz="1800" dirty="0" smtClean="0">
              <a:solidFill>
                <a:srgbClr val="C00000"/>
              </a:solidFill>
            </a:endParaRPr>
          </a:p>
          <a:p>
            <a:pPr marL="476250" indent="-476250" algn="ctr">
              <a:lnSpc>
                <a:spcPct val="180000"/>
              </a:lnSpc>
              <a:buSzPct val="100000"/>
              <a:buFont typeface="+mj-lt"/>
              <a:buAutoNum type="arabicPeriod" startAt="11"/>
            </a:pPr>
            <a:endParaRPr lang="pt-BR" sz="1800" dirty="0" smtClean="0">
              <a:solidFill>
                <a:srgbClr val="C00000"/>
              </a:solidFill>
            </a:endParaRPr>
          </a:p>
          <a:p>
            <a:pPr marL="476250" indent="-476250" algn="ctr">
              <a:lnSpc>
                <a:spcPct val="180000"/>
              </a:lnSpc>
              <a:buSzPct val="100000"/>
              <a:buFont typeface="+mj-lt"/>
              <a:buAutoNum type="arabicPeriod" startAt="11"/>
            </a:pPr>
            <a:endParaRPr lang="pt-BR" sz="1800" dirty="0" smtClean="0">
              <a:solidFill>
                <a:srgbClr val="C00000"/>
              </a:solidFill>
            </a:endParaRPr>
          </a:p>
          <a:p>
            <a:pPr marL="476250" indent="-476250" algn="ctr">
              <a:lnSpc>
                <a:spcPct val="180000"/>
              </a:lnSpc>
              <a:buSzPct val="100000"/>
              <a:buFont typeface="+mj-lt"/>
              <a:buAutoNum type="arabicPeriod" startAt="11"/>
            </a:pPr>
            <a:endParaRPr lang="pt-BR" sz="1800" dirty="0" smtClean="0">
              <a:solidFill>
                <a:srgbClr val="C00000"/>
              </a:solidFill>
            </a:endParaRPr>
          </a:p>
          <a:p>
            <a:pPr marL="476250" indent="-476250" algn="ctr">
              <a:lnSpc>
                <a:spcPct val="180000"/>
              </a:lnSpc>
              <a:buSzPct val="100000"/>
              <a:buNone/>
            </a:pPr>
            <a:endParaRPr lang="pt-BR" sz="1800" dirty="0" smtClean="0">
              <a:solidFill>
                <a:srgbClr val="C00000"/>
              </a:solidFill>
            </a:endParaRPr>
          </a:p>
          <a:p>
            <a:pPr marL="732282" lvl="1" indent="-476250" algn="ctr">
              <a:lnSpc>
                <a:spcPct val="180000"/>
              </a:lnSpc>
              <a:buSzPct val="100000"/>
              <a:buNone/>
            </a:pPr>
            <a:endParaRPr lang="pt-BR" sz="1400" dirty="0" smtClean="0">
              <a:solidFill>
                <a:srgbClr val="C00000"/>
              </a:solidFill>
            </a:endParaRPr>
          </a:p>
          <a:p>
            <a:pPr marL="970026" lvl="2" indent="-476250" algn="ctr">
              <a:lnSpc>
                <a:spcPct val="180000"/>
              </a:lnSpc>
              <a:buSzPct val="70000"/>
              <a:buNone/>
            </a:pPr>
            <a:endParaRPr lang="pt-BR" sz="1600" dirty="0" smtClean="0">
              <a:solidFill>
                <a:srgbClr val="C00000"/>
              </a:solidFill>
            </a:endParaRPr>
          </a:p>
          <a:p>
            <a:pPr marL="476250" indent="-476250" algn="ctr">
              <a:lnSpc>
                <a:spcPct val="180000"/>
              </a:lnSpc>
              <a:buSzPct val="100000"/>
              <a:buNone/>
            </a:pPr>
            <a:endParaRPr lang="pt-BR" sz="1800" dirty="0">
              <a:solidFill>
                <a:srgbClr val="C00000"/>
              </a:solidFill>
            </a:endParaRPr>
          </a:p>
          <a:p>
            <a:pPr marL="476250" indent="-476250" algn="ctr">
              <a:lnSpc>
                <a:spcPct val="180000"/>
              </a:lnSpc>
            </a:pPr>
            <a:endParaRPr lang="pt-BR" sz="1800" dirty="0">
              <a:solidFill>
                <a:srgbClr val="C00000"/>
              </a:solidFill>
            </a:endParaRPr>
          </a:p>
          <a:p>
            <a:pPr marL="476250" indent="-476250" algn="ctr">
              <a:lnSpc>
                <a:spcPct val="180000"/>
              </a:lnSpc>
            </a:pPr>
            <a:endParaRPr lang="pt-BR" sz="1800" dirty="0">
              <a:solidFill>
                <a:srgbClr val="C00000"/>
              </a:solidFill>
            </a:endParaRPr>
          </a:p>
          <a:p>
            <a:pPr marL="476250" indent="-476250" algn="ctr">
              <a:lnSpc>
                <a:spcPct val="180000"/>
              </a:lnSpc>
              <a:buFont typeface="Wingdings" pitchFamily="2" charset="2"/>
              <a:buNone/>
            </a:pPr>
            <a:endParaRPr lang="pt-BR" sz="1800" dirty="0">
              <a:solidFill>
                <a:srgbClr val="C00000"/>
              </a:solidFill>
            </a:endParaRPr>
          </a:p>
        </p:txBody>
      </p:sp>
      <p:pic>
        <p:nvPicPr>
          <p:cNvPr id="2050" name="Picture 2"/>
          <p:cNvPicPr>
            <a:picLocks noChangeAspect="1" noChangeArrowheads="1"/>
          </p:cNvPicPr>
          <p:nvPr/>
        </p:nvPicPr>
        <p:blipFill>
          <a:blip r:embed="rId3" cstate="print"/>
          <a:srcRect/>
          <a:stretch>
            <a:fillRect/>
          </a:stretch>
        </p:blipFill>
        <p:spPr bwMode="auto">
          <a:xfrm>
            <a:off x="357158" y="2000240"/>
            <a:ext cx="8447543" cy="1571636"/>
          </a:xfrm>
          <a:prstGeom prst="rect">
            <a:avLst/>
          </a:prstGeom>
          <a:ln>
            <a:noFill/>
          </a:ln>
          <a:effectLst>
            <a:outerShdw blurRad="292100" dist="139700" dir="2700000" algn="tl" rotWithShape="0">
              <a:srgbClr val="333333">
                <a:alpha val="65000"/>
              </a:srgbClr>
            </a:outerShdw>
          </a:effectLst>
        </p:spPr>
      </p:pic>
      <p:sp>
        <p:nvSpPr>
          <p:cNvPr id="3" name="Slide Number Placeholder 2"/>
          <p:cNvSpPr>
            <a:spLocks noGrp="1"/>
          </p:cNvSpPr>
          <p:nvPr>
            <p:ph type="sldNum" sz="quarter" idx="12"/>
          </p:nvPr>
        </p:nvSpPr>
        <p:spPr/>
        <p:txBody>
          <a:bodyPr/>
          <a:lstStyle/>
          <a:p>
            <a:fld id="{64B04174-04F1-4CFC-A68E-9D1BC206F645}" type="slidenum">
              <a:rPr lang="pt-BR" smtClean="0"/>
              <a:pPr/>
              <a:t>175</a:t>
            </a:fld>
            <a:endParaRPr lang="pt-BR"/>
          </a:p>
        </p:txBody>
      </p:sp>
    </p:spTree>
    <p:extLst>
      <p:ext uri="{BB962C8B-B14F-4D97-AF65-F5344CB8AC3E}">
        <p14:creationId xmlns:p14="http://schemas.microsoft.com/office/powerpoint/2010/main" val="3882639725"/>
      </p:ext>
    </p:extLst>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noAutofit/>
          </a:bodyPr>
          <a:lstStyle/>
          <a:p>
            <a:pPr lvl="0" algn="just">
              <a:lnSpc>
                <a:spcPct val="170000"/>
              </a:lnSpc>
            </a:pPr>
            <a:r>
              <a:rPr lang="pt-BR" sz="1800" dirty="0" smtClean="0"/>
              <a:t>Acessar a </a:t>
            </a:r>
            <a:r>
              <a:rPr lang="pt-BR" sz="1800" dirty="0"/>
              <a:t>página </a:t>
            </a:r>
            <a:r>
              <a:rPr lang="pt-BR" sz="1800" dirty="0">
                <a:hlinkClick r:id="rId2"/>
              </a:rPr>
              <a:t>http://</a:t>
            </a:r>
            <a:r>
              <a:rPr lang="pt-BR" sz="1800" dirty="0" smtClean="0">
                <a:hlinkClick r:id="rId2"/>
              </a:rPr>
              <a:t>www.w3schools.com/css/exercise.asp?filename=exercise_howto1</a:t>
            </a:r>
            <a:r>
              <a:rPr lang="pt-BR" sz="1800" dirty="0" smtClean="0"/>
              <a:t> (</a:t>
            </a:r>
            <a:r>
              <a:rPr lang="pt-BR" sz="1800" dirty="0"/>
              <a:t>ou </a:t>
            </a:r>
            <a:r>
              <a:rPr lang="pt-BR" sz="1800" dirty="0">
                <a:hlinkClick r:id="rId3"/>
              </a:rPr>
              <a:t>http://</a:t>
            </a:r>
            <a:r>
              <a:rPr lang="pt-BR" sz="1800" dirty="0" smtClean="0">
                <a:hlinkClick r:id="rId3"/>
              </a:rPr>
              <a:t>goo.gl/C3cAvi</a:t>
            </a:r>
            <a:r>
              <a:rPr lang="pt-BR" sz="1800" dirty="0" smtClean="0"/>
              <a:t> ) e resolver os exercícios abaixo:</a:t>
            </a:r>
          </a:p>
          <a:p>
            <a:pPr lvl="1" algn="just">
              <a:lnSpc>
                <a:spcPct val="170000"/>
              </a:lnSpc>
            </a:pPr>
            <a:r>
              <a:rPr lang="pt-BR" sz="1400" b="1" dirty="0" smtClean="0">
                <a:solidFill>
                  <a:srgbClr val="159200"/>
                </a:solidFill>
              </a:rPr>
              <a:t>CSS How To:</a:t>
            </a:r>
            <a:r>
              <a:rPr lang="pt-BR" sz="1400" dirty="0" smtClean="0"/>
              <a:t> Exercícios 1 a 4</a:t>
            </a:r>
          </a:p>
          <a:p>
            <a:pPr lvl="2" algn="just">
              <a:lnSpc>
                <a:spcPct val="170000"/>
              </a:lnSpc>
              <a:buNone/>
            </a:pPr>
            <a:endParaRPr lang="en-US" sz="1400" dirty="0" smtClean="0"/>
          </a:p>
          <a:p>
            <a:pPr lvl="2" algn="just">
              <a:lnSpc>
                <a:spcPct val="170000"/>
              </a:lnSpc>
              <a:buNone/>
            </a:pPr>
            <a:endParaRPr lang="en-US" sz="1400" dirty="0" smtClean="0"/>
          </a:p>
          <a:p>
            <a:pPr lvl="2" algn="just">
              <a:lnSpc>
                <a:spcPct val="170000"/>
              </a:lnSpc>
              <a:buNone/>
            </a:pPr>
            <a:endParaRPr lang="en-US" sz="1400" dirty="0" smtClean="0"/>
          </a:p>
        </p:txBody>
      </p:sp>
      <p:sp>
        <p:nvSpPr>
          <p:cNvPr id="8" name="Título 3"/>
          <p:cNvSpPr txBox="1">
            <a:spLocks/>
          </p:cNvSpPr>
          <p:nvPr/>
        </p:nvSpPr>
        <p:spPr>
          <a:xfrm>
            <a:off x="544016" y="201694"/>
            <a:ext cx="7772400" cy="1082056"/>
          </a:xfrm>
          <a:prstGeom prst="rect">
            <a:avLst/>
          </a:prstGeom>
        </p:spPr>
        <p:txBody>
          <a:bodyPr vert="horz" rtlCol="0" anchor="ctr">
            <a:normAutofit/>
            <a:scene3d>
              <a:camera prst="orthographicFront"/>
              <a:lightRig rig="soft" dir="tl">
                <a:rot lat="0" lon="0" rev="0"/>
              </a:lightRig>
            </a:scene3d>
            <a:sp3d contourW="25400" prstMaterial="matte">
              <a:bevelT w="25400" h="55880" prst="artDeco"/>
              <a:contourClr>
                <a:schemeClr val="accent2">
                  <a:tint val="20000"/>
                </a:schemeClr>
              </a:contourClr>
            </a:sp3d>
          </a:bodyPr>
          <a:lst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a:lstStyle>
          <a:p>
            <a:pPr algn="ctr"/>
            <a:r>
              <a:rPr lang="pt-BR" dirty="0" smtClean="0">
                <a:solidFill>
                  <a:srgbClr val="C00000"/>
                </a:solidFill>
              </a:rPr>
              <a:t>Exercício: Laboratório</a:t>
            </a:r>
            <a:endParaRPr lang="pt-BR" dirty="0">
              <a:solidFill>
                <a:srgbClr val="C00000"/>
              </a:solidFill>
            </a:endParaRPr>
          </a:p>
        </p:txBody>
      </p:sp>
      <p:pic>
        <p:nvPicPr>
          <p:cNvPr id="7" name="Picture 6" descr="http://www.lucasdomingos.com.br/blog/wp-content/uploads/2014/05/w3schools.com_0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80312" y="5348511"/>
            <a:ext cx="2112235" cy="158417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http://vignette1.wikia.nocookie.net/battlezone/images/9/99/Pc_icon.png/revision/latest?cb=2015021117244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666943" y="99947"/>
            <a:ext cx="1248073" cy="1248073"/>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2"/>
          </p:nvPr>
        </p:nvSpPr>
        <p:spPr/>
        <p:txBody>
          <a:bodyPr/>
          <a:lstStyle/>
          <a:p>
            <a:fld id="{64B04174-04F1-4CFC-A68E-9D1BC206F645}" type="slidenum">
              <a:rPr lang="pt-BR" smtClean="0"/>
              <a:pPr/>
              <a:t>176</a:t>
            </a:fld>
            <a:endParaRPr lang="pt-BR"/>
          </a:p>
        </p:txBody>
      </p:sp>
    </p:spTree>
    <p:extLst>
      <p:ext uri="{BB962C8B-B14F-4D97-AF65-F5344CB8AC3E}">
        <p14:creationId xmlns:p14="http://schemas.microsoft.com/office/powerpoint/2010/main" val="449482377"/>
      </p:ext>
    </p:extLst>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2"/>
          <p:cNvSpPr>
            <a:spLocks noGrp="1" noChangeArrowheads="1"/>
          </p:cNvSpPr>
          <p:nvPr>
            <p:ph type="title"/>
          </p:nvPr>
        </p:nvSpPr>
        <p:spPr/>
        <p:txBody>
          <a:bodyPr/>
          <a:lstStyle/>
          <a:p>
            <a:pPr algn="ctr"/>
            <a:r>
              <a:rPr lang="pt-BR" dirty="0" smtClean="0"/>
              <a:t>CSS - Dicas</a:t>
            </a:r>
            <a:endParaRPr lang="pt-BR" dirty="0"/>
          </a:p>
        </p:txBody>
      </p:sp>
      <p:pic>
        <p:nvPicPr>
          <p:cNvPr id="2" name="Picture 1"/>
          <p:cNvPicPr>
            <a:picLocks noChangeAspect="1"/>
          </p:cNvPicPr>
          <p:nvPr/>
        </p:nvPicPr>
        <p:blipFill>
          <a:blip r:embed="rId3"/>
          <a:stretch>
            <a:fillRect/>
          </a:stretch>
        </p:blipFill>
        <p:spPr>
          <a:xfrm>
            <a:off x="323528" y="1439824"/>
            <a:ext cx="3970784" cy="1145212"/>
          </a:xfrm>
          <a:prstGeom prst="rect">
            <a:avLst/>
          </a:prstGeom>
        </p:spPr>
      </p:pic>
      <p:pic>
        <p:nvPicPr>
          <p:cNvPr id="4" name="Picture 3"/>
          <p:cNvPicPr>
            <a:picLocks noChangeAspect="1"/>
          </p:cNvPicPr>
          <p:nvPr/>
        </p:nvPicPr>
        <p:blipFill>
          <a:blip r:embed="rId4"/>
          <a:stretch>
            <a:fillRect/>
          </a:stretch>
        </p:blipFill>
        <p:spPr>
          <a:xfrm>
            <a:off x="4355976" y="1454814"/>
            <a:ext cx="4485719" cy="837048"/>
          </a:xfrm>
          <a:prstGeom prst="rect">
            <a:avLst/>
          </a:prstGeom>
        </p:spPr>
      </p:pic>
      <p:sp>
        <p:nvSpPr>
          <p:cNvPr id="6" name="Slide Number Placeholder 5"/>
          <p:cNvSpPr>
            <a:spLocks noGrp="1"/>
          </p:cNvSpPr>
          <p:nvPr>
            <p:ph type="sldNum" sz="quarter" idx="12"/>
          </p:nvPr>
        </p:nvSpPr>
        <p:spPr/>
        <p:txBody>
          <a:bodyPr/>
          <a:lstStyle/>
          <a:p>
            <a:fld id="{64B04174-04F1-4CFC-A68E-9D1BC206F645}" type="slidenum">
              <a:rPr lang="pt-BR" smtClean="0"/>
              <a:pPr/>
              <a:t>177</a:t>
            </a:fld>
            <a:endParaRPr lang="pt-BR"/>
          </a:p>
        </p:txBody>
      </p:sp>
    </p:spTree>
    <p:extLst>
      <p:ext uri="{BB962C8B-B14F-4D97-AF65-F5344CB8AC3E}">
        <p14:creationId xmlns:p14="http://schemas.microsoft.com/office/powerpoint/2010/main" val="3826386982"/>
      </p:ext>
    </p:extLst>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Rectangle 2"/>
          <p:cNvSpPr>
            <a:spLocks noGrp="1" noChangeArrowheads="1"/>
          </p:cNvSpPr>
          <p:nvPr>
            <p:ph type="title"/>
          </p:nvPr>
        </p:nvSpPr>
        <p:spPr/>
        <p:txBody>
          <a:bodyPr/>
          <a:lstStyle/>
          <a:p>
            <a:pPr algn="ctr"/>
            <a:r>
              <a:rPr lang="pt-BR" dirty="0" smtClean="0"/>
              <a:t>CSS - Herança</a:t>
            </a:r>
            <a:endParaRPr lang="pt-BR" dirty="0"/>
          </a:p>
        </p:txBody>
      </p:sp>
      <p:sp>
        <p:nvSpPr>
          <p:cNvPr id="202755" name="Rectangle 3"/>
          <p:cNvSpPr>
            <a:spLocks noGrp="1" noChangeArrowheads="1"/>
          </p:cNvSpPr>
          <p:nvPr>
            <p:ph type="body" idx="1"/>
          </p:nvPr>
        </p:nvSpPr>
        <p:spPr>
          <a:xfrm>
            <a:off x="571472" y="1500174"/>
            <a:ext cx="7858180" cy="4276740"/>
          </a:xfrm>
        </p:spPr>
        <p:txBody>
          <a:bodyPr>
            <a:normAutofit/>
          </a:bodyPr>
          <a:lstStyle/>
          <a:p>
            <a:pPr marL="476250" indent="-476250" algn="just">
              <a:lnSpc>
                <a:spcPct val="180000"/>
              </a:lnSpc>
              <a:buSzPct val="100000"/>
            </a:pPr>
            <a:r>
              <a:rPr lang="pt-BR" sz="1800" dirty="0" smtClean="0"/>
              <a:t>Elementos dentro de outros são capazes de herdar as propriedades do(s) ancestral(is)</a:t>
            </a:r>
          </a:p>
          <a:p>
            <a:pPr marL="476250" indent="-476250" algn="just">
              <a:lnSpc>
                <a:spcPct val="180000"/>
              </a:lnSpc>
              <a:buSzPct val="100000"/>
            </a:pPr>
            <a:endParaRPr lang="pt-BR" sz="1800" dirty="0" smtClean="0"/>
          </a:p>
          <a:p>
            <a:pPr marL="476250" indent="-476250" algn="just">
              <a:lnSpc>
                <a:spcPct val="180000"/>
              </a:lnSpc>
              <a:buSzPct val="100000"/>
            </a:pPr>
            <a:r>
              <a:rPr lang="pt-BR" sz="1800" dirty="0" smtClean="0"/>
              <a:t>Propriedades do “pai” não sobrepõem propriedades idênticas no “filho”,  mas sim acrescenta outras novas.</a:t>
            </a:r>
          </a:p>
          <a:p>
            <a:pPr marL="476250" indent="-476250" algn="just">
              <a:lnSpc>
                <a:spcPct val="180000"/>
              </a:lnSpc>
              <a:buSzPct val="70000"/>
              <a:buNone/>
            </a:pPr>
            <a:endParaRPr lang="pt-BR" sz="1800" dirty="0" smtClean="0"/>
          </a:p>
          <a:p>
            <a:pPr marL="476250" indent="-476250" algn="just">
              <a:lnSpc>
                <a:spcPct val="180000"/>
              </a:lnSpc>
              <a:buSzPct val="100000"/>
              <a:buNone/>
            </a:pPr>
            <a:endParaRPr lang="pt-BR" sz="1800" dirty="0"/>
          </a:p>
          <a:p>
            <a:pPr marL="476250" indent="-476250" algn="just">
              <a:lnSpc>
                <a:spcPct val="180000"/>
              </a:lnSpc>
            </a:pPr>
            <a:endParaRPr lang="pt-BR" sz="1800" dirty="0"/>
          </a:p>
          <a:p>
            <a:pPr marL="476250" indent="-476250" algn="just">
              <a:lnSpc>
                <a:spcPct val="180000"/>
              </a:lnSpc>
            </a:pPr>
            <a:endParaRPr lang="pt-BR" sz="1800" dirty="0"/>
          </a:p>
          <a:p>
            <a:pPr marL="476250" indent="-476250" algn="just">
              <a:lnSpc>
                <a:spcPct val="180000"/>
              </a:lnSpc>
              <a:buFont typeface="Wingdings" pitchFamily="2" charset="2"/>
              <a:buNone/>
            </a:pPr>
            <a:endParaRPr lang="pt-BR" sz="1800" dirty="0"/>
          </a:p>
        </p:txBody>
      </p:sp>
      <p:sp>
        <p:nvSpPr>
          <p:cNvPr id="3" name="Slide Number Placeholder 2"/>
          <p:cNvSpPr>
            <a:spLocks noGrp="1"/>
          </p:cNvSpPr>
          <p:nvPr>
            <p:ph type="sldNum" sz="quarter" idx="12"/>
          </p:nvPr>
        </p:nvSpPr>
        <p:spPr/>
        <p:txBody>
          <a:bodyPr/>
          <a:lstStyle/>
          <a:p>
            <a:fld id="{64B04174-04F1-4CFC-A68E-9D1BC206F645}" type="slidenum">
              <a:rPr lang="pt-BR" smtClean="0"/>
              <a:pPr/>
              <a:t>178</a:t>
            </a:fld>
            <a:endParaRPr lang="pt-BR"/>
          </a:p>
        </p:txBody>
      </p:sp>
    </p:spTree>
    <p:extLst>
      <p:ext uri="{BB962C8B-B14F-4D97-AF65-F5344CB8AC3E}">
        <p14:creationId xmlns:p14="http://schemas.microsoft.com/office/powerpoint/2010/main" val="2272233302"/>
      </p:ext>
    </p:extLst>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Rectangle 2"/>
          <p:cNvSpPr>
            <a:spLocks noGrp="1" noChangeArrowheads="1"/>
          </p:cNvSpPr>
          <p:nvPr>
            <p:ph type="title"/>
          </p:nvPr>
        </p:nvSpPr>
        <p:spPr/>
        <p:txBody>
          <a:bodyPr/>
          <a:lstStyle/>
          <a:p>
            <a:pPr algn="ctr"/>
            <a:r>
              <a:rPr lang="pt-BR" dirty="0" smtClean="0"/>
              <a:t>Diagrama de </a:t>
            </a:r>
            <a:r>
              <a:rPr lang="pt-BR" dirty="0" err="1" smtClean="0"/>
              <a:t>Tags</a:t>
            </a:r>
            <a:endParaRPr lang="pt-BR" dirty="0"/>
          </a:p>
        </p:txBody>
      </p:sp>
      <p:graphicFrame>
        <p:nvGraphicFramePr>
          <p:cNvPr id="5" name="Diagrama 4"/>
          <p:cNvGraphicFramePr/>
          <p:nvPr/>
        </p:nvGraphicFramePr>
        <p:xfrm>
          <a:off x="1285852" y="1546315"/>
          <a:ext cx="7358114" cy="46687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Slide Number Placeholder 2"/>
          <p:cNvSpPr>
            <a:spLocks noGrp="1"/>
          </p:cNvSpPr>
          <p:nvPr>
            <p:ph type="sldNum" sz="quarter" idx="12"/>
          </p:nvPr>
        </p:nvSpPr>
        <p:spPr/>
        <p:txBody>
          <a:bodyPr/>
          <a:lstStyle/>
          <a:p>
            <a:fld id="{64B04174-04F1-4CFC-A68E-9D1BC206F645}" type="slidenum">
              <a:rPr lang="pt-BR" smtClean="0"/>
              <a:pPr/>
              <a:t>179</a:t>
            </a:fld>
            <a:endParaRPr lang="pt-BR"/>
          </a:p>
        </p:txBody>
      </p:sp>
    </p:spTree>
    <p:extLst>
      <p:ext uri="{BB962C8B-B14F-4D97-AF65-F5344CB8AC3E}">
        <p14:creationId xmlns:p14="http://schemas.microsoft.com/office/powerpoint/2010/main" val="34088563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a:xfrm>
            <a:off x="457200" y="1481328"/>
            <a:ext cx="8229600" cy="5090944"/>
          </a:xfrm>
        </p:spPr>
        <p:txBody>
          <a:bodyPr>
            <a:noAutofit/>
          </a:bodyPr>
          <a:lstStyle/>
          <a:p>
            <a:pPr lvl="1" algn="just">
              <a:lnSpc>
                <a:spcPct val="170000"/>
              </a:lnSpc>
              <a:buNone/>
            </a:pPr>
            <a:r>
              <a:rPr lang="pt-BR" sz="1600" dirty="0" smtClean="0"/>
              <a:t>A identificação do idioma do documento é importante por uma série de razões:</a:t>
            </a:r>
          </a:p>
          <a:p>
            <a:pPr lvl="1" algn="just">
              <a:lnSpc>
                <a:spcPct val="170000"/>
              </a:lnSpc>
            </a:pPr>
            <a:endParaRPr lang="pt-BR" sz="1600" dirty="0" smtClean="0"/>
          </a:p>
          <a:p>
            <a:pPr marL="973836" lvl="2" indent="-342900" algn="just">
              <a:lnSpc>
                <a:spcPct val="170000"/>
              </a:lnSpc>
              <a:buFont typeface="+mj-lt"/>
              <a:buAutoNum type="arabicPeriod"/>
            </a:pPr>
            <a:r>
              <a:rPr lang="pt-BR" sz="1600" dirty="0" smtClean="0"/>
              <a:t>Permitir que o software de tradução em </a:t>
            </a:r>
            <a:r>
              <a:rPr lang="pt-BR" sz="1600" dirty="0" err="1" smtClean="0"/>
              <a:t>braille</a:t>
            </a:r>
            <a:r>
              <a:rPr lang="pt-BR" sz="1600" dirty="0" smtClean="0"/>
              <a:t> substitua códigos de controle por caracteres acentuados</a:t>
            </a:r>
          </a:p>
          <a:p>
            <a:pPr lvl="2" algn="just">
              <a:lnSpc>
                <a:spcPct val="170000"/>
              </a:lnSpc>
            </a:pPr>
            <a:endParaRPr lang="pt-BR" sz="1600" dirty="0" smtClean="0"/>
          </a:p>
          <a:p>
            <a:pPr marL="973836" lvl="2" indent="-342900" algn="just">
              <a:lnSpc>
                <a:spcPct val="170000"/>
              </a:lnSpc>
              <a:buFont typeface="+mj-lt"/>
              <a:buAutoNum type="arabicPeriod" startAt="2"/>
            </a:pPr>
            <a:r>
              <a:rPr lang="pt-BR" sz="1600" dirty="0" smtClean="0"/>
              <a:t>Os sintetizadores de fala que suportam vários idiomas poderão perceber e adaptar-se à pronúncia e sintaxe específicas do idioma da página, lendo o texto com o sotaque e pronúncia corretos.</a:t>
            </a:r>
          </a:p>
          <a:p>
            <a:pPr algn="just">
              <a:lnSpc>
                <a:spcPct val="170000"/>
              </a:lnSpc>
            </a:pPr>
            <a:endParaRPr lang="pt-BR" sz="1600" dirty="0"/>
          </a:p>
        </p:txBody>
      </p:sp>
      <p:sp>
        <p:nvSpPr>
          <p:cNvPr id="3" name="Título 2"/>
          <p:cNvSpPr>
            <a:spLocks noGrp="1"/>
          </p:cNvSpPr>
          <p:nvPr>
            <p:ph type="title"/>
          </p:nvPr>
        </p:nvSpPr>
        <p:spPr/>
        <p:txBody>
          <a:bodyPr/>
          <a:lstStyle/>
          <a:p>
            <a:pPr algn="ctr"/>
            <a:r>
              <a:rPr lang="pt-BR" dirty="0" err="1" smtClean="0"/>
              <a:t>TAGs</a:t>
            </a:r>
            <a:r>
              <a:rPr lang="pt-BR" dirty="0" smtClean="0"/>
              <a:t> HTML</a:t>
            </a:r>
            <a:endParaRPr lang="pt-BR" dirty="0"/>
          </a:p>
        </p:txBody>
      </p:sp>
      <p:sp>
        <p:nvSpPr>
          <p:cNvPr id="5" name="Slide Number Placeholder 4"/>
          <p:cNvSpPr>
            <a:spLocks noGrp="1"/>
          </p:cNvSpPr>
          <p:nvPr>
            <p:ph type="sldNum" sz="quarter" idx="12"/>
          </p:nvPr>
        </p:nvSpPr>
        <p:spPr/>
        <p:txBody>
          <a:bodyPr/>
          <a:lstStyle/>
          <a:p>
            <a:fld id="{64B04174-04F1-4CFC-A68E-9D1BC206F645}" type="slidenum">
              <a:rPr lang="pt-BR" smtClean="0"/>
              <a:pPr/>
              <a:t>18</a:t>
            </a:fld>
            <a:endParaRPr lang="pt-BR"/>
          </a:p>
        </p:txBody>
      </p:sp>
    </p:spTree>
    <p:extLst>
      <p:ext uri="{BB962C8B-B14F-4D97-AF65-F5344CB8AC3E}">
        <p14:creationId xmlns:p14="http://schemas.microsoft.com/office/powerpoint/2010/main" val="3810059358"/>
      </p:ext>
    </p:extLst>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Rectangle 2"/>
          <p:cNvSpPr>
            <a:spLocks noGrp="1" noChangeArrowheads="1"/>
          </p:cNvSpPr>
          <p:nvPr>
            <p:ph type="title"/>
          </p:nvPr>
        </p:nvSpPr>
        <p:spPr/>
        <p:txBody>
          <a:bodyPr/>
          <a:lstStyle/>
          <a:p>
            <a:pPr algn="ctr"/>
            <a:r>
              <a:rPr lang="pt-BR" dirty="0" smtClean="0"/>
              <a:t>Exercício</a:t>
            </a:r>
            <a:endParaRPr lang="pt-BR" dirty="0"/>
          </a:p>
        </p:txBody>
      </p:sp>
      <p:graphicFrame>
        <p:nvGraphicFramePr>
          <p:cNvPr id="5" name="Diagrama 4"/>
          <p:cNvGraphicFramePr/>
          <p:nvPr/>
        </p:nvGraphicFramePr>
        <p:xfrm>
          <a:off x="1285852" y="1428736"/>
          <a:ext cx="7358114" cy="46687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4" name="Diagrama 3"/>
          <p:cNvGraphicFramePr/>
          <p:nvPr>
            <p:extLst/>
          </p:nvPr>
        </p:nvGraphicFramePr>
        <p:xfrm>
          <a:off x="142876" y="1357298"/>
          <a:ext cx="8858280" cy="5286412"/>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6" name="Retângulo de cantos arredondados 5"/>
          <p:cNvSpPr/>
          <p:nvPr/>
        </p:nvSpPr>
        <p:spPr>
          <a:xfrm>
            <a:off x="142844" y="1500174"/>
            <a:ext cx="3357586" cy="1643074"/>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pt-BR" sz="1600" dirty="0" smtClean="0"/>
              <a:t>Quais elementos herdarão a cor verde do elemento &lt;</a:t>
            </a:r>
            <a:r>
              <a:rPr lang="pt-BR" sz="1600" dirty="0" err="1" smtClean="0"/>
              <a:t>body</a:t>
            </a:r>
            <a:r>
              <a:rPr lang="pt-BR" sz="1600" dirty="0" smtClean="0"/>
              <a:t>&gt;? Utilize a CSS ao lado para responder esta questão.</a:t>
            </a:r>
            <a:endParaRPr lang="pt-BR" sz="1600" dirty="0"/>
          </a:p>
        </p:txBody>
      </p:sp>
      <p:sp>
        <p:nvSpPr>
          <p:cNvPr id="7" name="Retângulo de cantos arredondados 6"/>
          <p:cNvSpPr/>
          <p:nvPr/>
        </p:nvSpPr>
        <p:spPr>
          <a:xfrm>
            <a:off x="5286380" y="1714488"/>
            <a:ext cx="3357586" cy="1285884"/>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just">
              <a:lnSpc>
                <a:spcPct val="200000"/>
              </a:lnSpc>
            </a:pPr>
            <a:r>
              <a:rPr lang="pt-BR" dirty="0" err="1" smtClean="0"/>
              <a:t>body</a:t>
            </a:r>
            <a:r>
              <a:rPr lang="pt-BR" dirty="0" smtClean="0"/>
              <a:t> {</a:t>
            </a:r>
            <a:r>
              <a:rPr lang="pt-BR" dirty="0" err="1" smtClean="0"/>
              <a:t>color</a:t>
            </a:r>
            <a:r>
              <a:rPr lang="pt-BR" dirty="0" smtClean="0"/>
              <a:t>: </a:t>
            </a:r>
            <a:r>
              <a:rPr lang="pt-BR" dirty="0" err="1" smtClean="0"/>
              <a:t>green</a:t>
            </a:r>
            <a:r>
              <a:rPr lang="pt-BR" dirty="0" smtClean="0"/>
              <a:t>;}</a:t>
            </a:r>
          </a:p>
          <a:p>
            <a:pPr algn="just">
              <a:lnSpc>
                <a:spcPct val="200000"/>
              </a:lnSpc>
            </a:pPr>
            <a:r>
              <a:rPr lang="pt-BR" dirty="0" smtClean="0"/>
              <a:t>p {</a:t>
            </a:r>
            <a:r>
              <a:rPr lang="pt-BR" dirty="0" err="1" smtClean="0"/>
              <a:t>color</a:t>
            </a:r>
            <a:r>
              <a:rPr lang="pt-BR" dirty="0" smtClean="0"/>
              <a:t>: </a:t>
            </a:r>
            <a:r>
              <a:rPr lang="pt-BR" dirty="0" err="1" smtClean="0"/>
              <a:t>black</a:t>
            </a:r>
            <a:r>
              <a:rPr lang="pt-BR" dirty="0" smtClean="0"/>
              <a:t>;}</a:t>
            </a:r>
            <a:endParaRPr lang="pt-BR" dirty="0"/>
          </a:p>
        </p:txBody>
      </p:sp>
      <p:grpSp>
        <p:nvGrpSpPr>
          <p:cNvPr id="15" name="Grupo 14"/>
          <p:cNvGrpSpPr/>
          <p:nvPr/>
        </p:nvGrpSpPr>
        <p:grpSpPr>
          <a:xfrm>
            <a:off x="285719" y="4143380"/>
            <a:ext cx="6978064" cy="1144694"/>
            <a:chOff x="285719" y="4143380"/>
            <a:chExt cx="6978064" cy="1144694"/>
          </a:xfrm>
        </p:grpSpPr>
        <p:cxnSp>
          <p:nvCxnSpPr>
            <p:cNvPr id="9" name="Conector de seta reta 8"/>
            <p:cNvCxnSpPr/>
            <p:nvPr/>
          </p:nvCxnSpPr>
          <p:spPr>
            <a:xfrm flipV="1">
              <a:off x="285719" y="4143380"/>
              <a:ext cx="334330" cy="216000"/>
            </a:xfrm>
            <a:prstGeom prst="straightConnector1">
              <a:avLst/>
            </a:prstGeom>
            <a:ln w="53975">
              <a:solidFill>
                <a:srgbClr val="159200"/>
              </a:solidFill>
              <a:tailEnd type="arrow"/>
            </a:ln>
          </p:spPr>
          <p:style>
            <a:lnRef idx="1">
              <a:schemeClr val="accent1"/>
            </a:lnRef>
            <a:fillRef idx="0">
              <a:schemeClr val="accent1"/>
            </a:fillRef>
            <a:effectRef idx="0">
              <a:schemeClr val="accent1"/>
            </a:effectRef>
            <a:fontRef idx="minor">
              <a:schemeClr val="tx1"/>
            </a:fontRef>
          </p:style>
        </p:cxnSp>
        <p:cxnSp>
          <p:nvCxnSpPr>
            <p:cNvPr id="10" name="Conector de seta reta 9"/>
            <p:cNvCxnSpPr/>
            <p:nvPr/>
          </p:nvCxnSpPr>
          <p:spPr>
            <a:xfrm flipV="1">
              <a:off x="2714611" y="4143380"/>
              <a:ext cx="334330" cy="216000"/>
            </a:xfrm>
            <a:prstGeom prst="straightConnector1">
              <a:avLst/>
            </a:prstGeom>
            <a:ln w="53975">
              <a:solidFill>
                <a:srgbClr val="159200"/>
              </a:solidFill>
              <a:tailEnd type="arrow"/>
            </a:ln>
          </p:spPr>
          <p:style>
            <a:lnRef idx="1">
              <a:schemeClr val="accent1"/>
            </a:lnRef>
            <a:fillRef idx="0">
              <a:schemeClr val="accent1"/>
            </a:fillRef>
            <a:effectRef idx="0">
              <a:schemeClr val="accent1"/>
            </a:effectRef>
            <a:fontRef idx="minor">
              <a:schemeClr val="tx1"/>
            </a:fontRef>
          </p:style>
        </p:cxnSp>
        <p:cxnSp>
          <p:nvCxnSpPr>
            <p:cNvPr id="11" name="Conector de seta reta 10"/>
            <p:cNvCxnSpPr/>
            <p:nvPr/>
          </p:nvCxnSpPr>
          <p:spPr>
            <a:xfrm flipV="1">
              <a:off x="5830173" y="4157235"/>
              <a:ext cx="334330" cy="216000"/>
            </a:xfrm>
            <a:prstGeom prst="straightConnector1">
              <a:avLst/>
            </a:prstGeom>
            <a:ln w="53975">
              <a:solidFill>
                <a:srgbClr val="159200"/>
              </a:solidFill>
              <a:tailEnd type="arrow"/>
            </a:ln>
          </p:spPr>
          <p:style>
            <a:lnRef idx="1">
              <a:schemeClr val="accent1"/>
            </a:lnRef>
            <a:fillRef idx="0">
              <a:schemeClr val="accent1"/>
            </a:fillRef>
            <a:effectRef idx="0">
              <a:schemeClr val="accent1"/>
            </a:effectRef>
            <a:fontRef idx="minor">
              <a:schemeClr val="tx1"/>
            </a:fontRef>
          </p:style>
        </p:cxnSp>
        <p:cxnSp>
          <p:nvCxnSpPr>
            <p:cNvPr id="12" name="Conector de seta reta 11"/>
            <p:cNvCxnSpPr/>
            <p:nvPr/>
          </p:nvCxnSpPr>
          <p:spPr>
            <a:xfrm flipV="1">
              <a:off x="6929453" y="4214818"/>
              <a:ext cx="334330" cy="216000"/>
            </a:xfrm>
            <a:prstGeom prst="straightConnector1">
              <a:avLst/>
            </a:prstGeom>
            <a:ln w="53975">
              <a:solidFill>
                <a:srgbClr val="159200"/>
              </a:solidFill>
              <a:tailEnd type="arrow"/>
            </a:ln>
          </p:spPr>
          <p:style>
            <a:lnRef idx="1">
              <a:schemeClr val="accent1"/>
            </a:lnRef>
            <a:fillRef idx="0">
              <a:schemeClr val="accent1"/>
            </a:fillRef>
            <a:effectRef idx="0">
              <a:schemeClr val="accent1"/>
            </a:effectRef>
            <a:fontRef idx="minor">
              <a:schemeClr val="tx1"/>
            </a:fontRef>
          </p:style>
        </p:cxnSp>
        <p:cxnSp>
          <p:nvCxnSpPr>
            <p:cNvPr id="14" name="Conector de seta reta 13"/>
            <p:cNvCxnSpPr/>
            <p:nvPr/>
          </p:nvCxnSpPr>
          <p:spPr>
            <a:xfrm flipV="1">
              <a:off x="2714611" y="5072074"/>
              <a:ext cx="334330" cy="216000"/>
            </a:xfrm>
            <a:prstGeom prst="straightConnector1">
              <a:avLst/>
            </a:prstGeom>
            <a:ln w="53975">
              <a:solidFill>
                <a:srgbClr val="159200"/>
              </a:solidFill>
              <a:tailEnd type="arrow"/>
            </a:ln>
          </p:spPr>
          <p:style>
            <a:lnRef idx="1">
              <a:schemeClr val="accent1"/>
            </a:lnRef>
            <a:fillRef idx="0">
              <a:schemeClr val="accent1"/>
            </a:fillRef>
            <a:effectRef idx="0">
              <a:schemeClr val="accent1"/>
            </a:effectRef>
            <a:fontRef idx="minor">
              <a:schemeClr val="tx1"/>
            </a:fontRef>
          </p:style>
        </p:cxnSp>
      </p:grpSp>
      <p:sp>
        <p:nvSpPr>
          <p:cNvPr id="3" name="Slide Number Placeholder 2"/>
          <p:cNvSpPr>
            <a:spLocks noGrp="1"/>
          </p:cNvSpPr>
          <p:nvPr>
            <p:ph type="sldNum" sz="quarter" idx="12"/>
          </p:nvPr>
        </p:nvSpPr>
        <p:spPr/>
        <p:txBody>
          <a:bodyPr/>
          <a:lstStyle/>
          <a:p>
            <a:fld id="{64B04174-04F1-4CFC-A68E-9D1BC206F645}" type="slidenum">
              <a:rPr lang="pt-BR" smtClean="0"/>
              <a:pPr/>
              <a:t>180</a:t>
            </a:fld>
            <a:endParaRPr lang="pt-BR"/>
          </a:p>
        </p:txBody>
      </p:sp>
    </p:spTree>
    <p:extLst>
      <p:ext uri="{BB962C8B-B14F-4D97-AF65-F5344CB8AC3E}">
        <p14:creationId xmlns:p14="http://schemas.microsoft.com/office/powerpoint/2010/main" val="3054283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iterate type="lt">
                                    <p:tmPct val="5000"/>
                                  </p:iterate>
                                  <p:childTnLst>
                                    <p:set>
                                      <p:cBhvr>
                                        <p:cTn id="6" dur="1" fill="hold">
                                          <p:stCondLst>
                                            <p:cond delay="0"/>
                                          </p:stCondLst>
                                        </p:cTn>
                                        <p:tgtEl>
                                          <p:spTgt spid="15"/>
                                        </p:tgtEl>
                                        <p:attrNameLst>
                                          <p:attrName>style.visibility</p:attrName>
                                        </p:attrNameLst>
                                      </p:cBhvr>
                                      <p:to>
                                        <p:strVal val="visible"/>
                                      </p:to>
                                    </p:set>
                                    <p:anim calcmode="lin" valueType="num">
                                      <p:cBhvr>
                                        <p:cTn id="7" dur="1000" fill="hold"/>
                                        <p:tgtEl>
                                          <p:spTgt spid="15"/>
                                        </p:tgtEl>
                                        <p:attrNameLst>
                                          <p:attrName>ppt_w</p:attrName>
                                        </p:attrNameLst>
                                      </p:cBhvr>
                                      <p:tavLst>
                                        <p:tav tm="0">
                                          <p:val>
                                            <p:fltVal val="0"/>
                                          </p:val>
                                        </p:tav>
                                        <p:tav tm="100000">
                                          <p:val>
                                            <p:strVal val="#ppt_w"/>
                                          </p:val>
                                        </p:tav>
                                      </p:tavLst>
                                    </p:anim>
                                    <p:anim calcmode="lin" valueType="num">
                                      <p:cBhvr>
                                        <p:cTn id="8" dur="1000" fill="hold"/>
                                        <p:tgtEl>
                                          <p:spTgt spid="15"/>
                                        </p:tgtEl>
                                        <p:attrNameLst>
                                          <p:attrName>ppt_h</p:attrName>
                                        </p:attrNameLst>
                                      </p:cBhvr>
                                      <p:tavLst>
                                        <p:tav tm="0">
                                          <p:val>
                                            <p:fltVal val="0"/>
                                          </p:val>
                                        </p:tav>
                                        <p:tav tm="100000">
                                          <p:val>
                                            <p:strVal val="#ppt_h"/>
                                          </p:val>
                                        </p:tav>
                                      </p:tavLst>
                                    </p:anim>
                                    <p:anim calcmode="lin" valueType="num">
                                      <p:cBhvr>
                                        <p:cTn id="9" dur="1000" fill="hold"/>
                                        <p:tgtEl>
                                          <p:spTgt spid="15"/>
                                        </p:tgtEl>
                                        <p:attrNameLst>
                                          <p:attrName>style.rotation</p:attrName>
                                        </p:attrNameLst>
                                      </p:cBhvr>
                                      <p:tavLst>
                                        <p:tav tm="0">
                                          <p:val>
                                            <p:fltVal val="90"/>
                                          </p:val>
                                        </p:tav>
                                        <p:tav tm="100000">
                                          <p:val>
                                            <p:fltVal val="0"/>
                                          </p:val>
                                        </p:tav>
                                      </p:tavLst>
                                    </p:anim>
                                    <p:animEffect transition="in" filter="fade">
                                      <p:cBhvr>
                                        <p:cTn id="10"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Rectangle 2"/>
          <p:cNvSpPr>
            <a:spLocks noGrp="1" noChangeArrowheads="1"/>
          </p:cNvSpPr>
          <p:nvPr>
            <p:ph type="title"/>
          </p:nvPr>
        </p:nvSpPr>
        <p:spPr/>
        <p:txBody>
          <a:bodyPr/>
          <a:lstStyle/>
          <a:p>
            <a:pPr algn="ctr"/>
            <a:r>
              <a:rPr lang="pt-BR" dirty="0" smtClean="0"/>
              <a:t>Ignorando a herança</a:t>
            </a:r>
            <a:endParaRPr lang="pt-BR" dirty="0"/>
          </a:p>
        </p:txBody>
      </p:sp>
      <p:sp>
        <p:nvSpPr>
          <p:cNvPr id="202755" name="Rectangle 3"/>
          <p:cNvSpPr>
            <a:spLocks noGrp="1" noChangeArrowheads="1"/>
          </p:cNvSpPr>
          <p:nvPr>
            <p:ph type="body" idx="1"/>
          </p:nvPr>
        </p:nvSpPr>
        <p:spPr>
          <a:xfrm>
            <a:off x="671514" y="1500174"/>
            <a:ext cx="8043890" cy="4572032"/>
          </a:xfrm>
        </p:spPr>
        <p:txBody>
          <a:bodyPr>
            <a:normAutofit fontScale="92500"/>
          </a:bodyPr>
          <a:lstStyle/>
          <a:p>
            <a:pPr marL="476250" indent="-476250">
              <a:lnSpc>
                <a:spcPct val="180000"/>
              </a:lnSpc>
              <a:buSzPct val="100000"/>
              <a:buNone/>
            </a:pPr>
            <a:r>
              <a:rPr lang="pt-BR" sz="1800" b="1" dirty="0" smtClean="0"/>
              <a:t>Lembra deste exercício?</a:t>
            </a:r>
          </a:p>
          <a:p>
            <a:pPr marL="476250" indent="-476250">
              <a:lnSpc>
                <a:spcPct val="180000"/>
              </a:lnSpc>
              <a:buSzPct val="100000"/>
              <a:buNone/>
            </a:pPr>
            <a:r>
              <a:rPr lang="pt-BR" sz="1800" dirty="0" smtClean="0"/>
              <a:t>Crie uma nova regra onde todos os seletores &lt;h1&gt;, &lt;h2&gt; ... &lt;h6&gt;, &lt;p&gt;, &lt;a&gt;, &lt;em&gt; e &lt;</a:t>
            </a:r>
            <a:r>
              <a:rPr lang="pt-BR" sz="1800" dirty="0" err="1" smtClean="0"/>
              <a:t>strong</a:t>
            </a:r>
            <a:r>
              <a:rPr lang="pt-BR" sz="1800" dirty="0" smtClean="0"/>
              <a:t>&gt; tenham as seguintes configurações: </a:t>
            </a:r>
          </a:p>
          <a:p>
            <a:pPr marL="732282" lvl="1" indent="-476250">
              <a:lnSpc>
                <a:spcPct val="180000"/>
              </a:lnSpc>
              <a:buSzPct val="70000"/>
              <a:buFont typeface="+mj-lt"/>
              <a:buAutoNum type="alphaLcParenR"/>
            </a:pPr>
            <a:r>
              <a:rPr lang="pt-BR" sz="1800" dirty="0" smtClean="0"/>
              <a:t>Espaçamento entre linhas: duplo</a:t>
            </a:r>
          </a:p>
          <a:p>
            <a:pPr marL="732282" lvl="1" indent="-476250">
              <a:lnSpc>
                <a:spcPct val="180000"/>
              </a:lnSpc>
              <a:buSzPct val="70000"/>
              <a:buFont typeface="+mj-lt"/>
              <a:buAutoNum type="alphaLcParenR"/>
            </a:pPr>
            <a:r>
              <a:rPr lang="pt-BR" sz="1800" dirty="0" smtClean="0"/>
              <a:t>Tipo de fonte: </a:t>
            </a:r>
            <a:r>
              <a:rPr lang="pt-BR" sz="1800" dirty="0" err="1" smtClean="0"/>
              <a:t>sans-serif</a:t>
            </a:r>
            <a:r>
              <a:rPr lang="pt-BR" sz="1800" dirty="0" smtClean="0"/>
              <a:t>;</a:t>
            </a:r>
          </a:p>
          <a:p>
            <a:pPr marL="476250" indent="-476250">
              <a:lnSpc>
                <a:spcPct val="180000"/>
              </a:lnSpc>
              <a:buSzPct val="70000"/>
              <a:buNone/>
            </a:pPr>
            <a:endParaRPr lang="pt-BR" sz="1800" b="1" dirty="0" smtClean="0"/>
          </a:p>
          <a:p>
            <a:pPr marL="476250" indent="-476250">
              <a:lnSpc>
                <a:spcPct val="180000"/>
              </a:lnSpc>
              <a:buSzPct val="70000"/>
              <a:buNone/>
            </a:pPr>
            <a:r>
              <a:rPr lang="pt-BR" sz="1800" b="1" dirty="0" smtClean="0"/>
              <a:t>A solução era: body ou * { ... }. Ok?</a:t>
            </a:r>
          </a:p>
          <a:p>
            <a:pPr marL="476250" indent="-476250">
              <a:lnSpc>
                <a:spcPct val="180000"/>
              </a:lnSpc>
              <a:buSzPct val="70000"/>
              <a:buNone/>
            </a:pPr>
            <a:r>
              <a:rPr lang="pt-BR" sz="1800" b="1" dirty="0" smtClean="0">
                <a:solidFill>
                  <a:schemeClr val="accent2"/>
                </a:solidFill>
              </a:rPr>
              <a:t>OBS</a:t>
            </a:r>
            <a:r>
              <a:rPr lang="pt-BR" sz="1800" dirty="0" smtClean="0">
                <a:solidFill>
                  <a:schemeClr val="accent2"/>
                </a:solidFill>
              </a:rPr>
              <a:t>: E se houvesse apenas o elemento &lt;em&gt; com a fonte </a:t>
            </a:r>
            <a:r>
              <a:rPr lang="pt-BR" sz="1800" dirty="0" err="1" smtClean="0">
                <a:solidFill>
                  <a:schemeClr val="accent2"/>
                </a:solidFill>
              </a:rPr>
              <a:t>arial</a:t>
            </a:r>
            <a:r>
              <a:rPr lang="pt-BR" sz="1800" dirty="0" smtClean="0">
                <a:solidFill>
                  <a:schemeClr val="accent2"/>
                </a:solidFill>
              </a:rPr>
              <a:t>. O que fazer?</a:t>
            </a:r>
          </a:p>
          <a:p>
            <a:pPr marL="476250" indent="-476250">
              <a:lnSpc>
                <a:spcPct val="180000"/>
              </a:lnSpc>
              <a:buSzPct val="100000"/>
              <a:buNone/>
            </a:pPr>
            <a:endParaRPr lang="pt-BR" sz="1800" dirty="0"/>
          </a:p>
          <a:p>
            <a:pPr marL="476250" indent="-476250">
              <a:lnSpc>
                <a:spcPct val="180000"/>
              </a:lnSpc>
            </a:pPr>
            <a:endParaRPr lang="pt-BR" sz="1800" dirty="0"/>
          </a:p>
          <a:p>
            <a:pPr marL="476250" indent="-476250">
              <a:lnSpc>
                <a:spcPct val="180000"/>
              </a:lnSpc>
            </a:pPr>
            <a:endParaRPr lang="pt-BR" sz="1800" dirty="0"/>
          </a:p>
          <a:p>
            <a:pPr marL="476250" indent="-476250">
              <a:lnSpc>
                <a:spcPct val="180000"/>
              </a:lnSpc>
              <a:buFont typeface="Wingdings" pitchFamily="2" charset="2"/>
              <a:buNone/>
            </a:pPr>
            <a:endParaRPr lang="pt-BR" sz="1800" dirty="0"/>
          </a:p>
        </p:txBody>
      </p:sp>
      <p:sp>
        <p:nvSpPr>
          <p:cNvPr id="3" name="Slide Number Placeholder 2"/>
          <p:cNvSpPr>
            <a:spLocks noGrp="1"/>
          </p:cNvSpPr>
          <p:nvPr>
            <p:ph type="sldNum" sz="quarter" idx="12"/>
          </p:nvPr>
        </p:nvSpPr>
        <p:spPr/>
        <p:txBody>
          <a:bodyPr/>
          <a:lstStyle/>
          <a:p>
            <a:fld id="{64B04174-04F1-4CFC-A68E-9D1BC206F645}" type="slidenum">
              <a:rPr lang="pt-BR" smtClean="0"/>
              <a:pPr/>
              <a:t>181</a:t>
            </a:fld>
            <a:endParaRPr lang="pt-BR"/>
          </a:p>
        </p:txBody>
      </p:sp>
    </p:spTree>
    <p:extLst>
      <p:ext uri="{BB962C8B-B14F-4D97-AF65-F5344CB8AC3E}">
        <p14:creationId xmlns:p14="http://schemas.microsoft.com/office/powerpoint/2010/main" val="2596294529"/>
      </p:ext>
    </p:extLst>
  </p:cSld>
  <p:clrMapOvr>
    <a:masterClrMapping/>
  </p:clrMapOvr>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Rectangle 2"/>
          <p:cNvSpPr>
            <a:spLocks noGrp="1" noChangeArrowheads="1"/>
          </p:cNvSpPr>
          <p:nvPr>
            <p:ph type="title"/>
          </p:nvPr>
        </p:nvSpPr>
        <p:spPr/>
        <p:txBody>
          <a:bodyPr/>
          <a:lstStyle/>
          <a:p>
            <a:pPr algn="ctr"/>
            <a:r>
              <a:rPr lang="pt-BR" dirty="0" smtClean="0"/>
              <a:t>Herança (conclusão)</a:t>
            </a:r>
            <a:endParaRPr lang="pt-BR" dirty="0"/>
          </a:p>
        </p:txBody>
      </p:sp>
      <p:pic>
        <p:nvPicPr>
          <p:cNvPr id="5" name="Imagem 4" descr="gordinho2.jpg"/>
          <p:cNvPicPr>
            <a:picLocks noChangeAspect="1"/>
          </p:cNvPicPr>
          <p:nvPr/>
        </p:nvPicPr>
        <p:blipFill>
          <a:blip r:embed="rId3" cstate="print"/>
          <a:stretch>
            <a:fillRect/>
          </a:stretch>
        </p:blipFill>
        <p:spPr>
          <a:xfrm>
            <a:off x="5024468" y="3990997"/>
            <a:ext cx="3905250" cy="2581275"/>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6" name="Texto explicativo em forma de nuvem 5"/>
          <p:cNvSpPr/>
          <p:nvPr/>
        </p:nvSpPr>
        <p:spPr>
          <a:xfrm flipH="1">
            <a:off x="285720" y="1500174"/>
            <a:ext cx="8072494" cy="2143140"/>
          </a:xfrm>
          <a:prstGeom prst="cloudCallout">
            <a:avLst>
              <a:gd name="adj1" fmla="val -21788"/>
              <a:gd name="adj2" fmla="val 66908"/>
            </a:avLst>
          </a:prstGeom>
        </p:spPr>
        <p:style>
          <a:lnRef idx="1">
            <a:schemeClr val="accent4"/>
          </a:lnRef>
          <a:fillRef idx="2">
            <a:schemeClr val="accent4"/>
          </a:fillRef>
          <a:effectRef idx="1">
            <a:schemeClr val="accent4"/>
          </a:effectRef>
          <a:fontRef idx="minor">
            <a:schemeClr val="dk1"/>
          </a:fontRef>
        </p:style>
        <p:txBody>
          <a:bodyPr rtlCol="0" anchor="ctr"/>
          <a:lstStyle/>
          <a:p>
            <a:pPr algn="ctr">
              <a:lnSpc>
                <a:spcPct val="150000"/>
              </a:lnSpc>
            </a:pPr>
            <a:r>
              <a:rPr lang="pt-BR" sz="2400" dirty="0" smtClean="0">
                <a:effectLst>
                  <a:outerShdw blurRad="38100" dist="38100" dir="2700000" algn="tl">
                    <a:srgbClr val="000000">
                      <a:alpha val="43137"/>
                    </a:srgbClr>
                  </a:outerShdw>
                </a:effectLst>
              </a:rPr>
              <a:t>Nas CSS, a regra mais específica será sempre utilizada. </a:t>
            </a:r>
            <a:r>
              <a:rPr lang="pt-BR" sz="1100" dirty="0" smtClean="0">
                <a:effectLst>
                  <a:outerShdw blurRad="38100" dist="38100" dir="2700000" algn="tl">
                    <a:srgbClr val="000000">
                      <a:alpha val="43137"/>
                    </a:srgbClr>
                  </a:outerShdw>
                </a:effectLst>
              </a:rPr>
              <a:t>(E não discuta comigo!)</a:t>
            </a:r>
            <a:endParaRPr lang="pt-BR" dirty="0">
              <a:effectLst>
                <a:outerShdw blurRad="38100" dist="38100" dir="2700000" algn="tl">
                  <a:srgbClr val="000000">
                    <a:alpha val="43137"/>
                  </a:srgbClr>
                </a:outerShdw>
              </a:effectLst>
            </a:endParaRPr>
          </a:p>
        </p:txBody>
      </p:sp>
      <p:sp>
        <p:nvSpPr>
          <p:cNvPr id="3" name="Slide Number Placeholder 2"/>
          <p:cNvSpPr>
            <a:spLocks noGrp="1"/>
          </p:cNvSpPr>
          <p:nvPr>
            <p:ph type="sldNum" sz="quarter" idx="12"/>
          </p:nvPr>
        </p:nvSpPr>
        <p:spPr/>
        <p:txBody>
          <a:bodyPr/>
          <a:lstStyle/>
          <a:p>
            <a:fld id="{64B04174-04F1-4CFC-A68E-9D1BC206F645}" type="slidenum">
              <a:rPr lang="pt-BR" smtClean="0"/>
              <a:pPr/>
              <a:t>182</a:t>
            </a:fld>
            <a:endParaRPr lang="pt-BR"/>
          </a:p>
        </p:txBody>
      </p:sp>
    </p:spTree>
    <p:extLst>
      <p:ext uri="{BB962C8B-B14F-4D97-AF65-F5344CB8AC3E}">
        <p14:creationId xmlns:p14="http://schemas.microsoft.com/office/powerpoint/2010/main" val="2510096728"/>
      </p:ext>
    </p:extLst>
  </p:cSld>
  <p:clrMapOvr>
    <a:masterClrMapping/>
  </p:clrMapOvr>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5" name="Rectangle 3"/>
          <p:cNvSpPr>
            <a:spLocks noGrp="1" noChangeArrowheads="1"/>
          </p:cNvSpPr>
          <p:nvPr>
            <p:ph type="body" idx="1"/>
          </p:nvPr>
        </p:nvSpPr>
        <p:spPr>
          <a:xfrm>
            <a:off x="671514" y="1500174"/>
            <a:ext cx="8043890" cy="4276740"/>
          </a:xfrm>
        </p:spPr>
        <p:txBody>
          <a:bodyPr>
            <a:normAutofit/>
          </a:bodyPr>
          <a:lstStyle/>
          <a:p>
            <a:pPr marL="476250" indent="-476250">
              <a:lnSpc>
                <a:spcPct val="180000"/>
              </a:lnSpc>
              <a:buSzPct val="100000"/>
              <a:buNone/>
            </a:pPr>
            <a:r>
              <a:rPr lang="pt-BR" sz="1800" b="1" dirty="0" smtClean="0">
                <a:solidFill>
                  <a:schemeClr val="accent2"/>
                </a:solidFill>
              </a:rPr>
              <a:t>Como criar um estilo diferente para cada parágrafo?</a:t>
            </a:r>
          </a:p>
          <a:p>
            <a:pPr marL="0" indent="0">
              <a:lnSpc>
                <a:spcPct val="180000"/>
              </a:lnSpc>
              <a:buSzPct val="100000"/>
              <a:buNone/>
            </a:pPr>
            <a:r>
              <a:rPr lang="pt-BR" sz="1800" dirty="0" smtClean="0"/>
              <a:t>Crie uma página contendo três parágrafos, cada um possuindo as seguintes configurações (estilos):</a:t>
            </a:r>
          </a:p>
          <a:p>
            <a:pPr marL="732282" lvl="1" indent="-476250">
              <a:lnSpc>
                <a:spcPct val="180000"/>
              </a:lnSpc>
              <a:buSzPct val="100000"/>
              <a:buNone/>
            </a:pPr>
            <a:r>
              <a:rPr lang="pt-BR" sz="1400" dirty="0" smtClean="0"/>
              <a:t>	</a:t>
            </a:r>
            <a:r>
              <a:rPr lang="pt-BR" sz="1400" u="sng" dirty="0" smtClean="0"/>
              <a:t>1º parágrafo</a:t>
            </a:r>
            <a:r>
              <a:rPr lang="pt-BR" sz="1400" dirty="0" smtClean="0"/>
              <a:t>: Cor do texto (vermelho) e cor de fundo (cinza claro);</a:t>
            </a:r>
          </a:p>
          <a:p>
            <a:pPr marL="732282" lvl="1" indent="-476250">
              <a:lnSpc>
                <a:spcPct val="180000"/>
              </a:lnSpc>
              <a:buSzPct val="100000"/>
              <a:buNone/>
            </a:pPr>
            <a:r>
              <a:rPr lang="pt-BR" sz="1400" dirty="0" smtClean="0"/>
              <a:t>	</a:t>
            </a:r>
            <a:r>
              <a:rPr lang="pt-BR" sz="1400" u="sng" dirty="0" smtClean="0"/>
              <a:t>2º parágrafo</a:t>
            </a:r>
            <a:r>
              <a:rPr lang="pt-BR" sz="1400" dirty="0" smtClean="0"/>
              <a:t>: Cor do texto (azul marinho) e cor de fundo (azul claro);</a:t>
            </a:r>
          </a:p>
          <a:p>
            <a:pPr marL="732282" lvl="1" indent="-476250">
              <a:lnSpc>
                <a:spcPct val="180000"/>
              </a:lnSpc>
              <a:buSzPct val="100000"/>
              <a:buNone/>
            </a:pPr>
            <a:r>
              <a:rPr lang="pt-BR" sz="1400" dirty="0" smtClean="0"/>
              <a:t>	</a:t>
            </a:r>
            <a:r>
              <a:rPr lang="pt-BR" sz="1400" u="sng" dirty="0" smtClean="0"/>
              <a:t>3º parágrafo</a:t>
            </a:r>
            <a:r>
              <a:rPr lang="pt-BR" sz="1400" dirty="0" smtClean="0"/>
              <a:t>: Cor do texto (verde escuro) e cor de fundo (amarelo claro);</a:t>
            </a:r>
          </a:p>
          <a:p>
            <a:pPr marL="732282" lvl="1" indent="-476250">
              <a:lnSpc>
                <a:spcPct val="180000"/>
              </a:lnSpc>
              <a:buSzPct val="100000"/>
              <a:buNone/>
            </a:pPr>
            <a:endParaRPr lang="pt-BR" sz="1400" dirty="0" smtClean="0"/>
          </a:p>
          <a:p>
            <a:pPr marL="732282" lvl="1" indent="-476250">
              <a:lnSpc>
                <a:spcPct val="180000"/>
              </a:lnSpc>
              <a:buSzPct val="100000"/>
              <a:buNone/>
            </a:pPr>
            <a:r>
              <a:rPr lang="pt-BR" sz="1400" b="1" dirty="0" smtClean="0"/>
              <a:t>OBS</a:t>
            </a:r>
            <a:r>
              <a:rPr lang="pt-BR" sz="1400" dirty="0" smtClean="0"/>
              <a:t>: Todos devem utilizar fonte “</a:t>
            </a:r>
            <a:r>
              <a:rPr lang="pt-BR" sz="1400" dirty="0" err="1" smtClean="0"/>
              <a:t>sans-serif</a:t>
            </a:r>
            <a:r>
              <a:rPr lang="pt-BR" sz="1400" dirty="0" smtClean="0"/>
              <a:t>” e tamanho “11 pixels”</a:t>
            </a:r>
          </a:p>
          <a:p>
            <a:pPr marL="732282" lvl="1" indent="-476250">
              <a:lnSpc>
                <a:spcPct val="180000"/>
              </a:lnSpc>
              <a:buSzPct val="100000"/>
              <a:buNone/>
            </a:pPr>
            <a:endParaRPr lang="pt-BR" sz="1400" dirty="0" smtClean="0"/>
          </a:p>
          <a:p>
            <a:pPr marL="970026" lvl="2" indent="-476250">
              <a:lnSpc>
                <a:spcPct val="180000"/>
              </a:lnSpc>
              <a:buSzPct val="70000"/>
              <a:buNone/>
            </a:pPr>
            <a:endParaRPr lang="pt-BR" sz="1600" dirty="0" smtClean="0"/>
          </a:p>
          <a:p>
            <a:pPr marL="476250" indent="-476250">
              <a:lnSpc>
                <a:spcPct val="180000"/>
              </a:lnSpc>
              <a:buSzPct val="100000"/>
              <a:buNone/>
            </a:pPr>
            <a:endParaRPr lang="pt-BR" sz="1800" dirty="0"/>
          </a:p>
          <a:p>
            <a:pPr marL="476250" indent="-476250">
              <a:lnSpc>
                <a:spcPct val="180000"/>
              </a:lnSpc>
            </a:pPr>
            <a:endParaRPr lang="pt-BR" sz="1800" dirty="0"/>
          </a:p>
          <a:p>
            <a:pPr marL="476250" indent="-476250">
              <a:lnSpc>
                <a:spcPct val="180000"/>
              </a:lnSpc>
            </a:pPr>
            <a:endParaRPr lang="pt-BR" sz="1800" dirty="0"/>
          </a:p>
          <a:p>
            <a:pPr marL="476250" indent="-476250">
              <a:lnSpc>
                <a:spcPct val="180000"/>
              </a:lnSpc>
              <a:buFont typeface="Wingdings" pitchFamily="2" charset="2"/>
              <a:buNone/>
            </a:pPr>
            <a:endParaRPr lang="pt-BR" sz="1800" dirty="0"/>
          </a:p>
        </p:txBody>
      </p:sp>
      <p:sp>
        <p:nvSpPr>
          <p:cNvPr id="4" name="Retângulo de cantos arredondados 3"/>
          <p:cNvSpPr/>
          <p:nvPr/>
        </p:nvSpPr>
        <p:spPr>
          <a:xfrm>
            <a:off x="4857752" y="5715016"/>
            <a:ext cx="3786214" cy="71438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pt-BR" b="1" cap="all" dirty="0" smtClean="0">
                <a:ln w="9000" cmpd="sng">
                  <a:solidFill>
                    <a:schemeClr val="accent4">
                      <a:shade val="50000"/>
                      <a:satMod val="120000"/>
                    </a:schemeClr>
                  </a:solidFill>
                  <a:prstDash val="solid"/>
                </a:ln>
                <a:solidFill>
                  <a:schemeClr val="tx1"/>
                </a:solidFill>
                <a:effectLst>
                  <a:reflection blurRad="12700" stA="28000" endPos="45000" dist="1000" dir="5400000" sy="-100000" algn="bl" rotWithShape="0"/>
                </a:effectLst>
              </a:rPr>
              <a:t>Solução: CLASSES</a:t>
            </a:r>
          </a:p>
          <a:p>
            <a:pPr algn="ctr"/>
            <a:r>
              <a:rPr lang="pt-BR" sz="1100" b="1" i="1" cap="all" dirty="0" smtClean="0">
                <a:ln w="9000" cmpd="sng">
                  <a:solidFill>
                    <a:schemeClr val="accent4">
                      <a:shade val="50000"/>
                      <a:satMod val="120000"/>
                    </a:schemeClr>
                  </a:solidFill>
                  <a:prstDash val="solid"/>
                </a:ln>
                <a:solidFill>
                  <a:schemeClr val="tx1"/>
                </a:solidFill>
                <a:effectLst>
                  <a:reflection blurRad="12700" stA="28000" endPos="45000" dist="1000" dir="5400000" sy="-100000" algn="bl" rotWithShape="0"/>
                </a:effectLst>
              </a:rPr>
              <a:t>Case </a:t>
            </a:r>
            <a:r>
              <a:rPr lang="pt-BR" sz="1100" b="1" i="1" cap="all" dirty="0" err="1" smtClean="0">
                <a:ln w="9000" cmpd="sng">
                  <a:solidFill>
                    <a:schemeClr val="accent4">
                      <a:shade val="50000"/>
                      <a:satMod val="120000"/>
                    </a:schemeClr>
                  </a:solidFill>
                  <a:prstDash val="solid"/>
                </a:ln>
                <a:solidFill>
                  <a:schemeClr val="tx1"/>
                </a:solidFill>
                <a:effectLst>
                  <a:reflection blurRad="12700" stA="28000" endPos="45000" dist="1000" dir="5400000" sy="-100000" algn="bl" rotWithShape="0"/>
                </a:effectLst>
              </a:rPr>
              <a:t>sensitive</a:t>
            </a:r>
            <a:endParaRPr lang="pt-BR" sz="1100" b="1" i="1" cap="all" dirty="0">
              <a:ln w="9000" cmpd="sng">
                <a:solidFill>
                  <a:schemeClr val="accent4">
                    <a:shade val="50000"/>
                    <a:satMod val="120000"/>
                  </a:schemeClr>
                </a:solidFill>
                <a:prstDash val="solid"/>
              </a:ln>
              <a:solidFill>
                <a:schemeClr val="tx1"/>
              </a:solidFill>
              <a:effectLst>
                <a:reflection blurRad="12700" stA="28000" endPos="45000" dist="1000" dir="5400000" sy="-100000" algn="bl" rotWithShape="0"/>
              </a:effectLst>
            </a:endParaRPr>
          </a:p>
        </p:txBody>
      </p:sp>
      <p:sp>
        <p:nvSpPr>
          <p:cNvPr id="6" name="Título 3"/>
          <p:cNvSpPr txBox="1">
            <a:spLocks/>
          </p:cNvSpPr>
          <p:nvPr/>
        </p:nvSpPr>
        <p:spPr>
          <a:xfrm>
            <a:off x="544016" y="201694"/>
            <a:ext cx="7772400" cy="1082056"/>
          </a:xfrm>
          <a:prstGeom prst="rect">
            <a:avLst/>
          </a:prstGeom>
        </p:spPr>
        <p:txBody>
          <a:bodyPr vert="horz" rtlCol="0" anchor="ctr">
            <a:normAutofit/>
            <a:scene3d>
              <a:camera prst="orthographicFront"/>
              <a:lightRig rig="soft" dir="tl">
                <a:rot lat="0" lon="0" rev="0"/>
              </a:lightRig>
            </a:scene3d>
            <a:sp3d contourW="25400" prstMaterial="matte">
              <a:bevelT w="25400" h="55880" prst="artDeco"/>
              <a:contourClr>
                <a:schemeClr val="accent2">
                  <a:tint val="20000"/>
                </a:schemeClr>
              </a:contourClr>
            </a:sp3d>
          </a:bodyPr>
          <a:lst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a:lstStyle>
          <a:p>
            <a:pPr algn="ctr"/>
            <a:r>
              <a:rPr lang="pt-BR" dirty="0" smtClean="0">
                <a:solidFill>
                  <a:srgbClr val="C00000"/>
                </a:solidFill>
              </a:rPr>
              <a:t>Exercício: Laboratório</a:t>
            </a:r>
            <a:endParaRPr lang="pt-BR" dirty="0">
              <a:solidFill>
                <a:srgbClr val="C00000"/>
              </a:solidFill>
            </a:endParaRPr>
          </a:p>
        </p:txBody>
      </p:sp>
      <p:pic>
        <p:nvPicPr>
          <p:cNvPr id="7" name="Picture 2" descr="http://vignette1.wikia.nocookie.net/battlezone/images/9/99/Pc_icon.png/revision/latest?cb=2015021117244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66943" y="99947"/>
            <a:ext cx="1248073" cy="1248073"/>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p:cNvSpPr>
            <a:spLocks noGrp="1"/>
          </p:cNvSpPr>
          <p:nvPr>
            <p:ph type="sldNum" sz="quarter" idx="12"/>
          </p:nvPr>
        </p:nvSpPr>
        <p:spPr/>
        <p:txBody>
          <a:bodyPr/>
          <a:lstStyle/>
          <a:p>
            <a:fld id="{64B04174-04F1-4CFC-A68E-9D1BC206F645}" type="slidenum">
              <a:rPr lang="pt-BR" smtClean="0"/>
              <a:pPr/>
              <a:t>183</a:t>
            </a:fld>
            <a:endParaRPr lang="pt-BR"/>
          </a:p>
        </p:txBody>
      </p:sp>
    </p:spTree>
    <p:extLst>
      <p:ext uri="{BB962C8B-B14F-4D97-AF65-F5344CB8AC3E}">
        <p14:creationId xmlns:p14="http://schemas.microsoft.com/office/powerpoint/2010/main" val="16871674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iterate type="lt">
                                    <p:tmPct val="5000"/>
                                  </p:iterate>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275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5" name="Rectangle 3"/>
          <p:cNvSpPr>
            <a:spLocks noGrp="1" noChangeArrowheads="1"/>
          </p:cNvSpPr>
          <p:nvPr>
            <p:ph type="body" idx="1"/>
          </p:nvPr>
        </p:nvSpPr>
        <p:spPr>
          <a:xfrm>
            <a:off x="671514" y="1500174"/>
            <a:ext cx="8043890" cy="4276740"/>
          </a:xfrm>
        </p:spPr>
        <p:txBody>
          <a:bodyPr>
            <a:normAutofit/>
          </a:bodyPr>
          <a:lstStyle/>
          <a:p>
            <a:pPr marL="0" indent="0" algn="just">
              <a:lnSpc>
                <a:spcPct val="180000"/>
              </a:lnSpc>
              <a:buSzPct val="100000"/>
              <a:buNone/>
            </a:pPr>
            <a:r>
              <a:rPr lang="pt-BR" sz="1800" dirty="0" smtClean="0"/>
              <a:t>Crie uma regra para aplicar as mesmas configurações do 1º parágrafo ao elemento </a:t>
            </a:r>
            <a:r>
              <a:rPr lang="pt-BR" sz="1800" dirty="0" err="1" smtClean="0"/>
              <a:t>blockquote</a:t>
            </a:r>
            <a:r>
              <a:rPr lang="pt-BR" sz="1800" dirty="0" smtClean="0"/>
              <a:t>:</a:t>
            </a:r>
          </a:p>
          <a:p>
            <a:pPr marL="732282" lvl="1" indent="-476250" algn="just">
              <a:lnSpc>
                <a:spcPct val="180000"/>
              </a:lnSpc>
              <a:buSzPct val="100000"/>
              <a:buNone/>
            </a:pPr>
            <a:endParaRPr lang="pt-BR" sz="1400" dirty="0" smtClean="0"/>
          </a:p>
          <a:p>
            <a:pPr marL="732282" lvl="1" indent="-476250" algn="just">
              <a:lnSpc>
                <a:spcPct val="180000"/>
              </a:lnSpc>
              <a:buSzPct val="100000"/>
              <a:buNone/>
            </a:pPr>
            <a:r>
              <a:rPr lang="pt-BR" sz="1800" b="1" dirty="0" smtClean="0"/>
              <a:t>OBS</a:t>
            </a:r>
            <a:r>
              <a:rPr lang="pt-BR" sz="1800" dirty="0" smtClean="0"/>
              <a:t>: Utilize o conceito de classe.</a:t>
            </a:r>
          </a:p>
          <a:p>
            <a:pPr marL="970026" lvl="2" indent="-476250" algn="just">
              <a:lnSpc>
                <a:spcPct val="180000"/>
              </a:lnSpc>
              <a:buSzPct val="70000"/>
              <a:buNone/>
            </a:pPr>
            <a:endParaRPr lang="pt-BR" sz="1600" dirty="0" smtClean="0"/>
          </a:p>
          <a:p>
            <a:pPr marL="476250" indent="-476250" algn="just">
              <a:lnSpc>
                <a:spcPct val="180000"/>
              </a:lnSpc>
              <a:buSzPct val="100000"/>
              <a:buNone/>
            </a:pPr>
            <a:endParaRPr lang="pt-BR" sz="1800" dirty="0"/>
          </a:p>
          <a:p>
            <a:pPr marL="476250" indent="-476250" algn="just">
              <a:lnSpc>
                <a:spcPct val="180000"/>
              </a:lnSpc>
            </a:pPr>
            <a:endParaRPr lang="pt-BR" sz="1800" dirty="0"/>
          </a:p>
          <a:p>
            <a:pPr marL="476250" indent="-476250" algn="just">
              <a:lnSpc>
                <a:spcPct val="180000"/>
              </a:lnSpc>
            </a:pPr>
            <a:endParaRPr lang="pt-BR" sz="1800" dirty="0"/>
          </a:p>
          <a:p>
            <a:pPr marL="476250" indent="-476250" algn="just">
              <a:lnSpc>
                <a:spcPct val="180000"/>
              </a:lnSpc>
              <a:buFont typeface="Wingdings" pitchFamily="2" charset="2"/>
              <a:buNone/>
            </a:pPr>
            <a:endParaRPr lang="pt-BR" sz="1800" dirty="0"/>
          </a:p>
        </p:txBody>
      </p:sp>
      <p:sp>
        <p:nvSpPr>
          <p:cNvPr id="5" name="Título 3"/>
          <p:cNvSpPr txBox="1">
            <a:spLocks/>
          </p:cNvSpPr>
          <p:nvPr/>
        </p:nvSpPr>
        <p:spPr>
          <a:xfrm>
            <a:off x="544016" y="201694"/>
            <a:ext cx="7772400" cy="1082056"/>
          </a:xfrm>
          <a:prstGeom prst="rect">
            <a:avLst/>
          </a:prstGeom>
        </p:spPr>
        <p:txBody>
          <a:bodyPr vert="horz" rtlCol="0" anchor="ctr">
            <a:normAutofit/>
            <a:scene3d>
              <a:camera prst="orthographicFront"/>
              <a:lightRig rig="soft" dir="tl">
                <a:rot lat="0" lon="0" rev="0"/>
              </a:lightRig>
            </a:scene3d>
            <a:sp3d contourW="25400" prstMaterial="matte">
              <a:bevelT w="25400" h="55880" prst="artDeco"/>
              <a:contourClr>
                <a:schemeClr val="accent2">
                  <a:tint val="20000"/>
                </a:schemeClr>
              </a:contourClr>
            </a:sp3d>
          </a:bodyPr>
          <a:lst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a:lstStyle>
          <a:p>
            <a:pPr algn="ctr"/>
            <a:r>
              <a:rPr lang="pt-BR" dirty="0" smtClean="0">
                <a:solidFill>
                  <a:srgbClr val="C00000"/>
                </a:solidFill>
              </a:rPr>
              <a:t>Exercício: Laboratório</a:t>
            </a:r>
            <a:endParaRPr lang="pt-BR" dirty="0">
              <a:solidFill>
                <a:srgbClr val="C00000"/>
              </a:solidFill>
            </a:endParaRPr>
          </a:p>
        </p:txBody>
      </p:sp>
      <p:pic>
        <p:nvPicPr>
          <p:cNvPr id="6" name="Picture 2" descr="http://vignette1.wikia.nocookie.net/battlezone/images/9/99/Pc_icon.png/revision/latest?cb=2015021117244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66943" y="99947"/>
            <a:ext cx="1248073" cy="1248073"/>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2"/>
          </p:nvPr>
        </p:nvSpPr>
        <p:spPr/>
        <p:txBody>
          <a:bodyPr/>
          <a:lstStyle/>
          <a:p>
            <a:fld id="{64B04174-04F1-4CFC-A68E-9D1BC206F645}" type="slidenum">
              <a:rPr lang="pt-BR" smtClean="0"/>
              <a:pPr/>
              <a:t>184</a:t>
            </a:fld>
            <a:endParaRPr lang="pt-BR"/>
          </a:p>
        </p:txBody>
      </p:sp>
    </p:spTree>
    <p:extLst>
      <p:ext uri="{BB962C8B-B14F-4D97-AF65-F5344CB8AC3E}">
        <p14:creationId xmlns:p14="http://schemas.microsoft.com/office/powerpoint/2010/main" val="2129234445"/>
      </p:ext>
    </p:extLst>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5" name="Rectangle 3"/>
          <p:cNvSpPr>
            <a:spLocks noGrp="1" noChangeArrowheads="1"/>
          </p:cNvSpPr>
          <p:nvPr>
            <p:ph type="body" idx="1"/>
          </p:nvPr>
        </p:nvSpPr>
        <p:spPr>
          <a:xfrm>
            <a:off x="671514" y="1500174"/>
            <a:ext cx="8043890" cy="4276740"/>
          </a:xfrm>
        </p:spPr>
        <p:txBody>
          <a:bodyPr>
            <a:normAutofit/>
          </a:bodyPr>
          <a:lstStyle/>
          <a:p>
            <a:pPr marL="0" indent="0" algn="just">
              <a:lnSpc>
                <a:spcPct val="180000"/>
              </a:lnSpc>
              <a:buSzPct val="100000"/>
              <a:buNone/>
            </a:pPr>
            <a:r>
              <a:rPr lang="pt-BR" sz="1800" dirty="0" smtClean="0"/>
              <a:t>Com relação ao exercício 4 (1º, 2º e 3º parágrafos), crie uma página HTML contendo os elementos (</a:t>
            </a:r>
            <a:r>
              <a:rPr lang="pt-BR" sz="1800" dirty="0" err="1" smtClean="0"/>
              <a:t>tag´</a:t>
            </a:r>
            <a:r>
              <a:rPr lang="pt-BR" sz="1800" dirty="0" smtClean="0"/>
              <a:t>s) abaixo e para cada um deles aplique as configurações dos parágrafos conforme descrito a seguir:</a:t>
            </a:r>
          </a:p>
          <a:p>
            <a:pPr marL="732282" lvl="1" indent="-476250" algn="just">
              <a:lnSpc>
                <a:spcPct val="180000"/>
              </a:lnSpc>
              <a:buSzPct val="100000"/>
              <a:buFont typeface="+mj-lt"/>
              <a:buAutoNum type="alphaLcParenR"/>
            </a:pPr>
            <a:r>
              <a:rPr lang="pt-BR" sz="1400" dirty="0" smtClean="0"/>
              <a:t>&lt;h1&gt; e &lt;h2&gt;: configurações do 1º parágrafo</a:t>
            </a:r>
          </a:p>
          <a:p>
            <a:pPr marL="732282" lvl="1" indent="-476250" algn="just">
              <a:lnSpc>
                <a:spcPct val="180000"/>
              </a:lnSpc>
              <a:buSzPct val="100000"/>
              <a:buFont typeface="+mj-lt"/>
              <a:buAutoNum type="alphaLcParenR"/>
            </a:pPr>
            <a:r>
              <a:rPr lang="pt-BR" sz="1400" dirty="0" smtClean="0"/>
              <a:t>&lt;p&gt; e &lt;</a:t>
            </a:r>
            <a:r>
              <a:rPr lang="pt-BR" sz="1400" dirty="0" err="1" smtClean="0"/>
              <a:t>blockquote</a:t>
            </a:r>
            <a:r>
              <a:rPr lang="pt-BR" sz="1400" dirty="0" smtClean="0"/>
              <a:t>&gt;: configurações do 2º parágrafo</a:t>
            </a:r>
          </a:p>
          <a:p>
            <a:pPr marL="732282" lvl="1" indent="-476250" algn="just">
              <a:lnSpc>
                <a:spcPct val="180000"/>
              </a:lnSpc>
              <a:buSzPct val="100000"/>
              <a:buFont typeface="+mj-lt"/>
              <a:buAutoNum type="alphaLcParenR"/>
            </a:pPr>
            <a:r>
              <a:rPr lang="pt-BR" sz="1400" dirty="0" smtClean="0"/>
              <a:t>&lt;h3&gt;: configurações do 3º parágrafo</a:t>
            </a:r>
          </a:p>
          <a:p>
            <a:pPr marL="476250" indent="-476250" algn="just">
              <a:lnSpc>
                <a:spcPct val="180000"/>
              </a:lnSpc>
              <a:buSzPct val="100000"/>
              <a:buNone/>
            </a:pPr>
            <a:endParaRPr lang="pt-BR" sz="1800" b="1" dirty="0" smtClean="0"/>
          </a:p>
          <a:p>
            <a:pPr marL="476250" indent="-476250" algn="just">
              <a:lnSpc>
                <a:spcPct val="180000"/>
              </a:lnSpc>
              <a:buSzPct val="100000"/>
              <a:buNone/>
            </a:pPr>
            <a:r>
              <a:rPr lang="pt-BR" sz="1800" b="1" dirty="0" smtClean="0"/>
              <a:t>OBS</a:t>
            </a:r>
            <a:r>
              <a:rPr lang="pt-BR" sz="1800" dirty="0" smtClean="0"/>
              <a:t>: Utilize o conceito de classes.</a:t>
            </a:r>
            <a:endParaRPr lang="pt-BR" sz="1400" dirty="0" smtClean="0"/>
          </a:p>
          <a:p>
            <a:pPr marL="732282" lvl="1" indent="-476250" algn="just">
              <a:lnSpc>
                <a:spcPct val="180000"/>
              </a:lnSpc>
              <a:buSzPct val="100000"/>
              <a:buNone/>
            </a:pPr>
            <a:endParaRPr lang="pt-BR" sz="1400" dirty="0" smtClean="0"/>
          </a:p>
          <a:p>
            <a:pPr marL="732282" lvl="1" indent="-476250" algn="just">
              <a:lnSpc>
                <a:spcPct val="180000"/>
              </a:lnSpc>
              <a:buSzPct val="100000"/>
              <a:buNone/>
            </a:pPr>
            <a:endParaRPr lang="pt-BR" sz="1400" dirty="0" smtClean="0"/>
          </a:p>
          <a:p>
            <a:pPr marL="970026" lvl="2" indent="-476250" algn="just">
              <a:lnSpc>
                <a:spcPct val="180000"/>
              </a:lnSpc>
              <a:buSzPct val="70000"/>
              <a:buNone/>
            </a:pPr>
            <a:endParaRPr lang="pt-BR" sz="1600" dirty="0" smtClean="0"/>
          </a:p>
          <a:p>
            <a:pPr marL="476250" indent="-476250" algn="just">
              <a:lnSpc>
                <a:spcPct val="180000"/>
              </a:lnSpc>
              <a:buSzPct val="100000"/>
              <a:buNone/>
            </a:pPr>
            <a:endParaRPr lang="pt-BR" sz="1800" dirty="0"/>
          </a:p>
          <a:p>
            <a:pPr marL="476250" indent="-476250" algn="just">
              <a:lnSpc>
                <a:spcPct val="180000"/>
              </a:lnSpc>
            </a:pPr>
            <a:endParaRPr lang="pt-BR" sz="1800" dirty="0"/>
          </a:p>
          <a:p>
            <a:pPr marL="476250" indent="-476250" algn="just">
              <a:lnSpc>
                <a:spcPct val="180000"/>
              </a:lnSpc>
            </a:pPr>
            <a:endParaRPr lang="pt-BR" sz="1800" dirty="0"/>
          </a:p>
          <a:p>
            <a:pPr marL="476250" indent="-476250" algn="just">
              <a:lnSpc>
                <a:spcPct val="180000"/>
              </a:lnSpc>
              <a:buFont typeface="Wingdings" pitchFamily="2" charset="2"/>
              <a:buNone/>
            </a:pPr>
            <a:endParaRPr lang="pt-BR" sz="1800" dirty="0"/>
          </a:p>
        </p:txBody>
      </p:sp>
      <p:sp>
        <p:nvSpPr>
          <p:cNvPr id="4" name="Retângulo de cantos arredondados 3"/>
          <p:cNvSpPr/>
          <p:nvPr/>
        </p:nvSpPr>
        <p:spPr>
          <a:xfrm>
            <a:off x="5929322" y="5500702"/>
            <a:ext cx="2857520" cy="107157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pt-BR" sz="1600" b="1" dirty="0" smtClean="0"/>
              <a:t>Seletor tipo CLASSE</a:t>
            </a:r>
            <a:endParaRPr lang="pt-BR" sz="1600" b="1" dirty="0"/>
          </a:p>
        </p:txBody>
      </p:sp>
      <p:sp>
        <p:nvSpPr>
          <p:cNvPr id="6" name="Título 3"/>
          <p:cNvSpPr txBox="1">
            <a:spLocks/>
          </p:cNvSpPr>
          <p:nvPr/>
        </p:nvSpPr>
        <p:spPr>
          <a:xfrm>
            <a:off x="544016" y="201694"/>
            <a:ext cx="7772400" cy="1082056"/>
          </a:xfrm>
          <a:prstGeom prst="rect">
            <a:avLst/>
          </a:prstGeom>
        </p:spPr>
        <p:txBody>
          <a:bodyPr vert="horz" rtlCol="0" anchor="ctr">
            <a:normAutofit/>
            <a:scene3d>
              <a:camera prst="orthographicFront"/>
              <a:lightRig rig="soft" dir="tl">
                <a:rot lat="0" lon="0" rev="0"/>
              </a:lightRig>
            </a:scene3d>
            <a:sp3d contourW="25400" prstMaterial="matte">
              <a:bevelT w="25400" h="55880" prst="artDeco"/>
              <a:contourClr>
                <a:schemeClr val="accent2">
                  <a:tint val="20000"/>
                </a:schemeClr>
              </a:contourClr>
            </a:sp3d>
          </a:bodyPr>
          <a:lst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a:lstStyle>
          <a:p>
            <a:pPr algn="ctr"/>
            <a:r>
              <a:rPr lang="pt-BR" dirty="0" smtClean="0">
                <a:solidFill>
                  <a:srgbClr val="C00000"/>
                </a:solidFill>
              </a:rPr>
              <a:t>Exercício: Laboratório</a:t>
            </a:r>
            <a:endParaRPr lang="pt-BR" dirty="0">
              <a:solidFill>
                <a:srgbClr val="C00000"/>
              </a:solidFill>
            </a:endParaRPr>
          </a:p>
        </p:txBody>
      </p:sp>
      <p:pic>
        <p:nvPicPr>
          <p:cNvPr id="7" name="Picture 2" descr="http://vignette1.wikia.nocookie.net/battlezone/images/9/99/Pc_icon.png/revision/latest?cb=2015021117244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66943" y="99947"/>
            <a:ext cx="1248073" cy="1248073"/>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p:cNvSpPr>
            <a:spLocks noGrp="1"/>
          </p:cNvSpPr>
          <p:nvPr>
            <p:ph type="sldNum" sz="quarter" idx="12"/>
          </p:nvPr>
        </p:nvSpPr>
        <p:spPr/>
        <p:txBody>
          <a:bodyPr/>
          <a:lstStyle/>
          <a:p>
            <a:fld id="{64B04174-04F1-4CFC-A68E-9D1BC206F645}" type="slidenum">
              <a:rPr lang="pt-BR" smtClean="0"/>
              <a:pPr/>
              <a:t>185</a:t>
            </a:fld>
            <a:endParaRPr lang="pt-BR"/>
          </a:p>
        </p:txBody>
      </p:sp>
    </p:spTree>
    <p:extLst>
      <p:ext uri="{BB962C8B-B14F-4D97-AF65-F5344CB8AC3E}">
        <p14:creationId xmlns:p14="http://schemas.microsoft.com/office/powerpoint/2010/main" val="2465284132"/>
      </p:ext>
    </p:extLst>
  </p:cSld>
  <p:clrMapOvr>
    <a:masterClrMapping/>
  </p:clrMapOvr>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5" name="Rectangle 3"/>
          <p:cNvSpPr>
            <a:spLocks noGrp="1" noChangeArrowheads="1"/>
          </p:cNvSpPr>
          <p:nvPr>
            <p:ph type="body" idx="1"/>
          </p:nvPr>
        </p:nvSpPr>
        <p:spPr>
          <a:xfrm>
            <a:off x="671514" y="1500174"/>
            <a:ext cx="8043890" cy="4276740"/>
          </a:xfrm>
        </p:spPr>
        <p:txBody>
          <a:bodyPr>
            <a:normAutofit fontScale="92500" lnSpcReduction="20000"/>
          </a:bodyPr>
          <a:lstStyle/>
          <a:p>
            <a:pPr marL="0" indent="0" algn="just">
              <a:lnSpc>
                <a:spcPct val="180000"/>
              </a:lnSpc>
              <a:buSzPct val="100000"/>
              <a:buNone/>
            </a:pPr>
            <a:r>
              <a:rPr lang="pt-BR" sz="2200" dirty="0" smtClean="0"/>
              <a:t>Crie uma página HTML contendo APENAS um único parágrafo. Aplique a este elemento as 3 regras abaixo:</a:t>
            </a:r>
          </a:p>
          <a:p>
            <a:pPr marL="476250" indent="-476250" algn="just">
              <a:lnSpc>
                <a:spcPct val="180000"/>
              </a:lnSpc>
              <a:buSzPct val="100000"/>
              <a:buFont typeface="+mj-lt"/>
              <a:buAutoNum type="arabicPeriod" startAt="7"/>
            </a:pPr>
            <a:endParaRPr lang="pt-BR" sz="1800" dirty="0" smtClean="0"/>
          </a:p>
          <a:p>
            <a:pPr marL="732282" lvl="1" indent="-476250" algn="just">
              <a:lnSpc>
                <a:spcPct val="180000"/>
              </a:lnSpc>
              <a:buSzPct val="100000"/>
              <a:buFont typeface="Arial" pitchFamily="34" charset="0"/>
              <a:buChar char="•"/>
            </a:pPr>
            <a:r>
              <a:rPr lang="pt-BR" sz="2200" dirty="0" smtClean="0"/>
              <a:t>.</a:t>
            </a:r>
            <a:r>
              <a:rPr lang="pt-BR" sz="2200" dirty="0" err="1" smtClean="0"/>
              <a:t>corTexto</a:t>
            </a:r>
            <a:r>
              <a:rPr lang="pt-BR" sz="2200" dirty="0" smtClean="0"/>
              <a:t> { </a:t>
            </a:r>
            <a:r>
              <a:rPr lang="pt-BR" sz="2200" dirty="0" err="1" smtClean="0"/>
              <a:t>color</a:t>
            </a:r>
            <a:r>
              <a:rPr lang="pt-BR" sz="2200" dirty="0" smtClean="0"/>
              <a:t>: </a:t>
            </a:r>
            <a:r>
              <a:rPr lang="pt-BR" sz="2200" dirty="0" err="1" smtClean="0"/>
              <a:t>red</a:t>
            </a:r>
            <a:r>
              <a:rPr lang="pt-BR" sz="2200" dirty="0" smtClean="0"/>
              <a:t>;}</a:t>
            </a:r>
          </a:p>
          <a:p>
            <a:pPr marL="732282" lvl="1" indent="-476250" algn="just">
              <a:lnSpc>
                <a:spcPct val="180000"/>
              </a:lnSpc>
              <a:buSzPct val="100000"/>
              <a:buFont typeface="Arial" pitchFamily="34" charset="0"/>
              <a:buChar char="•"/>
            </a:pPr>
            <a:endParaRPr lang="pt-BR" sz="2200" dirty="0" smtClean="0"/>
          </a:p>
          <a:p>
            <a:pPr marL="732282" lvl="1" indent="-476250" algn="just">
              <a:lnSpc>
                <a:spcPct val="180000"/>
              </a:lnSpc>
              <a:buSzPct val="100000"/>
              <a:buFont typeface="Arial" pitchFamily="34" charset="0"/>
              <a:buChar char="•"/>
            </a:pPr>
            <a:r>
              <a:rPr lang="pt-BR" sz="2200" dirty="0" smtClean="0"/>
              <a:t>.fundo {</a:t>
            </a:r>
            <a:r>
              <a:rPr lang="pt-BR" sz="2200" dirty="0" err="1" smtClean="0"/>
              <a:t>background-color</a:t>
            </a:r>
            <a:r>
              <a:rPr lang="pt-BR" sz="2200" dirty="0" smtClean="0"/>
              <a:t>: </a:t>
            </a:r>
            <a:r>
              <a:rPr lang="pt-BR" sz="2200" dirty="0" err="1" smtClean="0"/>
              <a:t>yellow</a:t>
            </a:r>
            <a:r>
              <a:rPr lang="pt-BR" sz="2200" dirty="0" smtClean="0"/>
              <a:t>;}</a:t>
            </a:r>
          </a:p>
          <a:p>
            <a:pPr marL="732282" lvl="1" indent="-476250" algn="just">
              <a:lnSpc>
                <a:spcPct val="180000"/>
              </a:lnSpc>
              <a:buSzPct val="100000"/>
              <a:buFont typeface="Arial" pitchFamily="34" charset="0"/>
              <a:buChar char="•"/>
            </a:pPr>
            <a:endParaRPr lang="pt-BR" sz="2200" dirty="0" smtClean="0"/>
          </a:p>
          <a:p>
            <a:pPr marL="732282" lvl="1" indent="-476250" algn="just">
              <a:lnSpc>
                <a:spcPct val="180000"/>
              </a:lnSpc>
              <a:buSzPct val="100000"/>
              <a:buFont typeface="Arial" pitchFamily="34" charset="0"/>
              <a:buChar char="•"/>
            </a:pPr>
            <a:r>
              <a:rPr lang="pt-BR" sz="2200" dirty="0" smtClean="0"/>
              <a:t>.</a:t>
            </a:r>
            <a:r>
              <a:rPr lang="pt-BR" sz="2200" dirty="0" err="1" smtClean="0"/>
              <a:t>espacamento</a:t>
            </a:r>
            <a:r>
              <a:rPr lang="pt-BR" sz="2200" dirty="0" smtClean="0"/>
              <a:t> {</a:t>
            </a:r>
            <a:r>
              <a:rPr lang="pt-BR" sz="2200" dirty="0" err="1" smtClean="0"/>
              <a:t>line-height</a:t>
            </a:r>
            <a:r>
              <a:rPr lang="pt-BR" sz="2200" dirty="0" smtClean="0"/>
              <a:t>: 2em;}</a:t>
            </a:r>
          </a:p>
          <a:p>
            <a:pPr marL="476250" indent="-476250" algn="just">
              <a:lnSpc>
                <a:spcPct val="180000"/>
              </a:lnSpc>
              <a:buSzPct val="100000"/>
              <a:buFont typeface="+mj-lt"/>
              <a:buAutoNum type="arabicPeriod" startAt="7"/>
            </a:pPr>
            <a:endParaRPr lang="pt-BR" sz="1400" dirty="0" smtClean="0"/>
          </a:p>
          <a:p>
            <a:pPr marL="732282" lvl="1" indent="-476250" algn="just">
              <a:lnSpc>
                <a:spcPct val="180000"/>
              </a:lnSpc>
              <a:buSzPct val="100000"/>
              <a:buNone/>
            </a:pPr>
            <a:endParaRPr lang="pt-BR" sz="1400" dirty="0" smtClean="0"/>
          </a:p>
          <a:p>
            <a:pPr marL="970026" lvl="2" indent="-476250" algn="just">
              <a:lnSpc>
                <a:spcPct val="180000"/>
              </a:lnSpc>
              <a:buSzPct val="70000"/>
              <a:buNone/>
            </a:pPr>
            <a:endParaRPr lang="pt-BR" sz="1600" dirty="0" smtClean="0"/>
          </a:p>
          <a:p>
            <a:pPr marL="476250" indent="-476250" algn="just">
              <a:lnSpc>
                <a:spcPct val="180000"/>
              </a:lnSpc>
              <a:buSzPct val="100000"/>
              <a:buNone/>
            </a:pPr>
            <a:endParaRPr lang="pt-BR" sz="1800" dirty="0"/>
          </a:p>
          <a:p>
            <a:pPr marL="476250" indent="-476250" algn="just">
              <a:lnSpc>
                <a:spcPct val="180000"/>
              </a:lnSpc>
            </a:pPr>
            <a:endParaRPr lang="pt-BR" sz="1800" dirty="0"/>
          </a:p>
          <a:p>
            <a:pPr marL="476250" indent="-476250" algn="just">
              <a:lnSpc>
                <a:spcPct val="180000"/>
              </a:lnSpc>
            </a:pPr>
            <a:endParaRPr lang="pt-BR" sz="1800" dirty="0"/>
          </a:p>
          <a:p>
            <a:pPr marL="476250" indent="-476250" algn="just">
              <a:lnSpc>
                <a:spcPct val="180000"/>
              </a:lnSpc>
              <a:buFont typeface="Wingdings" pitchFamily="2" charset="2"/>
              <a:buNone/>
            </a:pPr>
            <a:endParaRPr lang="pt-BR" sz="1800" dirty="0"/>
          </a:p>
        </p:txBody>
      </p:sp>
      <p:sp>
        <p:nvSpPr>
          <p:cNvPr id="5" name="Título 3"/>
          <p:cNvSpPr txBox="1">
            <a:spLocks/>
          </p:cNvSpPr>
          <p:nvPr/>
        </p:nvSpPr>
        <p:spPr>
          <a:xfrm>
            <a:off x="544016" y="201694"/>
            <a:ext cx="7772400" cy="1082056"/>
          </a:xfrm>
          <a:prstGeom prst="rect">
            <a:avLst/>
          </a:prstGeom>
        </p:spPr>
        <p:txBody>
          <a:bodyPr vert="horz" rtlCol="0" anchor="ctr">
            <a:normAutofit/>
            <a:scene3d>
              <a:camera prst="orthographicFront"/>
              <a:lightRig rig="soft" dir="tl">
                <a:rot lat="0" lon="0" rev="0"/>
              </a:lightRig>
            </a:scene3d>
            <a:sp3d contourW="25400" prstMaterial="matte">
              <a:bevelT w="25400" h="55880" prst="artDeco"/>
              <a:contourClr>
                <a:schemeClr val="accent2">
                  <a:tint val="20000"/>
                </a:schemeClr>
              </a:contourClr>
            </a:sp3d>
          </a:bodyPr>
          <a:lst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a:lstStyle>
          <a:p>
            <a:pPr algn="ctr"/>
            <a:r>
              <a:rPr lang="pt-BR" dirty="0" smtClean="0">
                <a:solidFill>
                  <a:srgbClr val="C00000"/>
                </a:solidFill>
              </a:rPr>
              <a:t>Exercício: Laboratório</a:t>
            </a:r>
            <a:endParaRPr lang="pt-BR" dirty="0">
              <a:solidFill>
                <a:srgbClr val="C00000"/>
              </a:solidFill>
            </a:endParaRPr>
          </a:p>
        </p:txBody>
      </p:sp>
      <p:pic>
        <p:nvPicPr>
          <p:cNvPr id="6" name="Picture 2" descr="http://vignette1.wikia.nocookie.net/battlezone/images/9/99/Pc_icon.png/revision/latest?cb=2015021117244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66943" y="99947"/>
            <a:ext cx="1248073" cy="1248073"/>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2"/>
          </p:nvPr>
        </p:nvSpPr>
        <p:spPr/>
        <p:txBody>
          <a:bodyPr/>
          <a:lstStyle/>
          <a:p>
            <a:fld id="{64B04174-04F1-4CFC-A68E-9D1BC206F645}" type="slidenum">
              <a:rPr lang="pt-BR" smtClean="0"/>
              <a:pPr/>
              <a:t>186</a:t>
            </a:fld>
            <a:endParaRPr lang="pt-BR"/>
          </a:p>
        </p:txBody>
      </p:sp>
    </p:spTree>
    <p:extLst>
      <p:ext uri="{BB962C8B-B14F-4D97-AF65-F5344CB8AC3E}">
        <p14:creationId xmlns:p14="http://schemas.microsoft.com/office/powerpoint/2010/main" val="3218132810"/>
      </p:ext>
    </p:extLst>
  </p:cSld>
  <p:clrMapOvr>
    <a:masterClrMapping/>
  </p:clrMapOvr>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Rectangle 2"/>
          <p:cNvSpPr>
            <a:spLocks noGrp="1" noChangeArrowheads="1"/>
          </p:cNvSpPr>
          <p:nvPr>
            <p:ph type="title"/>
          </p:nvPr>
        </p:nvSpPr>
        <p:spPr/>
        <p:txBody>
          <a:bodyPr/>
          <a:lstStyle/>
          <a:p>
            <a:pPr algn="ctr"/>
            <a:r>
              <a:rPr lang="pt-BR" dirty="0" smtClean="0"/>
              <a:t>Seletor contextual</a:t>
            </a:r>
            <a:endParaRPr lang="pt-BR" dirty="0"/>
          </a:p>
        </p:txBody>
      </p:sp>
      <p:sp>
        <p:nvSpPr>
          <p:cNvPr id="4" name="Espaço Reservado para Conteúdo 1"/>
          <p:cNvSpPr txBox="1">
            <a:spLocks/>
          </p:cNvSpPr>
          <p:nvPr/>
        </p:nvSpPr>
        <p:spPr>
          <a:xfrm>
            <a:off x="457200" y="1481328"/>
            <a:ext cx="8229600" cy="4525963"/>
          </a:xfrm>
          <a:prstGeom prst="rect">
            <a:avLst/>
          </a:prstGeom>
        </p:spPr>
        <p:txBody>
          <a:bodyPr vert="horz">
            <a:noAutofit/>
          </a:bodyPr>
          <a:lstStyle/>
          <a:p>
            <a:pPr marL="365760" marR="0" lvl="0" indent="-256032" algn="just" defTabSz="914400" rtl="0" eaLnBrk="1" fontAlgn="auto" latinLnBrk="0" hangingPunct="1">
              <a:lnSpc>
                <a:spcPct val="170000"/>
              </a:lnSpc>
              <a:spcBef>
                <a:spcPts val="400"/>
              </a:spcBef>
              <a:spcAft>
                <a:spcPts val="0"/>
              </a:spcAft>
              <a:buClr>
                <a:schemeClr val="accent1"/>
              </a:buClr>
              <a:buSzPct val="68000"/>
              <a:buFont typeface="Wingdings 3"/>
              <a:buChar char=""/>
              <a:tabLst/>
              <a:defRPr/>
            </a:pPr>
            <a:r>
              <a:rPr kumimoji="0" lang="pt-BR" sz="1800" b="0" i="0" u="none" strike="noStrike" kern="1200" cap="none" spc="0" normalizeH="0" baseline="0" noProof="0" dirty="0" smtClean="0">
                <a:ln>
                  <a:noFill/>
                </a:ln>
                <a:solidFill>
                  <a:schemeClr val="tx1"/>
                </a:solidFill>
                <a:effectLst/>
                <a:uLnTx/>
                <a:uFillTx/>
                <a:latin typeface="+mn-lt"/>
                <a:ea typeface="+mn-ea"/>
                <a:cs typeface="+mn-cs"/>
              </a:rPr>
              <a:t>Qual a diferença entre as regras abaixo?</a:t>
            </a:r>
          </a:p>
          <a:p>
            <a:pPr marL="859536" marR="0" lvl="2" indent="-228600" algn="just" defTabSz="914400" rtl="0" eaLnBrk="1" fontAlgn="auto" latinLnBrk="0" hangingPunct="1">
              <a:lnSpc>
                <a:spcPct val="170000"/>
              </a:lnSpc>
              <a:spcBef>
                <a:spcPts val="350"/>
              </a:spcBef>
              <a:spcAft>
                <a:spcPts val="0"/>
              </a:spcAft>
              <a:buClr>
                <a:schemeClr val="accent2"/>
              </a:buClr>
              <a:buSzPct val="100000"/>
              <a:buFont typeface="Wingdings 2"/>
              <a:buNone/>
              <a:tabLst/>
              <a:defRPr/>
            </a:pPr>
            <a:endParaRPr kumimoji="0" lang="en-US" sz="1400" b="0" i="0" u="none" strike="noStrike" kern="1200" cap="none" spc="0" normalizeH="0" baseline="0" noProof="0" dirty="0" smtClean="0">
              <a:ln>
                <a:noFill/>
              </a:ln>
              <a:solidFill>
                <a:schemeClr val="tx1"/>
              </a:solidFill>
              <a:effectLst/>
              <a:uLnTx/>
              <a:uFillTx/>
              <a:latin typeface="+mn-lt"/>
              <a:ea typeface="+mn-ea"/>
              <a:cs typeface="+mn-cs"/>
            </a:endParaRPr>
          </a:p>
          <a:p>
            <a:pPr marL="859536" marR="0" lvl="2" indent="-228600" algn="just" defTabSz="914400" rtl="0" eaLnBrk="1" fontAlgn="auto" latinLnBrk="0" hangingPunct="1">
              <a:lnSpc>
                <a:spcPct val="170000"/>
              </a:lnSpc>
              <a:spcBef>
                <a:spcPts val="350"/>
              </a:spcBef>
              <a:spcAft>
                <a:spcPts val="0"/>
              </a:spcAft>
              <a:buClr>
                <a:schemeClr val="accent2"/>
              </a:buClr>
              <a:buSzPct val="100000"/>
              <a:buFont typeface="Wingdings 2"/>
              <a:buNone/>
              <a:tabLst/>
              <a:defRPr/>
            </a:pPr>
            <a:endParaRPr kumimoji="0" lang="en-US" sz="1400" b="0" i="0" u="none" strike="noStrike" kern="1200" cap="none" spc="0" normalizeH="0" baseline="0" noProof="0" dirty="0" smtClean="0">
              <a:ln>
                <a:noFill/>
              </a:ln>
              <a:solidFill>
                <a:schemeClr val="tx1"/>
              </a:solidFill>
              <a:effectLst/>
              <a:uLnTx/>
              <a:uFillTx/>
              <a:latin typeface="+mn-lt"/>
              <a:ea typeface="+mn-ea"/>
              <a:cs typeface="+mn-cs"/>
            </a:endParaRPr>
          </a:p>
          <a:p>
            <a:pPr marL="859536" marR="0" lvl="2" indent="-228600" algn="just" defTabSz="914400" rtl="0" eaLnBrk="1" fontAlgn="auto" latinLnBrk="0" hangingPunct="1">
              <a:lnSpc>
                <a:spcPct val="170000"/>
              </a:lnSpc>
              <a:spcBef>
                <a:spcPts val="350"/>
              </a:spcBef>
              <a:spcAft>
                <a:spcPts val="0"/>
              </a:spcAft>
              <a:buClr>
                <a:schemeClr val="accent2"/>
              </a:buClr>
              <a:buSzPct val="100000"/>
              <a:buFont typeface="Wingdings 2"/>
              <a:buNone/>
              <a:tabLst/>
              <a:defRPr/>
            </a:pPr>
            <a:endParaRPr kumimoji="0" lang="en-US" sz="1400" b="0" i="0" u="none" strike="noStrike" kern="1200" cap="none" spc="0" normalizeH="0" baseline="0" noProof="0" dirty="0" smtClean="0">
              <a:ln>
                <a:noFill/>
              </a:ln>
              <a:solidFill>
                <a:schemeClr val="tx1"/>
              </a:solidFill>
              <a:effectLst/>
              <a:uLnTx/>
              <a:uFillTx/>
              <a:latin typeface="+mn-lt"/>
              <a:ea typeface="+mn-ea"/>
              <a:cs typeface="+mn-cs"/>
            </a:endParaRPr>
          </a:p>
        </p:txBody>
      </p:sp>
      <p:grpSp>
        <p:nvGrpSpPr>
          <p:cNvPr id="2" name="Grupo 9"/>
          <p:cNvGrpSpPr/>
          <p:nvPr/>
        </p:nvGrpSpPr>
        <p:grpSpPr>
          <a:xfrm>
            <a:off x="172717" y="2143116"/>
            <a:ext cx="8786874" cy="2857520"/>
            <a:chOff x="172717" y="2428868"/>
            <a:chExt cx="8786874" cy="2857520"/>
          </a:xfrm>
        </p:grpSpPr>
        <p:sp>
          <p:nvSpPr>
            <p:cNvPr id="7" name="Retângulo de cantos arredondados 6"/>
            <p:cNvSpPr/>
            <p:nvPr/>
          </p:nvSpPr>
          <p:spPr>
            <a:xfrm>
              <a:off x="172717" y="2428868"/>
              <a:ext cx="4143404" cy="285752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nSpc>
                  <a:spcPct val="150000"/>
                </a:lnSpc>
              </a:pPr>
              <a:r>
                <a:rPr lang="pt-BR" dirty="0" smtClean="0"/>
                <a:t>p, </a:t>
              </a:r>
              <a:r>
                <a:rPr lang="pt-BR" dirty="0" err="1" smtClean="0"/>
                <a:t>strong</a:t>
              </a:r>
              <a:r>
                <a:rPr lang="pt-BR" dirty="0" smtClean="0"/>
                <a:t> {</a:t>
              </a:r>
            </a:p>
            <a:p>
              <a:pPr>
                <a:lnSpc>
                  <a:spcPct val="150000"/>
                </a:lnSpc>
              </a:pPr>
              <a:r>
                <a:rPr lang="pt-BR" dirty="0" smtClean="0"/>
                <a:t>	</a:t>
              </a:r>
              <a:r>
                <a:rPr lang="pt-BR" dirty="0" err="1" smtClean="0"/>
                <a:t>color</a:t>
              </a:r>
              <a:r>
                <a:rPr lang="pt-BR" dirty="0" smtClean="0"/>
                <a:t>: </a:t>
              </a:r>
              <a:r>
                <a:rPr lang="pt-BR" dirty="0" err="1" smtClean="0"/>
                <a:t>blue</a:t>
              </a:r>
              <a:r>
                <a:rPr lang="pt-BR" dirty="0" smtClean="0"/>
                <a:t>;</a:t>
              </a:r>
            </a:p>
            <a:p>
              <a:pPr>
                <a:lnSpc>
                  <a:spcPct val="150000"/>
                </a:lnSpc>
              </a:pPr>
              <a:r>
                <a:rPr lang="pt-BR" dirty="0" smtClean="0"/>
                <a:t>	</a:t>
              </a:r>
              <a:r>
                <a:rPr lang="pt-BR" dirty="0" err="1" smtClean="0"/>
                <a:t>font-size</a:t>
              </a:r>
              <a:r>
                <a:rPr lang="pt-BR" dirty="0" smtClean="0"/>
                <a:t>:1.2em;</a:t>
              </a:r>
            </a:p>
            <a:p>
              <a:pPr>
                <a:lnSpc>
                  <a:spcPct val="150000"/>
                </a:lnSpc>
              </a:pPr>
              <a:r>
                <a:rPr lang="pt-BR" dirty="0" smtClean="0"/>
                <a:t>	</a:t>
              </a:r>
              <a:r>
                <a:rPr lang="pt-BR" dirty="0" err="1" smtClean="0"/>
                <a:t>font-family</a:t>
              </a:r>
              <a:r>
                <a:rPr lang="pt-BR" dirty="0" smtClean="0"/>
                <a:t>: </a:t>
              </a:r>
              <a:r>
                <a:rPr lang="pt-BR" dirty="0" err="1" smtClean="0"/>
                <a:t>sans-serif</a:t>
              </a:r>
              <a:r>
                <a:rPr lang="pt-BR" dirty="0" smtClean="0"/>
                <a:t>;</a:t>
              </a:r>
            </a:p>
            <a:p>
              <a:pPr>
                <a:lnSpc>
                  <a:spcPct val="150000"/>
                </a:lnSpc>
              </a:pPr>
              <a:r>
                <a:rPr lang="pt-BR" dirty="0" smtClean="0"/>
                <a:t>}</a:t>
              </a:r>
              <a:endParaRPr lang="pt-BR" dirty="0"/>
            </a:p>
          </p:txBody>
        </p:sp>
        <p:sp>
          <p:nvSpPr>
            <p:cNvPr id="8" name="Retângulo de cantos arredondados 7"/>
            <p:cNvSpPr/>
            <p:nvPr/>
          </p:nvSpPr>
          <p:spPr>
            <a:xfrm>
              <a:off x="4816187" y="2428868"/>
              <a:ext cx="4143404" cy="285752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nSpc>
                  <a:spcPct val="150000"/>
                </a:lnSpc>
              </a:pPr>
              <a:r>
                <a:rPr lang="pt-BR" dirty="0" smtClean="0"/>
                <a:t>p </a:t>
              </a:r>
              <a:r>
                <a:rPr lang="pt-BR" dirty="0" err="1" smtClean="0"/>
                <a:t>strong</a:t>
              </a:r>
              <a:r>
                <a:rPr lang="pt-BR" dirty="0" smtClean="0"/>
                <a:t> {</a:t>
              </a:r>
            </a:p>
            <a:p>
              <a:pPr>
                <a:lnSpc>
                  <a:spcPct val="150000"/>
                </a:lnSpc>
              </a:pPr>
              <a:r>
                <a:rPr lang="pt-BR" dirty="0" smtClean="0"/>
                <a:t>	</a:t>
              </a:r>
              <a:r>
                <a:rPr lang="pt-BR" dirty="0" err="1" smtClean="0"/>
                <a:t>color</a:t>
              </a:r>
              <a:r>
                <a:rPr lang="pt-BR" dirty="0" smtClean="0"/>
                <a:t>: </a:t>
              </a:r>
              <a:r>
                <a:rPr lang="pt-BR" dirty="0" err="1" smtClean="0"/>
                <a:t>blue</a:t>
              </a:r>
              <a:r>
                <a:rPr lang="pt-BR" dirty="0" smtClean="0"/>
                <a:t>;</a:t>
              </a:r>
            </a:p>
            <a:p>
              <a:pPr>
                <a:lnSpc>
                  <a:spcPct val="150000"/>
                </a:lnSpc>
              </a:pPr>
              <a:r>
                <a:rPr lang="pt-BR" dirty="0" smtClean="0"/>
                <a:t>	</a:t>
              </a:r>
              <a:r>
                <a:rPr lang="pt-BR" dirty="0" err="1" smtClean="0"/>
                <a:t>font-size</a:t>
              </a:r>
              <a:r>
                <a:rPr lang="pt-BR" dirty="0" smtClean="0"/>
                <a:t>:1.2em;</a:t>
              </a:r>
            </a:p>
            <a:p>
              <a:pPr>
                <a:lnSpc>
                  <a:spcPct val="150000"/>
                </a:lnSpc>
              </a:pPr>
              <a:r>
                <a:rPr lang="pt-BR" dirty="0" smtClean="0"/>
                <a:t>	</a:t>
              </a:r>
              <a:r>
                <a:rPr lang="pt-BR" dirty="0" err="1" smtClean="0"/>
                <a:t>font-family</a:t>
              </a:r>
              <a:r>
                <a:rPr lang="pt-BR" dirty="0" smtClean="0"/>
                <a:t>: </a:t>
              </a:r>
              <a:r>
                <a:rPr lang="pt-BR" dirty="0" err="1" smtClean="0"/>
                <a:t>sans-serif</a:t>
              </a:r>
              <a:r>
                <a:rPr lang="pt-BR" dirty="0" smtClean="0"/>
                <a:t>;</a:t>
              </a:r>
            </a:p>
            <a:p>
              <a:pPr>
                <a:lnSpc>
                  <a:spcPct val="150000"/>
                </a:lnSpc>
              </a:pPr>
              <a:r>
                <a:rPr lang="pt-BR" dirty="0" smtClean="0"/>
                <a:t>}</a:t>
              </a:r>
              <a:endParaRPr lang="pt-BR" dirty="0"/>
            </a:p>
          </p:txBody>
        </p:sp>
        <p:sp>
          <p:nvSpPr>
            <p:cNvPr id="9" name="CaixaDeTexto 8"/>
            <p:cNvSpPr txBox="1"/>
            <p:nvPr/>
          </p:nvSpPr>
          <p:spPr>
            <a:xfrm>
              <a:off x="4359849" y="3500438"/>
              <a:ext cx="436338" cy="584775"/>
            </a:xfrm>
            <a:prstGeom prst="rect">
              <a:avLst/>
            </a:prstGeom>
            <a:noFill/>
          </p:spPr>
          <p:txBody>
            <a:bodyPr wrap="none" rtlCol="0">
              <a:spAutoFit/>
            </a:bodyPr>
            <a:lstStyle/>
            <a:p>
              <a:r>
                <a:rPr lang="pt-BR" sz="3200" b="1" dirty="0" smtClean="0"/>
                <a:t>x</a:t>
              </a:r>
              <a:endParaRPr lang="pt-BR" sz="3200" b="1" dirty="0"/>
            </a:p>
          </p:txBody>
        </p:sp>
      </p:grpSp>
      <p:sp>
        <p:nvSpPr>
          <p:cNvPr id="11" name="CaixaDeTexto 10"/>
          <p:cNvSpPr txBox="1"/>
          <p:nvPr/>
        </p:nvSpPr>
        <p:spPr>
          <a:xfrm>
            <a:off x="5353377" y="5155145"/>
            <a:ext cx="3290589" cy="1815882"/>
          </a:xfrm>
          <a:prstGeom prst="rect">
            <a:avLst/>
          </a:prstGeom>
          <a:noFill/>
        </p:spPr>
        <p:txBody>
          <a:bodyPr wrap="square" rtlCol="0">
            <a:spAutoFit/>
          </a:bodyPr>
          <a:lstStyle/>
          <a:p>
            <a:r>
              <a:rPr lang="pt-BR" sz="1600" b="1" dirty="0" smtClean="0">
                <a:solidFill>
                  <a:srgbClr val="C00000"/>
                </a:solidFill>
              </a:rPr>
              <a:t>Exemplo de seletor contextual.</a:t>
            </a:r>
          </a:p>
          <a:p>
            <a:endParaRPr lang="pt-BR" sz="1600" b="1" dirty="0" smtClean="0">
              <a:solidFill>
                <a:srgbClr val="C00000"/>
              </a:solidFill>
            </a:endParaRPr>
          </a:p>
          <a:p>
            <a:r>
              <a:rPr lang="pt-BR" sz="1600" b="1" dirty="0" smtClean="0"/>
              <a:t>OBS</a:t>
            </a:r>
            <a:r>
              <a:rPr lang="pt-BR" sz="1600" dirty="0" smtClean="0"/>
              <a:t>: Estas propriedades não serão aplicadas a p, mas sim apenas a elementos &lt;</a:t>
            </a:r>
            <a:r>
              <a:rPr lang="pt-BR" sz="1600" dirty="0" err="1" smtClean="0"/>
              <a:t>strong</a:t>
            </a:r>
            <a:r>
              <a:rPr lang="pt-BR" sz="1600" dirty="0" smtClean="0"/>
              <a:t>&gt; dentro de &lt;p&gt;</a:t>
            </a:r>
          </a:p>
          <a:p>
            <a:endParaRPr lang="pt-BR" sz="1600" b="1" dirty="0">
              <a:solidFill>
                <a:srgbClr val="C00000"/>
              </a:solidFill>
            </a:endParaRPr>
          </a:p>
        </p:txBody>
      </p:sp>
      <p:sp>
        <p:nvSpPr>
          <p:cNvPr id="12" name="CaixaDeTexto 11"/>
          <p:cNvSpPr txBox="1"/>
          <p:nvPr/>
        </p:nvSpPr>
        <p:spPr>
          <a:xfrm>
            <a:off x="214282" y="5126530"/>
            <a:ext cx="4025461" cy="338554"/>
          </a:xfrm>
          <a:prstGeom prst="rect">
            <a:avLst/>
          </a:prstGeom>
          <a:noFill/>
        </p:spPr>
        <p:txBody>
          <a:bodyPr wrap="none" rtlCol="0">
            <a:spAutoFit/>
          </a:bodyPr>
          <a:lstStyle/>
          <a:p>
            <a:r>
              <a:rPr lang="pt-BR" sz="1600" b="1" dirty="0" smtClean="0">
                <a:solidFill>
                  <a:srgbClr val="C00000"/>
                </a:solidFill>
              </a:rPr>
              <a:t>Exemplo de agrupamento de seletores</a:t>
            </a:r>
            <a:endParaRPr lang="pt-BR" sz="1600" b="1" dirty="0">
              <a:solidFill>
                <a:srgbClr val="C00000"/>
              </a:solidFill>
            </a:endParaRPr>
          </a:p>
        </p:txBody>
      </p:sp>
      <p:sp>
        <p:nvSpPr>
          <p:cNvPr id="5" name="Slide Number Placeholder 4"/>
          <p:cNvSpPr>
            <a:spLocks noGrp="1"/>
          </p:cNvSpPr>
          <p:nvPr>
            <p:ph type="sldNum" sz="quarter" idx="12"/>
          </p:nvPr>
        </p:nvSpPr>
        <p:spPr/>
        <p:txBody>
          <a:bodyPr/>
          <a:lstStyle/>
          <a:p>
            <a:fld id="{64B04174-04F1-4CFC-A68E-9D1BC206F645}" type="slidenum">
              <a:rPr lang="pt-BR" smtClean="0"/>
              <a:pPr/>
              <a:t>187</a:t>
            </a:fld>
            <a:endParaRPr lang="pt-BR"/>
          </a:p>
        </p:txBody>
      </p:sp>
    </p:spTree>
    <p:extLst>
      <p:ext uri="{BB962C8B-B14F-4D97-AF65-F5344CB8AC3E}">
        <p14:creationId xmlns:p14="http://schemas.microsoft.com/office/powerpoint/2010/main" val="3456602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ppt_x"/>
                                          </p:val>
                                        </p:tav>
                                        <p:tav tm="100000">
                                          <p:val>
                                            <p:strVal val="#ppt_x"/>
                                          </p:val>
                                        </p:tav>
                                      </p:tavLst>
                                    </p:anim>
                                    <p:anim calcmode="lin" valueType="num">
                                      <p:cBhvr additive="base">
                                        <p:cTn id="1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5" name="Rectangle 3"/>
          <p:cNvSpPr>
            <a:spLocks noGrp="1" noChangeArrowheads="1"/>
          </p:cNvSpPr>
          <p:nvPr>
            <p:ph type="body" idx="1"/>
          </p:nvPr>
        </p:nvSpPr>
        <p:spPr>
          <a:xfrm>
            <a:off x="671514" y="1500174"/>
            <a:ext cx="8043890" cy="4276740"/>
          </a:xfrm>
        </p:spPr>
        <p:txBody>
          <a:bodyPr>
            <a:normAutofit fontScale="92500" lnSpcReduction="10000"/>
          </a:bodyPr>
          <a:lstStyle/>
          <a:p>
            <a:pPr marL="0" indent="0" algn="just">
              <a:lnSpc>
                <a:spcPct val="180000"/>
              </a:lnSpc>
              <a:buSzPct val="100000"/>
              <a:buNone/>
            </a:pPr>
            <a:r>
              <a:rPr lang="pt-BR" sz="1800" dirty="0" smtClean="0"/>
              <a:t>Crie uma página HTML contendo APENAS um único parágrafo. Aplique ao mesmo tempo a este elemento as 3 regras abaixo:</a:t>
            </a:r>
          </a:p>
          <a:p>
            <a:pPr marL="732282" lvl="1" indent="-476250" algn="just">
              <a:lnSpc>
                <a:spcPct val="180000"/>
              </a:lnSpc>
              <a:buSzPct val="100000"/>
              <a:buFont typeface="Arial" pitchFamily="34" charset="0"/>
              <a:buChar char="•"/>
            </a:pPr>
            <a:endParaRPr lang="pt-BR" sz="1400" dirty="0" smtClean="0"/>
          </a:p>
          <a:p>
            <a:pPr marL="732282" lvl="1" indent="-476250" algn="just">
              <a:lnSpc>
                <a:spcPct val="180000"/>
              </a:lnSpc>
              <a:buSzPct val="100000"/>
              <a:buFont typeface="Arial" pitchFamily="34" charset="0"/>
              <a:buChar char="•"/>
            </a:pPr>
            <a:r>
              <a:rPr lang="pt-BR" sz="2000" dirty="0" smtClean="0"/>
              <a:t>.vermelho { </a:t>
            </a:r>
            <a:r>
              <a:rPr lang="pt-BR" sz="2000" dirty="0" err="1" smtClean="0"/>
              <a:t>color</a:t>
            </a:r>
            <a:r>
              <a:rPr lang="pt-BR" sz="2000" dirty="0" smtClean="0"/>
              <a:t>: </a:t>
            </a:r>
            <a:r>
              <a:rPr lang="pt-BR" sz="2000" dirty="0" err="1" smtClean="0"/>
              <a:t>red</a:t>
            </a:r>
            <a:r>
              <a:rPr lang="pt-BR" sz="2000" dirty="0" smtClean="0"/>
              <a:t>;}</a:t>
            </a:r>
          </a:p>
          <a:p>
            <a:pPr marL="732282" lvl="1" indent="-476250" algn="just">
              <a:lnSpc>
                <a:spcPct val="180000"/>
              </a:lnSpc>
              <a:buSzPct val="100000"/>
              <a:buFont typeface="Arial" pitchFamily="34" charset="0"/>
              <a:buChar char="•"/>
            </a:pPr>
            <a:r>
              <a:rPr lang="pt-BR" sz="2000" dirty="0" smtClean="0"/>
              <a:t>.azul {</a:t>
            </a:r>
            <a:r>
              <a:rPr lang="pt-BR" sz="2000" dirty="0" err="1" smtClean="0"/>
              <a:t>color</a:t>
            </a:r>
            <a:r>
              <a:rPr lang="pt-BR" sz="2000" dirty="0" smtClean="0"/>
              <a:t>: </a:t>
            </a:r>
            <a:r>
              <a:rPr lang="pt-BR" sz="2000" dirty="0" err="1" smtClean="0"/>
              <a:t>blue</a:t>
            </a:r>
            <a:r>
              <a:rPr lang="pt-BR" sz="2000" dirty="0" smtClean="0"/>
              <a:t>;}</a:t>
            </a:r>
          </a:p>
          <a:p>
            <a:pPr marL="732282" lvl="1" indent="-476250" algn="just">
              <a:lnSpc>
                <a:spcPct val="180000"/>
              </a:lnSpc>
              <a:buSzPct val="100000"/>
              <a:buFont typeface="Arial" pitchFamily="34" charset="0"/>
              <a:buChar char="•"/>
            </a:pPr>
            <a:r>
              <a:rPr lang="pt-BR" sz="2000" dirty="0" smtClean="0"/>
              <a:t>.verde {</a:t>
            </a:r>
            <a:r>
              <a:rPr lang="pt-BR" sz="2000" dirty="0" err="1" smtClean="0"/>
              <a:t>color</a:t>
            </a:r>
            <a:r>
              <a:rPr lang="pt-BR" sz="2000" dirty="0" smtClean="0"/>
              <a:t>: </a:t>
            </a:r>
            <a:r>
              <a:rPr lang="pt-BR" sz="2000" dirty="0" err="1" smtClean="0"/>
              <a:t>green</a:t>
            </a:r>
            <a:r>
              <a:rPr lang="pt-BR" sz="2000" dirty="0" smtClean="0"/>
              <a:t>;}</a:t>
            </a:r>
          </a:p>
          <a:p>
            <a:pPr marL="476250" indent="-476250" algn="just">
              <a:lnSpc>
                <a:spcPct val="180000"/>
              </a:lnSpc>
              <a:buSzPct val="100000"/>
              <a:buFont typeface="+mj-lt"/>
              <a:buAutoNum type="arabicPeriod" startAt="8"/>
            </a:pPr>
            <a:endParaRPr lang="pt-BR" sz="1400" dirty="0" smtClean="0"/>
          </a:p>
          <a:p>
            <a:pPr marL="732282" lvl="1" indent="-476250" algn="just">
              <a:lnSpc>
                <a:spcPct val="180000"/>
              </a:lnSpc>
              <a:buSzPct val="100000"/>
              <a:buNone/>
            </a:pPr>
            <a:r>
              <a:rPr lang="pt-BR" sz="1600" b="1" dirty="0" smtClean="0">
                <a:solidFill>
                  <a:schemeClr val="accent2">
                    <a:lumMod val="75000"/>
                  </a:schemeClr>
                </a:solidFill>
              </a:rPr>
              <a:t>Qual cor será aplicada ao texto? Por quê?</a:t>
            </a:r>
          </a:p>
          <a:p>
            <a:pPr marL="732282" lvl="1" indent="-476250" algn="just">
              <a:lnSpc>
                <a:spcPct val="180000"/>
              </a:lnSpc>
              <a:buSzPct val="100000"/>
              <a:buNone/>
            </a:pPr>
            <a:r>
              <a:rPr lang="pt-BR" sz="1600" b="1" dirty="0" smtClean="0">
                <a:solidFill>
                  <a:schemeClr val="accent2">
                    <a:lumMod val="75000"/>
                  </a:schemeClr>
                </a:solidFill>
              </a:rPr>
              <a:t>Inverta a </a:t>
            </a:r>
            <a:r>
              <a:rPr lang="pt-BR" sz="1600" b="1" dirty="0" err="1" smtClean="0">
                <a:solidFill>
                  <a:schemeClr val="accent2">
                    <a:lumMod val="75000"/>
                  </a:schemeClr>
                </a:solidFill>
              </a:rPr>
              <a:t>sequência</a:t>
            </a:r>
            <a:r>
              <a:rPr lang="pt-BR" sz="1600" b="1" dirty="0" smtClean="0">
                <a:solidFill>
                  <a:schemeClr val="accent2">
                    <a:lumMod val="75000"/>
                  </a:schemeClr>
                </a:solidFill>
              </a:rPr>
              <a:t> das regras. Qual conclusão você obteve?</a:t>
            </a:r>
          </a:p>
          <a:p>
            <a:pPr marL="732282" lvl="1" indent="-476250" algn="just">
              <a:lnSpc>
                <a:spcPct val="180000"/>
              </a:lnSpc>
              <a:buSzPct val="100000"/>
              <a:buNone/>
            </a:pPr>
            <a:endParaRPr lang="pt-BR" sz="1400" dirty="0" smtClean="0"/>
          </a:p>
          <a:p>
            <a:pPr marL="970026" lvl="2" indent="-476250" algn="just">
              <a:lnSpc>
                <a:spcPct val="180000"/>
              </a:lnSpc>
              <a:buSzPct val="70000"/>
              <a:buNone/>
            </a:pPr>
            <a:endParaRPr lang="pt-BR" sz="1600" dirty="0" smtClean="0"/>
          </a:p>
          <a:p>
            <a:pPr marL="476250" indent="-476250" algn="just">
              <a:lnSpc>
                <a:spcPct val="180000"/>
              </a:lnSpc>
              <a:buSzPct val="100000"/>
              <a:buNone/>
            </a:pPr>
            <a:endParaRPr lang="pt-BR" sz="1800" dirty="0"/>
          </a:p>
          <a:p>
            <a:pPr marL="476250" indent="-476250" algn="just">
              <a:lnSpc>
                <a:spcPct val="180000"/>
              </a:lnSpc>
            </a:pPr>
            <a:endParaRPr lang="pt-BR" sz="1800" dirty="0"/>
          </a:p>
          <a:p>
            <a:pPr marL="476250" indent="-476250" algn="just">
              <a:lnSpc>
                <a:spcPct val="180000"/>
              </a:lnSpc>
            </a:pPr>
            <a:endParaRPr lang="pt-BR" sz="1800" dirty="0"/>
          </a:p>
          <a:p>
            <a:pPr marL="476250" indent="-476250" algn="just">
              <a:lnSpc>
                <a:spcPct val="180000"/>
              </a:lnSpc>
              <a:buFont typeface="Wingdings" pitchFamily="2" charset="2"/>
              <a:buNone/>
            </a:pPr>
            <a:endParaRPr lang="pt-BR" sz="1800" dirty="0"/>
          </a:p>
        </p:txBody>
      </p:sp>
      <p:sp>
        <p:nvSpPr>
          <p:cNvPr id="4" name="Retângulo de cantos arredondados 3"/>
          <p:cNvSpPr/>
          <p:nvPr/>
        </p:nvSpPr>
        <p:spPr>
          <a:xfrm>
            <a:off x="4932040" y="3102759"/>
            <a:ext cx="2857520" cy="107157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lnSpc>
                <a:spcPct val="150000"/>
              </a:lnSpc>
            </a:pPr>
            <a:r>
              <a:rPr lang="pt-BR" sz="1600" dirty="0" smtClean="0"/>
              <a:t>Crie estas 3 regras </a:t>
            </a:r>
          </a:p>
          <a:p>
            <a:pPr algn="ctr">
              <a:lnSpc>
                <a:spcPct val="150000"/>
              </a:lnSpc>
            </a:pPr>
            <a:r>
              <a:rPr lang="pt-BR" sz="1600" dirty="0" smtClean="0"/>
              <a:t>nesta </a:t>
            </a:r>
            <a:r>
              <a:rPr lang="pt-BR" sz="1600" dirty="0" err="1" smtClean="0"/>
              <a:t>sequência</a:t>
            </a:r>
            <a:endParaRPr lang="pt-BR" sz="1600" dirty="0"/>
          </a:p>
        </p:txBody>
      </p:sp>
      <p:sp>
        <p:nvSpPr>
          <p:cNvPr id="6" name="Título 3"/>
          <p:cNvSpPr txBox="1">
            <a:spLocks/>
          </p:cNvSpPr>
          <p:nvPr/>
        </p:nvSpPr>
        <p:spPr>
          <a:xfrm>
            <a:off x="544016" y="201694"/>
            <a:ext cx="7772400" cy="1082056"/>
          </a:xfrm>
          <a:prstGeom prst="rect">
            <a:avLst/>
          </a:prstGeom>
        </p:spPr>
        <p:txBody>
          <a:bodyPr vert="horz" rtlCol="0" anchor="ctr">
            <a:normAutofit/>
            <a:scene3d>
              <a:camera prst="orthographicFront"/>
              <a:lightRig rig="soft" dir="tl">
                <a:rot lat="0" lon="0" rev="0"/>
              </a:lightRig>
            </a:scene3d>
            <a:sp3d contourW="25400" prstMaterial="matte">
              <a:bevelT w="25400" h="55880" prst="artDeco"/>
              <a:contourClr>
                <a:schemeClr val="accent2">
                  <a:tint val="20000"/>
                </a:schemeClr>
              </a:contourClr>
            </a:sp3d>
          </a:bodyPr>
          <a:lst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a:lstStyle>
          <a:p>
            <a:pPr algn="ctr"/>
            <a:r>
              <a:rPr lang="pt-BR" dirty="0" smtClean="0">
                <a:solidFill>
                  <a:srgbClr val="C00000"/>
                </a:solidFill>
              </a:rPr>
              <a:t>Exercício: Laboratório</a:t>
            </a:r>
            <a:endParaRPr lang="pt-BR" dirty="0">
              <a:solidFill>
                <a:srgbClr val="C00000"/>
              </a:solidFill>
            </a:endParaRPr>
          </a:p>
        </p:txBody>
      </p:sp>
      <p:pic>
        <p:nvPicPr>
          <p:cNvPr id="7" name="Picture 2" descr="http://vignette1.wikia.nocookie.net/battlezone/images/9/99/Pc_icon.png/revision/latest?cb=2015021117244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66943" y="99947"/>
            <a:ext cx="1248073" cy="1248073"/>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p:cNvSpPr>
            <a:spLocks noGrp="1"/>
          </p:cNvSpPr>
          <p:nvPr>
            <p:ph type="sldNum" sz="quarter" idx="12"/>
          </p:nvPr>
        </p:nvSpPr>
        <p:spPr/>
        <p:txBody>
          <a:bodyPr/>
          <a:lstStyle/>
          <a:p>
            <a:fld id="{64B04174-04F1-4CFC-A68E-9D1BC206F645}" type="slidenum">
              <a:rPr lang="pt-BR" smtClean="0"/>
              <a:pPr/>
              <a:t>188</a:t>
            </a:fld>
            <a:endParaRPr lang="pt-BR"/>
          </a:p>
        </p:txBody>
      </p:sp>
    </p:spTree>
    <p:extLst>
      <p:ext uri="{BB962C8B-B14F-4D97-AF65-F5344CB8AC3E}">
        <p14:creationId xmlns:p14="http://schemas.microsoft.com/office/powerpoint/2010/main" val="4061385447"/>
      </p:ext>
    </p:extLst>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Rectangle 2"/>
          <p:cNvSpPr>
            <a:spLocks noGrp="1" noChangeArrowheads="1"/>
          </p:cNvSpPr>
          <p:nvPr>
            <p:ph type="title"/>
          </p:nvPr>
        </p:nvSpPr>
        <p:spPr>
          <a:xfrm>
            <a:off x="457200" y="116632"/>
            <a:ext cx="8229600" cy="1143000"/>
          </a:xfrm>
        </p:spPr>
        <p:txBody>
          <a:bodyPr/>
          <a:lstStyle/>
          <a:p>
            <a:pPr algn="ctr"/>
            <a:r>
              <a:rPr lang="pt-BR" dirty="0" smtClean="0"/>
              <a:t>Mudança de prioridade</a:t>
            </a:r>
            <a:endParaRPr lang="pt-BR" dirty="0"/>
          </a:p>
        </p:txBody>
      </p:sp>
      <p:sp>
        <p:nvSpPr>
          <p:cNvPr id="4" name="Espaço Reservado para Conteúdo 1"/>
          <p:cNvSpPr txBox="1">
            <a:spLocks/>
          </p:cNvSpPr>
          <p:nvPr/>
        </p:nvSpPr>
        <p:spPr>
          <a:xfrm>
            <a:off x="842994" y="5072074"/>
            <a:ext cx="8229600" cy="1214446"/>
          </a:xfrm>
          <a:prstGeom prst="rect">
            <a:avLst/>
          </a:prstGeom>
        </p:spPr>
        <p:txBody>
          <a:bodyPr vert="horz">
            <a:noAutofit/>
          </a:bodyPr>
          <a:lstStyle/>
          <a:p>
            <a:pPr marL="365760" marR="0" lvl="0" indent="-256032" algn="just" defTabSz="914400" rtl="0" eaLnBrk="1" fontAlgn="auto" latinLnBrk="0" hangingPunct="1">
              <a:lnSpc>
                <a:spcPct val="170000"/>
              </a:lnSpc>
              <a:spcBef>
                <a:spcPts val="400"/>
              </a:spcBef>
              <a:spcAft>
                <a:spcPts val="0"/>
              </a:spcAft>
              <a:buClr>
                <a:schemeClr val="accent1"/>
              </a:buClr>
              <a:buSzPct val="68000"/>
              <a:buFont typeface="Wingdings 3"/>
              <a:buChar char=""/>
              <a:tabLst/>
              <a:defRPr/>
            </a:pPr>
            <a:r>
              <a:rPr kumimoji="0" lang="pt-BR" sz="1800" b="0" i="0" u="none" strike="noStrike" kern="1200" cap="none" spc="0" normalizeH="0" baseline="0" noProof="0" dirty="0" smtClean="0">
                <a:ln>
                  <a:noFill/>
                </a:ln>
                <a:solidFill>
                  <a:schemeClr val="tx1"/>
                </a:solidFill>
                <a:effectLst/>
                <a:uLnTx/>
                <a:uFillTx/>
                <a:latin typeface="+mn-lt"/>
                <a:ea typeface="+mn-ea"/>
                <a:cs typeface="+mn-cs"/>
              </a:rPr>
              <a:t>Qual a</a:t>
            </a:r>
            <a:r>
              <a:rPr kumimoji="0" lang="pt-BR" sz="1800" b="0" i="0" u="none" strike="noStrike" kern="1200" cap="none" spc="0" normalizeH="0" noProof="0" dirty="0" smtClean="0">
                <a:ln>
                  <a:noFill/>
                </a:ln>
                <a:solidFill>
                  <a:schemeClr val="tx1"/>
                </a:solidFill>
                <a:effectLst/>
                <a:uLnTx/>
                <a:uFillTx/>
                <a:latin typeface="+mn-lt"/>
                <a:ea typeface="+mn-ea"/>
                <a:cs typeface="+mn-cs"/>
              </a:rPr>
              <a:t> cor do texto “Mensagem”?</a:t>
            </a:r>
          </a:p>
          <a:p>
            <a:pPr marL="365760" marR="0" lvl="0" indent="-256032" algn="just" defTabSz="914400" rtl="0" eaLnBrk="1" fontAlgn="auto" latinLnBrk="0" hangingPunct="1">
              <a:lnSpc>
                <a:spcPct val="170000"/>
              </a:lnSpc>
              <a:spcBef>
                <a:spcPts val="400"/>
              </a:spcBef>
              <a:spcAft>
                <a:spcPts val="0"/>
              </a:spcAft>
              <a:buClr>
                <a:schemeClr val="accent1"/>
              </a:buClr>
              <a:buSzPct val="68000"/>
              <a:buFont typeface="Wingdings 3"/>
              <a:buChar char=""/>
              <a:tabLst/>
              <a:defRPr/>
            </a:pPr>
            <a:r>
              <a:rPr lang="pt-BR" baseline="0" dirty="0" smtClean="0"/>
              <a:t>Sem alterar a </a:t>
            </a:r>
            <a:r>
              <a:rPr lang="pt-BR" baseline="0" dirty="0" err="1" smtClean="0"/>
              <a:t>sequência</a:t>
            </a:r>
            <a:r>
              <a:rPr lang="pt-BR" baseline="0" dirty="0" smtClean="0"/>
              <a:t> das regras, como</a:t>
            </a:r>
            <a:r>
              <a:rPr lang="pt-BR" dirty="0" smtClean="0"/>
              <a:t> aplicar a cor </a:t>
            </a:r>
            <a:r>
              <a:rPr lang="pt-BR" i="1" dirty="0" err="1" smtClean="0"/>
              <a:t>blue</a:t>
            </a:r>
            <a:r>
              <a:rPr lang="pt-BR" dirty="0" smtClean="0"/>
              <a:t>?</a:t>
            </a:r>
            <a:endParaRPr kumimoji="0" lang="pt-BR" sz="1800" b="0" i="0" u="none" strike="noStrike" kern="1200" cap="none" spc="0" normalizeH="0" baseline="0" noProof="0" dirty="0" smtClean="0">
              <a:ln>
                <a:noFill/>
              </a:ln>
              <a:solidFill>
                <a:schemeClr val="tx1"/>
              </a:solidFill>
              <a:effectLst/>
              <a:uLnTx/>
              <a:uFillTx/>
              <a:latin typeface="+mn-lt"/>
              <a:ea typeface="+mn-ea"/>
              <a:cs typeface="+mn-cs"/>
            </a:endParaRPr>
          </a:p>
          <a:p>
            <a:pPr marL="859536" marR="0" lvl="2" indent="-228600" algn="just" defTabSz="914400" rtl="0" eaLnBrk="1" fontAlgn="auto" latinLnBrk="0" hangingPunct="1">
              <a:lnSpc>
                <a:spcPct val="170000"/>
              </a:lnSpc>
              <a:spcBef>
                <a:spcPts val="350"/>
              </a:spcBef>
              <a:spcAft>
                <a:spcPts val="0"/>
              </a:spcAft>
              <a:buClr>
                <a:schemeClr val="accent2"/>
              </a:buClr>
              <a:buSzPct val="100000"/>
              <a:buFont typeface="Wingdings 2"/>
              <a:buNone/>
              <a:tabLst/>
              <a:defRPr/>
            </a:pPr>
            <a:endParaRPr kumimoji="0" lang="en-US" sz="1400" b="0" i="0" u="none" strike="noStrike" kern="1200" cap="none" spc="0" normalizeH="0" baseline="0" noProof="0" dirty="0" smtClean="0">
              <a:ln>
                <a:noFill/>
              </a:ln>
              <a:solidFill>
                <a:schemeClr val="tx1"/>
              </a:solidFill>
              <a:effectLst/>
              <a:uLnTx/>
              <a:uFillTx/>
              <a:latin typeface="+mn-lt"/>
              <a:ea typeface="+mn-ea"/>
              <a:cs typeface="+mn-cs"/>
            </a:endParaRPr>
          </a:p>
          <a:p>
            <a:pPr marL="859536" marR="0" lvl="2" indent="-228600" algn="just" defTabSz="914400" rtl="0" eaLnBrk="1" fontAlgn="auto" latinLnBrk="0" hangingPunct="1">
              <a:lnSpc>
                <a:spcPct val="170000"/>
              </a:lnSpc>
              <a:spcBef>
                <a:spcPts val="350"/>
              </a:spcBef>
              <a:spcAft>
                <a:spcPts val="0"/>
              </a:spcAft>
              <a:buClr>
                <a:schemeClr val="accent2"/>
              </a:buClr>
              <a:buSzPct val="100000"/>
              <a:buFont typeface="Wingdings 2"/>
              <a:buNone/>
              <a:tabLst/>
              <a:defRPr/>
            </a:pPr>
            <a:endParaRPr kumimoji="0" lang="en-US" sz="1400" b="0" i="0" u="none" strike="noStrike" kern="1200" cap="none" spc="0" normalizeH="0" baseline="0" noProof="0" dirty="0" smtClean="0">
              <a:ln>
                <a:noFill/>
              </a:ln>
              <a:solidFill>
                <a:schemeClr val="tx1"/>
              </a:solidFill>
              <a:effectLst/>
              <a:uLnTx/>
              <a:uFillTx/>
              <a:latin typeface="+mn-lt"/>
              <a:ea typeface="+mn-ea"/>
              <a:cs typeface="+mn-cs"/>
            </a:endParaRPr>
          </a:p>
          <a:p>
            <a:pPr marL="859536" marR="0" lvl="2" indent="-228600" algn="just" defTabSz="914400" rtl="0" eaLnBrk="1" fontAlgn="auto" latinLnBrk="0" hangingPunct="1">
              <a:lnSpc>
                <a:spcPct val="170000"/>
              </a:lnSpc>
              <a:spcBef>
                <a:spcPts val="350"/>
              </a:spcBef>
              <a:spcAft>
                <a:spcPts val="0"/>
              </a:spcAft>
              <a:buClr>
                <a:schemeClr val="accent2"/>
              </a:buClr>
              <a:buSzPct val="100000"/>
              <a:buFont typeface="Wingdings 2"/>
              <a:buNone/>
              <a:tabLst/>
              <a:defRPr/>
            </a:pPr>
            <a:endParaRPr kumimoji="0" lang="en-US" sz="1400" b="0" i="0" u="none" strike="noStrike" kern="1200" cap="none" spc="0" normalizeH="0" baseline="0" noProof="0" dirty="0" smtClean="0">
              <a:ln>
                <a:noFill/>
              </a:ln>
              <a:solidFill>
                <a:schemeClr val="tx1"/>
              </a:solidFill>
              <a:effectLst/>
              <a:uLnTx/>
              <a:uFillTx/>
              <a:latin typeface="+mn-lt"/>
              <a:ea typeface="+mn-ea"/>
              <a:cs typeface="+mn-cs"/>
            </a:endParaRPr>
          </a:p>
        </p:txBody>
      </p:sp>
      <p:sp>
        <p:nvSpPr>
          <p:cNvPr id="7" name="Retângulo de cantos arredondados 6"/>
          <p:cNvSpPr/>
          <p:nvPr/>
        </p:nvSpPr>
        <p:spPr>
          <a:xfrm>
            <a:off x="172717" y="1600227"/>
            <a:ext cx="2970523" cy="285752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nSpc>
                <a:spcPct val="150000"/>
              </a:lnSpc>
            </a:pPr>
            <a:r>
              <a:rPr lang="pt-BR" dirty="0" smtClean="0"/>
              <a:t>p, </a:t>
            </a:r>
            <a:r>
              <a:rPr lang="pt-BR" dirty="0" err="1" smtClean="0"/>
              <a:t>strong</a:t>
            </a:r>
            <a:r>
              <a:rPr lang="pt-BR" dirty="0" smtClean="0"/>
              <a:t> {</a:t>
            </a:r>
          </a:p>
          <a:p>
            <a:pPr>
              <a:lnSpc>
                <a:spcPct val="150000"/>
              </a:lnSpc>
            </a:pPr>
            <a:r>
              <a:rPr lang="pt-BR" dirty="0" smtClean="0"/>
              <a:t>	</a:t>
            </a:r>
            <a:r>
              <a:rPr lang="pt-BR" dirty="0" err="1" smtClean="0"/>
              <a:t>color</a:t>
            </a:r>
            <a:r>
              <a:rPr lang="pt-BR" dirty="0" smtClean="0"/>
              <a:t>: </a:t>
            </a:r>
            <a:r>
              <a:rPr lang="pt-BR" dirty="0" err="1" smtClean="0"/>
              <a:t>blue</a:t>
            </a:r>
            <a:r>
              <a:rPr lang="pt-BR" dirty="0" smtClean="0"/>
              <a:t> ;</a:t>
            </a:r>
          </a:p>
          <a:p>
            <a:pPr>
              <a:lnSpc>
                <a:spcPct val="150000"/>
              </a:lnSpc>
            </a:pPr>
            <a:r>
              <a:rPr lang="pt-BR" dirty="0" smtClean="0"/>
              <a:t>}</a:t>
            </a:r>
          </a:p>
          <a:p>
            <a:pPr>
              <a:lnSpc>
                <a:spcPct val="150000"/>
              </a:lnSpc>
            </a:pPr>
            <a:r>
              <a:rPr lang="pt-BR" dirty="0" err="1" smtClean="0"/>
              <a:t>strong</a:t>
            </a:r>
            <a:r>
              <a:rPr lang="pt-BR" dirty="0" smtClean="0"/>
              <a:t> {</a:t>
            </a:r>
          </a:p>
          <a:p>
            <a:pPr>
              <a:lnSpc>
                <a:spcPct val="150000"/>
              </a:lnSpc>
            </a:pPr>
            <a:r>
              <a:rPr lang="pt-BR" dirty="0" smtClean="0"/>
              <a:t>	</a:t>
            </a:r>
            <a:r>
              <a:rPr lang="pt-BR" dirty="0" err="1" smtClean="0"/>
              <a:t>color</a:t>
            </a:r>
            <a:r>
              <a:rPr lang="pt-BR" dirty="0" smtClean="0"/>
              <a:t>: </a:t>
            </a:r>
            <a:r>
              <a:rPr lang="pt-BR" dirty="0" err="1" smtClean="0"/>
              <a:t>red</a:t>
            </a:r>
            <a:r>
              <a:rPr lang="pt-BR" dirty="0" smtClean="0"/>
              <a:t>;</a:t>
            </a:r>
          </a:p>
          <a:p>
            <a:pPr>
              <a:lnSpc>
                <a:spcPct val="150000"/>
              </a:lnSpc>
            </a:pPr>
            <a:r>
              <a:rPr lang="pt-BR" dirty="0" smtClean="0"/>
              <a:t>}</a:t>
            </a:r>
            <a:endParaRPr lang="pt-BR" dirty="0"/>
          </a:p>
        </p:txBody>
      </p:sp>
      <p:sp>
        <p:nvSpPr>
          <p:cNvPr id="13" name="CaixaDeTexto 12"/>
          <p:cNvSpPr txBox="1"/>
          <p:nvPr/>
        </p:nvSpPr>
        <p:spPr>
          <a:xfrm>
            <a:off x="1042180" y="1285860"/>
            <a:ext cx="1287532" cy="338554"/>
          </a:xfrm>
          <a:prstGeom prst="rect">
            <a:avLst/>
          </a:prstGeom>
          <a:noFill/>
        </p:spPr>
        <p:txBody>
          <a:bodyPr wrap="none" rtlCol="0">
            <a:spAutoFit/>
          </a:bodyPr>
          <a:lstStyle/>
          <a:p>
            <a:r>
              <a:rPr lang="pt-BR" sz="1600" b="1" dirty="0" smtClean="0">
                <a:solidFill>
                  <a:srgbClr val="C00000"/>
                </a:solidFill>
              </a:rPr>
              <a:t>Regras CSS</a:t>
            </a:r>
            <a:endParaRPr lang="pt-BR" sz="1600" b="1" dirty="0">
              <a:solidFill>
                <a:srgbClr val="C00000"/>
              </a:solidFill>
            </a:endParaRPr>
          </a:p>
        </p:txBody>
      </p:sp>
      <p:sp>
        <p:nvSpPr>
          <p:cNvPr id="14" name="Retângulo de cantos arredondados 13"/>
          <p:cNvSpPr/>
          <p:nvPr/>
        </p:nvSpPr>
        <p:spPr>
          <a:xfrm>
            <a:off x="3428992" y="1601484"/>
            <a:ext cx="5429288" cy="3399151"/>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nSpc>
                <a:spcPct val="150000"/>
              </a:lnSpc>
            </a:pPr>
            <a:r>
              <a:rPr lang="pt-BR" dirty="0" smtClean="0"/>
              <a:t>...</a:t>
            </a:r>
          </a:p>
          <a:p>
            <a:pPr>
              <a:lnSpc>
                <a:spcPct val="150000"/>
              </a:lnSpc>
            </a:pPr>
            <a:r>
              <a:rPr lang="pt-BR" dirty="0" smtClean="0"/>
              <a:t>&lt;</a:t>
            </a:r>
            <a:r>
              <a:rPr lang="pt-BR" dirty="0" err="1" smtClean="0"/>
              <a:t>body</a:t>
            </a:r>
            <a:r>
              <a:rPr lang="pt-BR" dirty="0" smtClean="0"/>
              <a:t>&gt;</a:t>
            </a:r>
          </a:p>
          <a:p>
            <a:pPr>
              <a:lnSpc>
                <a:spcPct val="150000"/>
              </a:lnSpc>
            </a:pPr>
            <a:r>
              <a:rPr lang="pt-BR" dirty="0" smtClean="0"/>
              <a:t>         &lt;p&gt;</a:t>
            </a:r>
          </a:p>
          <a:p>
            <a:pPr>
              <a:lnSpc>
                <a:spcPct val="150000"/>
              </a:lnSpc>
            </a:pPr>
            <a:r>
              <a:rPr lang="pt-BR" dirty="0" smtClean="0"/>
              <a:t>	     &lt;</a:t>
            </a:r>
            <a:r>
              <a:rPr lang="pt-BR" dirty="0" err="1" smtClean="0"/>
              <a:t>strong</a:t>
            </a:r>
            <a:r>
              <a:rPr lang="pt-BR" dirty="0" smtClean="0"/>
              <a:t>&gt;Mensagem&lt;/</a:t>
            </a:r>
            <a:r>
              <a:rPr lang="pt-BR" dirty="0" err="1" smtClean="0"/>
              <a:t>strong</a:t>
            </a:r>
            <a:r>
              <a:rPr lang="pt-BR" dirty="0" smtClean="0"/>
              <a:t>&gt;</a:t>
            </a:r>
          </a:p>
          <a:p>
            <a:pPr>
              <a:lnSpc>
                <a:spcPct val="150000"/>
              </a:lnSpc>
            </a:pPr>
            <a:r>
              <a:rPr lang="pt-BR" dirty="0" smtClean="0"/>
              <a:t>         &lt;/p&gt;</a:t>
            </a:r>
          </a:p>
          <a:p>
            <a:pPr>
              <a:lnSpc>
                <a:spcPct val="150000"/>
              </a:lnSpc>
            </a:pPr>
            <a:r>
              <a:rPr lang="pt-BR" dirty="0" smtClean="0"/>
              <a:t>&lt;/</a:t>
            </a:r>
            <a:r>
              <a:rPr lang="pt-BR" dirty="0" err="1" smtClean="0"/>
              <a:t>body</a:t>
            </a:r>
            <a:r>
              <a:rPr lang="pt-BR" dirty="0" smtClean="0"/>
              <a:t>&gt;</a:t>
            </a:r>
          </a:p>
          <a:p>
            <a:pPr>
              <a:lnSpc>
                <a:spcPct val="150000"/>
              </a:lnSpc>
            </a:pPr>
            <a:r>
              <a:rPr lang="pt-BR" dirty="0" smtClean="0"/>
              <a:t>...</a:t>
            </a:r>
            <a:endParaRPr lang="pt-BR" dirty="0"/>
          </a:p>
        </p:txBody>
      </p:sp>
      <p:sp>
        <p:nvSpPr>
          <p:cNvPr id="15" name="CaixaDeTexto 14"/>
          <p:cNvSpPr txBox="1"/>
          <p:nvPr/>
        </p:nvSpPr>
        <p:spPr>
          <a:xfrm>
            <a:off x="5143504" y="1287118"/>
            <a:ext cx="2169184" cy="338554"/>
          </a:xfrm>
          <a:prstGeom prst="rect">
            <a:avLst/>
          </a:prstGeom>
          <a:noFill/>
        </p:spPr>
        <p:txBody>
          <a:bodyPr wrap="none" rtlCol="0">
            <a:spAutoFit/>
          </a:bodyPr>
          <a:lstStyle/>
          <a:p>
            <a:r>
              <a:rPr lang="pt-BR" sz="1600" b="1" dirty="0" err="1" smtClean="0">
                <a:solidFill>
                  <a:srgbClr val="C00000"/>
                </a:solidFill>
              </a:rPr>
              <a:t>Código-fonte</a:t>
            </a:r>
            <a:r>
              <a:rPr lang="pt-BR" sz="1600" b="1" dirty="0" smtClean="0">
                <a:solidFill>
                  <a:srgbClr val="C00000"/>
                </a:solidFill>
              </a:rPr>
              <a:t> HTML</a:t>
            </a:r>
            <a:endParaRPr lang="pt-BR" sz="1600" b="1" dirty="0">
              <a:solidFill>
                <a:srgbClr val="C00000"/>
              </a:solidFill>
            </a:endParaRPr>
          </a:p>
        </p:txBody>
      </p:sp>
      <p:sp>
        <p:nvSpPr>
          <p:cNvPr id="8" name="Retângulo de cantos arredondados 7"/>
          <p:cNvSpPr/>
          <p:nvPr/>
        </p:nvSpPr>
        <p:spPr>
          <a:xfrm>
            <a:off x="5480350" y="6104242"/>
            <a:ext cx="3571900" cy="642918"/>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pt-BR" dirty="0" smtClean="0"/>
              <a:t>Declaração   </a:t>
            </a:r>
            <a:r>
              <a:rPr lang="pt-BR" b="1" dirty="0" smtClean="0"/>
              <a:t>!</a:t>
            </a:r>
            <a:r>
              <a:rPr lang="pt-BR" b="1" dirty="0" err="1" smtClean="0"/>
              <a:t>important</a:t>
            </a:r>
            <a:endParaRPr lang="pt-BR" b="1" dirty="0"/>
          </a:p>
        </p:txBody>
      </p:sp>
      <p:sp>
        <p:nvSpPr>
          <p:cNvPr id="3" name="Slide Number Placeholder 2"/>
          <p:cNvSpPr>
            <a:spLocks noGrp="1"/>
          </p:cNvSpPr>
          <p:nvPr>
            <p:ph type="sldNum" sz="quarter" idx="12"/>
          </p:nvPr>
        </p:nvSpPr>
        <p:spPr/>
        <p:txBody>
          <a:bodyPr/>
          <a:lstStyle/>
          <a:p>
            <a:fld id="{64B04174-04F1-4CFC-A68E-9D1BC206F645}" type="slidenum">
              <a:rPr lang="pt-BR" smtClean="0"/>
              <a:pPr/>
              <a:t>189</a:t>
            </a:fld>
            <a:endParaRPr lang="pt-BR"/>
          </a:p>
        </p:txBody>
      </p:sp>
    </p:spTree>
    <p:extLst>
      <p:ext uri="{BB962C8B-B14F-4D97-AF65-F5344CB8AC3E}">
        <p14:creationId xmlns:p14="http://schemas.microsoft.com/office/powerpoint/2010/main" val="1286528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 calcmode="lin" valueType="num">
                                      <p:cBhvr additive="base">
                                        <p:cTn id="7"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blinds(horizontal)">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a:xfrm>
            <a:off x="457200" y="1481328"/>
            <a:ext cx="8229600" cy="5090944"/>
          </a:xfrm>
        </p:spPr>
        <p:txBody>
          <a:bodyPr>
            <a:noAutofit/>
          </a:bodyPr>
          <a:lstStyle/>
          <a:p>
            <a:pPr lvl="1" algn="just">
              <a:lnSpc>
                <a:spcPct val="170000"/>
              </a:lnSpc>
              <a:buNone/>
            </a:pPr>
            <a:r>
              <a:rPr lang="pt-BR" sz="1600" dirty="0" smtClean="0"/>
              <a:t>A identificação do idioma do documento é importante por uma série de razões:</a:t>
            </a:r>
          </a:p>
          <a:p>
            <a:pPr lvl="1" algn="just">
              <a:lnSpc>
                <a:spcPct val="170000"/>
              </a:lnSpc>
            </a:pPr>
            <a:endParaRPr lang="pt-BR" sz="1050" dirty="0" smtClean="0"/>
          </a:p>
          <a:p>
            <a:pPr marL="973836" lvl="2" indent="-342900" algn="just">
              <a:lnSpc>
                <a:spcPct val="170000"/>
              </a:lnSpc>
              <a:buFont typeface="+mj-lt"/>
              <a:buAutoNum type="arabicPeriod" startAt="3"/>
            </a:pPr>
            <a:r>
              <a:rPr lang="pt-BR" sz="1600" dirty="0" smtClean="0"/>
              <a:t>Assinalar o idioma pode beneficiar futuros desenvolvimentos na tecnologia, por exemplo, os utilizadores que não conseguem traduzir de um idioma para outro poderão utilizar máquinas para traduzir idiomas que lhes são pouco familiares.</a:t>
            </a:r>
          </a:p>
          <a:p>
            <a:pPr lvl="2" algn="just">
              <a:lnSpc>
                <a:spcPct val="170000"/>
              </a:lnSpc>
            </a:pPr>
            <a:endParaRPr lang="pt-BR" sz="1600" dirty="0" smtClean="0"/>
          </a:p>
          <a:p>
            <a:pPr marL="973836" lvl="2" indent="-342900" algn="just">
              <a:lnSpc>
                <a:spcPct val="170000"/>
              </a:lnSpc>
              <a:buFont typeface="+mj-lt"/>
              <a:buAutoNum type="arabicPeriod" startAt="4"/>
            </a:pPr>
            <a:r>
              <a:rPr lang="pt-BR" sz="1600" dirty="0" smtClean="0"/>
              <a:t>Assinalar o idioma também pode ajudar os agentes de utilizador a fornecer definições utilizando um dicionário.</a:t>
            </a:r>
          </a:p>
          <a:p>
            <a:pPr algn="just">
              <a:lnSpc>
                <a:spcPct val="170000"/>
              </a:lnSpc>
            </a:pPr>
            <a:endParaRPr lang="pt-BR" sz="1600" dirty="0"/>
          </a:p>
        </p:txBody>
      </p:sp>
      <p:sp>
        <p:nvSpPr>
          <p:cNvPr id="3" name="Título 2"/>
          <p:cNvSpPr>
            <a:spLocks noGrp="1"/>
          </p:cNvSpPr>
          <p:nvPr>
            <p:ph type="title"/>
          </p:nvPr>
        </p:nvSpPr>
        <p:spPr/>
        <p:txBody>
          <a:bodyPr/>
          <a:lstStyle/>
          <a:p>
            <a:pPr algn="ctr"/>
            <a:r>
              <a:rPr lang="pt-BR" dirty="0" err="1" smtClean="0"/>
              <a:t>TAGs</a:t>
            </a:r>
            <a:r>
              <a:rPr lang="pt-BR" dirty="0" smtClean="0"/>
              <a:t> HTML</a:t>
            </a:r>
            <a:endParaRPr lang="pt-BR" dirty="0"/>
          </a:p>
        </p:txBody>
      </p:sp>
      <p:sp>
        <p:nvSpPr>
          <p:cNvPr id="5" name="Slide Number Placeholder 4"/>
          <p:cNvSpPr>
            <a:spLocks noGrp="1"/>
          </p:cNvSpPr>
          <p:nvPr>
            <p:ph type="sldNum" sz="quarter" idx="12"/>
          </p:nvPr>
        </p:nvSpPr>
        <p:spPr/>
        <p:txBody>
          <a:bodyPr/>
          <a:lstStyle/>
          <a:p>
            <a:fld id="{64B04174-04F1-4CFC-A68E-9D1BC206F645}" type="slidenum">
              <a:rPr lang="pt-BR" smtClean="0"/>
              <a:pPr/>
              <a:t>19</a:t>
            </a:fld>
            <a:endParaRPr lang="pt-BR"/>
          </a:p>
        </p:txBody>
      </p:sp>
    </p:spTree>
  </p:cSld>
  <p:clrMapOvr>
    <a:masterClrMapping/>
  </p:clrMapOvr>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5" name="Rectangle 3"/>
          <p:cNvSpPr>
            <a:spLocks noGrp="1" noChangeArrowheads="1"/>
          </p:cNvSpPr>
          <p:nvPr>
            <p:ph type="body" idx="1"/>
          </p:nvPr>
        </p:nvSpPr>
        <p:spPr>
          <a:xfrm>
            <a:off x="671514" y="1500174"/>
            <a:ext cx="8043890" cy="5072098"/>
          </a:xfrm>
        </p:spPr>
        <p:txBody>
          <a:bodyPr>
            <a:normAutofit/>
          </a:bodyPr>
          <a:lstStyle/>
          <a:p>
            <a:pPr marL="0" indent="0" algn="just">
              <a:lnSpc>
                <a:spcPct val="180000"/>
              </a:lnSpc>
              <a:buSzPct val="100000"/>
              <a:buNone/>
            </a:pPr>
            <a:r>
              <a:rPr lang="pt-BR" sz="1800" dirty="0" smtClean="0"/>
              <a:t>Qual a cor do texto “Mensagem”? </a:t>
            </a:r>
          </a:p>
          <a:p>
            <a:pPr marL="0" indent="0" algn="just">
              <a:lnSpc>
                <a:spcPct val="180000"/>
              </a:lnSpc>
              <a:buSzPct val="100000"/>
              <a:buNone/>
            </a:pPr>
            <a:r>
              <a:rPr lang="pt-BR" sz="1800" dirty="0" smtClean="0"/>
              <a:t>Que mudança deve ser feita para que a Mensagem seja </a:t>
            </a:r>
            <a:r>
              <a:rPr lang="pt-BR" sz="1800" i="1" dirty="0" err="1" smtClean="0"/>
              <a:t>red</a:t>
            </a:r>
            <a:r>
              <a:rPr lang="pt-BR" sz="1800" dirty="0" smtClean="0"/>
              <a:t>?</a:t>
            </a:r>
          </a:p>
          <a:p>
            <a:pPr marL="476250" indent="-476250" algn="just">
              <a:lnSpc>
                <a:spcPct val="180000"/>
              </a:lnSpc>
              <a:buSzPct val="100000"/>
              <a:buFont typeface="+mj-lt"/>
              <a:buAutoNum type="arabicPeriod" startAt="9"/>
            </a:pPr>
            <a:endParaRPr lang="pt-BR" sz="1800" dirty="0" smtClean="0"/>
          </a:p>
          <a:p>
            <a:pPr marL="476250" indent="-476250" algn="just">
              <a:lnSpc>
                <a:spcPct val="180000"/>
              </a:lnSpc>
              <a:buSzPct val="100000"/>
              <a:buFont typeface="+mj-lt"/>
              <a:buAutoNum type="arabicPeriod" startAt="9"/>
            </a:pPr>
            <a:endParaRPr lang="pt-BR" sz="1800" dirty="0" smtClean="0"/>
          </a:p>
          <a:p>
            <a:pPr marL="476250" indent="-476250" algn="just">
              <a:lnSpc>
                <a:spcPct val="180000"/>
              </a:lnSpc>
              <a:buSzPct val="100000"/>
              <a:buFont typeface="+mj-lt"/>
              <a:buAutoNum type="arabicPeriod" startAt="9"/>
            </a:pPr>
            <a:endParaRPr lang="pt-BR" sz="1800" dirty="0" smtClean="0"/>
          </a:p>
          <a:p>
            <a:pPr marL="476250" indent="-476250" algn="just">
              <a:lnSpc>
                <a:spcPct val="180000"/>
              </a:lnSpc>
              <a:buSzPct val="100000"/>
              <a:buFont typeface="+mj-lt"/>
              <a:buAutoNum type="arabicPeriod" startAt="9"/>
            </a:pPr>
            <a:endParaRPr lang="pt-BR" sz="1800" dirty="0" smtClean="0"/>
          </a:p>
          <a:p>
            <a:pPr marL="476250" indent="-476250" algn="just">
              <a:lnSpc>
                <a:spcPct val="180000"/>
              </a:lnSpc>
              <a:buSzPct val="100000"/>
              <a:buFont typeface="+mj-lt"/>
              <a:buAutoNum type="arabicPeriod" startAt="9"/>
            </a:pPr>
            <a:endParaRPr lang="pt-BR" sz="1800" dirty="0" smtClean="0"/>
          </a:p>
          <a:p>
            <a:pPr marL="476250" indent="-476250" algn="just">
              <a:lnSpc>
                <a:spcPct val="180000"/>
              </a:lnSpc>
              <a:buSzPct val="100000"/>
              <a:buFont typeface="+mj-lt"/>
              <a:buAutoNum type="arabicPeriod" startAt="9"/>
            </a:pPr>
            <a:endParaRPr lang="pt-BR" sz="1800" dirty="0" smtClean="0"/>
          </a:p>
          <a:p>
            <a:pPr marL="476250" indent="-476250" algn="just">
              <a:lnSpc>
                <a:spcPct val="180000"/>
              </a:lnSpc>
              <a:buSzPct val="100000"/>
              <a:buFont typeface="+mj-lt"/>
              <a:buAutoNum type="arabicPeriod" startAt="9"/>
            </a:pPr>
            <a:endParaRPr lang="pt-BR" sz="1800" dirty="0" smtClean="0"/>
          </a:p>
          <a:p>
            <a:pPr marL="476250" indent="-476250" algn="just">
              <a:lnSpc>
                <a:spcPct val="180000"/>
              </a:lnSpc>
              <a:buSzPct val="100000"/>
              <a:buNone/>
            </a:pPr>
            <a:endParaRPr lang="pt-BR" sz="1800" dirty="0" smtClean="0"/>
          </a:p>
          <a:p>
            <a:pPr marL="732282" lvl="1" indent="-476250" algn="just">
              <a:lnSpc>
                <a:spcPct val="180000"/>
              </a:lnSpc>
              <a:buSzPct val="100000"/>
              <a:buNone/>
            </a:pPr>
            <a:endParaRPr lang="pt-BR" sz="1400" dirty="0" smtClean="0"/>
          </a:p>
          <a:p>
            <a:pPr marL="970026" lvl="2" indent="-476250" algn="just">
              <a:lnSpc>
                <a:spcPct val="180000"/>
              </a:lnSpc>
              <a:buSzPct val="70000"/>
              <a:buNone/>
            </a:pPr>
            <a:endParaRPr lang="pt-BR" sz="1600" dirty="0" smtClean="0"/>
          </a:p>
          <a:p>
            <a:pPr marL="476250" indent="-476250" algn="just">
              <a:lnSpc>
                <a:spcPct val="180000"/>
              </a:lnSpc>
              <a:buSzPct val="100000"/>
              <a:buNone/>
            </a:pPr>
            <a:endParaRPr lang="pt-BR" sz="1800" dirty="0"/>
          </a:p>
          <a:p>
            <a:pPr marL="476250" indent="-476250" algn="just">
              <a:lnSpc>
                <a:spcPct val="180000"/>
              </a:lnSpc>
            </a:pPr>
            <a:endParaRPr lang="pt-BR" sz="1800" dirty="0"/>
          </a:p>
          <a:p>
            <a:pPr marL="476250" indent="-476250" algn="just">
              <a:lnSpc>
                <a:spcPct val="180000"/>
              </a:lnSpc>
            </a:pPr>
            <a:endParaRPr lang="pt-BR" sz="1800" dirty="0"/>
          </a:p>
          <a:p>
            <a:pPr marL="476250" indent="-476250" algn="just">
              <a:lnSpc>
                <a:spcPct val="180000"/>
              </a:lnSpc>
              <a:buFont typeface="Wingdings" pitchFamily="2" charset="2"/>
              <a:buNone/>
            </a:pPr>
            <a:endParaRPr lang="pt-BR" sz="1800" dirty="0"/>
          </a:p>
        </p:txBody>
      </p:sp>
      <p:sp>
        <p:nvSpPr>
          <p:cNvPr id="5" name="Retângulo de cantos arredondados 4"/>
          <p:cNvSpPr/>
          <p:nvPr/>
        </p:nvSpPr>
        <p:spPr>
          <a:xfrm>
            <a:off x="315593" y="3100426"/>
            <a:ext cx="2970523" cy="285752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nSpc>
                <a:spcPct val="150000"/>
              </a:lnSpc>
            </a:pPr>
            <a:r>
              <a:rPr lang="pt-BR" dirty="0" smtClean="0"/>
              <a:t>h1 em {</a:t>
            </a:r>
          </a:p>
          <a:p>
            <a:pPr>
              <a:lnSpc>
                <a:spcPct val="150000"/>
              </a:lnSpc>
            </a:pPr>
            <a:r>
              <a:rPr lang="pt-BR" dirty="0" smtClean="0"/>
              <a:t>	</a:t>
            </a:r>
            <a:r>
              <a:rPr lang="pt-BR" dirty="0" err="1" smtClean="0"/>
              <a:t>color</a:t>
            </a:r>
            <a:r>
              <a:rPr lang="pt-BR" dirty="0" smtClean="0"/>
              <a:t>: </a:t>
            </a:r>
            <a:r>
              <a:rPr lang="pt-BR" dirty="0" err="1" smtClean="0"/>
              <a:t>blue</a:t>
            </a:r>
            <a:r>
              <a:rPr lang="pt-BR" dirty="0" smtClean="0"/>
              <a:t>;</a:t>
            </a:r>
          </a:p>
          <a:p>
            <a:pPr>
              <a:lnSpc>
                <a:spcPct val="150000"/>
              </a:lnSpc>
            </a:pPr>
            <a:r>
              <a:rPr lang="pt-BR" dirty="0" smtClean="0"/>
              <a:t>}</a:t>
            </a:r>
          </a:p>
          <a:p>
            <a:pPr>
              <a:lnSpc>
                <a:spcPct val="150000"/>
              </a:lnSpc>
            </a:pPr>
            <a:r>
              <a:rPr lang="pt-BR" dirty="0" smtClean="0"/>
              <a:t>em {</a:t>
            </a:r>
          </a:p>
          <a:p>
            <a:pPr>
              <a:lnSpc>
                <a:spcPct val="150000"/>
              </a:lnSpc>
            </a:pPr>
            <a:r>
              <a:rPr lang="pt-BR" dirty="0" smtClean="0"/>
              <a:t>	</a:t>
            </a:r>
            <a:r>
              <a:rPr lang="pt-BR" dirty="0" err="1" smtClean="0"/>
              <a:t>color</a:t>
            </a:r>
            <a:r>
              <a:rPr lang="pt-BR" dirty="0" smtClean="0"/>
              <a:t>: </a:t>
            </a:r>
            <a:r>
              <a:rPr lang="pt-BR" dirty="0" err="1" smtClean="0"/>
              <a:t>red</a:t>
            </a:r>
            <a:r>
              <a:rPr lang="pt-BR" dirty="0" smtClean="0"/>
              <a:t>;</a:t>
            </a:r>
          </a:p>
          <a:p>
            <a:pPr>
              <a:lnSpc>
                <a:spcPct val="150000"/>
              </a:lnSpc>
            </a:pPr>
            <a:r>
              <a:rPr lang="pt-BR" dirty="0" smtClean="0"/>
              <a:t>}</a:t>
            </a:r>
            <a:endParaRPr lang="pt-BR" dirty="0"/>
          </a:p>
        </p:txBody>
      </p:sp>
      <p:sp>
        <p:nvSpPr>
          <p:cNvPr id="6" name="CaixaDeTexto 5"/>
          <p:cNvSpPr txBox="1"/>
          <p:nvPr/>
        </p:nvSpPr>
        <p:spPr>
          <a:xfrm>
            <a:off x="1185056" y="2786059"/>
            <a:ext cx="1287532" cy="338554"/>
          </a:xfrm>
          <a:prstGeom prst="rect">
            <a:avLst/>
          </a:prstGeom>
          <a:noFill/>
        </p:spPr>
        <p:txBody>
          <a:bodyPr wrap="none" rtlCol="0">
            <a:spAutoFit/>
          </a:bodyPr>
          <a:lstStyle/>
          <a:p>
            <a:r>
              <a:rPr lang="pt-BR" sz="1600" b="1" dirty="0" smtClean="0">
                <a:solidFill>
                  <a:srgbClr val="C00000"/>
                </a:solidFill>
              </a:rPr>
              <a:t>Regras CSS</a:t>
            </a:r>
            <a:endParaRPr lang="pt-BR" sz="1600" b="1" dirty="0">
              <a:solidFill>
                <a:srgbClr val="C00000"/>
              </a:solidFill>
            </a:endParaRPr>
          </a:p>
        </p:txBody>
      </p:sp>
      <p:sp>
        <p:nvSpPr>
          <p:cNvPr id="7" name="Retângulo de cantos arredondados 6"/>
          <p:cNvSpPr/>
          <p:nvPr/>
        </p:nvSpPr>
        <p:spPr>
          <a:xfrm>
            <a:off x="3571868" y="3101683"/>
            <a:ext cx="5429288" cy="3399151"/>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nSpc>
                <a:spcPct val="150000"/>
              </a:lnSpc>
            </a:pPr>
            <a:r>
              <a:rPr lang="pt-BR" dirty="0" smtClean="0"/>
              <a:t>...</a:t>
            </a:r>
          </a:p>
          <a:p>
            <a:pPr>
              <a:lnSpc>
                <a:spcPct val="150000"/>
              </a:lnSpc>
            </a:pPr>
            <a:r>
              <a:rPr lang="pt-BR" dirty="0" smtClean="0"/>
              <a:t>&lt;</a:t>
            </a:r>
            <a:r>
              <a:rPr lang="pt-BR" dirty="0" err="1" smtClean="0"/>
              <a:t>body</a:t>
            </a:r>
            <a:r>
              <a:rPr lang="pt-BR" dirty="0" smtClean="0"/>
              <a:t>&gt;</a:t>
            </a:r>
          </a:p>
          <a:p>
            <a:pPr>
              <a:lnSpc>
                <a:spcPct val="150000"/>
              </a:lnSpc>
            </a:pPr>
            <a:r>
              <a:rPr lang="pt-BR" dirty="0" smtClean="0"/>
              <a:t>         &lt;h1&gt;</a:t>
            </a:r>
          </a:p>
          <a:p>
            <a:pPr>
              <a:lnSpc>
                <a:spcPct val="150000"/>
              </a:lnSpc>
            </a:pPr>
            <a:r>
              <a:rPr lang="pt-BR" dirty="0" smtClean="0"/>
              <a:t>	     &lt;em&gt;Mensagem&lt;/em&gt;</a:t>
            </a:r>
          </a:p>
          <a:p>
            <a:pPr>
              <a:lnSpc>
                <a:spcPct val="150000"/>
              </a:lnSpc>
            </a:pPr>
            <a:r>
              <a:rPr lang="pt-BR" dirty="0" smtClean="0"/>
              <a:t>         &lt;/h1&gt;</a:t>
            </a:r>
          </a:p>
          <a:p>
            <a:pPr>
              <a:lnSpc>
                <a:spcPct val="150000"/>
              </a:lnSpc>
            </a:pPr>
            <a:r>
              <a:rPr lang="pt-BR" dirty="0" smtClean="0"/>
              <a:t>&lt;/</a:t>
            </a:r>
            <a:r>
              <a:rPr lang="pt-BR" dirty="0" err="1" smtClean="0"/>
              <a:t>body</a:t>
            </a:r>
            <a:r>
              <a:rPr lang="pt-BR" dirty="0" smtClean="0"/>
              <a:t>&gt;</a:t>
            </a:r>
          </a:p>
          <a:p>
            <a:pPr>
              <a:lnSpc>
                <a:spcPct val="150000"/>
              </a:lnSpc>
            </a:pPr>
            <a:r>
              <a:rPr lang="pt-BR" dirty="0" smtClean="0"/>
              <a:t>...</a:t>
            </a:r>
            <a:endParaRPr lang="pt-BR" dirty="0"/>
          </a:p>
        </p:txBody>
      </p:sp>
      <p:sp>
        <p:nvSpPr>
          <p:cNvPr id="8" name="CaixaDeTexto 7"/>
          <p:cNvSpPr txBox="1"/>
          <p:nvPr/>
        </p:nvSpPr>
        <p:spPr>
          <a:xfrm>
            <a:off x="5286380" y="2787317"/>
            <a:ext cx="2169184" cy="338554"/>
          </a:xfrm>
          <a:prstGeom prst="rect">
            <a:avLst/>
          </a:prstGeom>
          <a:noFill/>
        </p:spPr>
        <p:txBody>
          <a:bodyPr wrap="none" rtlCol="0">
            <a:spAutoFit/>
          </a:bodyPr>
          <a:lstStyle/>
          <a:p>
            <a:r>
              <a:rPr lang="pt-BR" sz="1600" b="1" dirty="0" err="1" smtClean="0">
                <a:solidFill>
                  <a:srgbClr val="C00000"/>
                </a:solidFill>
              </a:rPr>
              <a:t>Código-fonte</a:t>
            </a:r>
            <a:r>
              <a:rPr lang="pt-BR" sz="1600" b="1" dirty="0" smtClean="0">
                <a:solidFill>
                  <a:srgbClr val="C00000"/>
                </a:solidFill>
              </a:rPr>
              <a:t> HTML</a:t>
            </a:r>
            <a:endParaRPr lang="pt-BR" sz="1600" b="1" dirty="0">
              <a:solidFill>
                <a:srgbClr val="C00000"/>
              </a:solidFill>
            </a:endParaRPr>
          </a:p>
        </p:txBody>
      </p:sp>
      <p:sp>
        <p:nvSpPr>
          <p:cNvPr id="9" name="Título 3"/>
          <p:cNvSpPr txBox="1">
            <a:spLocks/>
          </p:cNvSpPr>
          <p:nvPr/>
        </p:nvSpPr>
        <p:spPr>
          <a:xfrm>
            <a:off x="544016" y="201694"/>
            <a:ext cx="7772400" cy="1082056"/>
          </a:xfrm>
          <a:prstGeom prst="rect">
            <a:avLst/>
          </a:prstGeom>
        </p:spPr>
        <p:txBody>
          <a:bodyPr vert="horz" rtlCol="0" anchor="ctr">
            <a:normAutofit/>
            <a:scene3d>
              <a:camera prst="orthographicFront"/>
              <a:lightRig rig="soft" dir="tl">
                <a:rot lat="0" lon="0" rev="0"/>
              </a:lightRig>
            </a:scene3d>
            <a:sp3d contourW="25400" prstMaterial="matte">
              <a:bevelT w="25400" h="55880" prst="artDeco"/>
              <a:contourClr>
                <a:schemeClr val="accent2">
                  <a:tint val="20000"/>
                </a:schemeClr>
              </a:contourClr>
            </a:sp3d>
          </a:bodyPr>
          <a:lst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a:lstStyle>
          <a:p>
            <a:pPr algn="ctr"/>
            <a:r>
              <a:rPr lang="pt-BR" dirty="0" smtClean="0">
                <a:solidFill>
                  <a:srgbClr val="C00000"/>
                </a:solidFill>
              </a:rPr>
              <a:t>Exercício: Laboratório</a:t>
            </a:r>
            <a:endParaRPr lang="pt-BR" dirty="0">
              <a:solidFill>
                <a:srgbClr val="C00000"/>
              </a:solidFill>
            </a:endParaRPr>
          </a:p>
        </p:txBody>
      </p:sp>
      <p:pic>
        <p:nvPicPr>
          <p:cNvPr id="10" name="Picture 2" descr="http://vignette1.wikia.nocookie.net/battlezone/images/9/99/Pc_icon.png/revision/latest?cb=2015021117244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66943" y="99947"/>
            <a:ext cx="1248073" cy="1248073"/>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2"/>
          </p:nvPr>
        </p:nvSpPr>
        <p:spPr/>
        <p:txBody>
          <a:bodyPr/>
          <a:lstStyle/>
          <a:p>
            <a:fld id="{64B04174-04F1-4CFC-A68E-9D1BC206F645}" type="slidenum">
              <a:rPr lang="pt-BR" smtClean="0"/>
              <a:pPr/>
              <a:t>190</a:t>
            </a:fld>
            <a:endParaRPr lang="pt-BR"/>
          </a:p>
        </p:txBody>
      </p:sp>
    </p:spTree>
    <p:extLst>
      <p:ext uri="{BB962C8B-B14F-4D97-AF65-F5344CB8AC3E}">
        <p14:creationId xmlns:p14="http://schemas.microsoft.com/office/powerpoint/2010/main" val="3069615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02755">
                                            <p:txEl>
                                              <p:pRg st="1" end="1"/>
                                            </p:txEl>
                                          </p:spTgt>
                                        </p:tgtEl>
                                        <p:attrNameLst>
                                          <p:attrName>style.visibility</p:attrName>
                                        </p:attrNameLst>
                                      </p:cBhvr>
                                      <p:to>
                                        <p:strVal val="visible"/>
                                      </p:to>
                                    </p:set>
                                    <p:anim calcmode="lin" valueType="num">
                                      <p:cBhvr additive="base">
                                        <p:cTn id="7" dur="500" fill="hold"/>
                                        <p:tgtEl>
                                          <p:spTgt spid="202755">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02755">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Rectangle 2"/>
          <p:cNvSpPr>
            <a:spLocks noGrp="1" noChangeArrowheads="1"/>
          </p:cNvSpPr>
          <p:nvPr>
            <p:ph type="title"/>
          </p:nvPr>
        </p:nvSpPr>
        <p:spPr/>
        <p:txBody>
          <a:bodyPr/>
          <a:lstStyle/>
          <a:p>
            <a:pPr algn="ctr"/>
            <a:r>
              <a:rPr lang="pt-BR" dirty="0" smtClean="0"/>
              <a:t>CSS - Modelo de caixa</a:t>
            </a:r>
            <a:endParaRPr lang="pt-BR" dirty="0"/>
          </a:p>
        </p:txBody>
      </p:sp>
      <p:sp>
        <p:nvSpPr>
          <p:cNvPr id="3" name="Slide Number Placeholder 2"/>
          <p:cNvSpPr>
            <a:spLocks noGrp="1"/>
          </p:cNvSpPr>
          <p:nvPr>
            <p:ph type="sldNum" sz="quarter" idx="12"/>
          </p:nvPr>
        </p:nvSpPr>
        <p:spPr/>
        <p:txBody>
          <a:bodyPr/>
          <a:lstStyle/>
          <a:p>
            <a:fld id="{64B04174-04F1-4CFC-A68E-9D1BC206F645}" type="slidenum">
              <a:rPr lang="pt-BR" smtClean="0"/>
              <a:pPr/>
              <a:t>191</a:t>
            </a:fld>
            <a:endParaRPr lang="pt-BR"/>
          </a:p>
        </p:txBody>
      </p:sp>
      <p:pic>
        <p:nvPicPr>
          <p:cNvPr id="5" name="Picture 4"/>
          <p:cNvPicPr>
            <a:picLocks noChangeAspect="1"/>
          </p:cNvPicPr>
          <p:nvPr/>
        </p:nvPicPr>
        <p:blipFill>
          <a:blip r:embed="rId3"/>
          <a:stretch>
            <a:fillRect/>
          </a:stretch>
        </p:blipFill>
        <p:spPr>
          <a:xfrm>
            <a:off x="2987824" y="3865422"/>
            <a:ext cx="5153025" cy="2800350"/>
          </a:xfrm>
          <a:prstGeom prst="rect">
            <a:avLst/>
          </a:prstGeom>
        </p:spPr>
      </p:pic>
      <p:sp>
        <p:nvSpPr>
          <p:cNvPr id="9" name="Rectangle 3"/>
          <p:cNvSpPr txBox="1">
            <a:spLocks noChangeArrowheads="1"/>
          </p:cNvSpPr>
          <p:nvPr/>
        </p:nvSpPr>
        <p:spPr>
          <a:xfrm>
            <a:off x="251520" y="1500174"/>
            <a:ext cx="8463884" cy="4276740"/>
          </a:xfrm>
          <a:prstGeom prst="rect">
            <a:avLst/>
          </a:prstGeom>
        </p:spPr>
        <p:txBody>
          <a:bodyPr vert="horz">
            <a:normAutofit/>
          </a:bodyPr>
          <a:lst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pPr>
              <a:lnSpc>
                <a:spcPct val="150000"/>
              </a:lnSpc>
            </a:pPr>
            <a:r>
              <a:rPr lang="en-US" sz="1800" b="1" dirty="0"/>
              <a:t>Content</a:t>
            </a:r>
            <a:r>
              <a:rPr lang="en-US" sz="1800" dirty="0"/>
              <a:t> - The content of the box, where text and images appear</a:t>
            </a:r>
          </a:p>
          <a:p>
            <a:pPr>
              <a:lnSpc>
                <a:spcPct val="150000"/>
              </a:lnSpc>
            </a:pPr>
            <a:r>
              <a:rPr lang="en-US" sz="1800" b="1" dirty="0"/>
              <a:t>Padding</a:t>
            </a:r>
            <a:r>
              <a:rPr lang="en-US" sz="1800" dirty="0"/>
              <a:t> - Clears an area around the content. The padding is transparent</a:t>
            </a:r>
          </a:p>
          <a:p>
            <a:pPr>
              <a:lnSpc>
                <a:spcPct val="150000"/>
              </a:lnSpc>
            </a:pPr>
            <a:r>
              <a:rPr lang="en-US" sz="1800" b="1" dirty="0"/>
              <a:t>Border</a:t>
            </a:r>
            <a:r>
              <a:rPr lang="en-US" sz="1800" dirty="0"/>
              <a:t> - A border that goes around the padding and content</a:t>
            </a:r>
          </a:p>
          <a:p>
            <a:pPr>
              <a:lnSpc>
                <a:spcPct val="150000"/>
              </a:lnSpc>
            </a:pPr>
            <a:r>
              <a:rPr lang="en-US" sz="1800" b="1" dirty="0"/>
              <a:t>Margin</a:t>
            </a:r>
            <a:r>
              <a:rPr lang="en-US" sz="1800" dirty="0"/>
              <a:t> - Clears an area outside the border. The margin is </a:t>
            </a:r>
            <a:r>
              <a:rPr lang="en-US" sz="1800" dirty="0" smtClean="0"/>
              <a:t>transparent</a:t>
            </a:r>
            <a:endParaRPr lang="pt-BR" sz="1400" dirty="0" smtClean="0"/>
          </a:p>
        </p:txBody>
      </p:sp>
    </p:spTree>
    <p:extLst>
      <p:ext uri="{BB962C8B-B14F-4D97-AF65-F5344CB8AC3E}">
        <p14:creationId xmlns:p14="http://schemas.microsoft.com/office/powerpoint/2010/main" val="1064569749"/>
      </p:ext>
    </p:extLst>
  </p:cSld>
  <p:clrMapOvr>
    <a:masterClrMapping/>
  </p:clrMapOvr>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Rectangle 2"/>
          <p:cNvSpPr>
            <a:spLocks noGrp="1" noChangeArrowheads="1"/>
          </p:cNvSpPr>
          <p:nvPr>
            <p:ph type="title"/>
          </p:nvPr>
        </p:nvSpPr>
        <p:spPr/>
        <p:txBody>
          <a:bodyPr/>
          <a:lstStyle/>
          <a:p>
            <a:pPr algn="ctr"/>
            <a:r>
              <a:rPr lang="pt-BR" dirty="0" smtClean="0"/>
              <a:t>CSS - Modelo de caixa</a:t>
            </a:r>
            <a:endParaRPr lang="pt-BR" dirty="0"/>
          </a:p>
        </p:txBody>
      </p:sp>
      <p:sp>
        <p:nvSpPr>
          <p:cNvPr id="3" name="Slide Number Placeholder 2"/>
          <p:cNvSpPr>
            <a:spLocks noGrp="1"/>
          </p:cNvSpPr>
          <p:nvPr>
            <p:ph type="sldNum" sz="quarter" idx="12"/>
          </p:nvPr>
        </p:nvSpPr>
        <p:spPr/>
        <p:txBody>
          <a:bodyPr/>
          <a:lstStyle/>
          <a:p>
            <a:fld id="{64B04174-04F1-4CFC-A68E-9D1BC206F645}" type="slidenum">
              <a:rPr lang="pt-BR" smtClean="0"/>
              <a:pPr/>
              <a:t>192</a:t>
            </a:fld>
            <a:endParaRPr lang="pt-BR"/>
          </a:p>
        </p:txBody>
      </p:sp>
      <p:sp>
        <p:nvSpPr>
          <p:cNvPr id="9" name="Rectangle 3"/>
          <p:cNvSpPr txBox="1">
            <a:spLocks noChangeArrowheads="1"/>
          </p:cNvSpPr>
          <p:nvPr/>
        </p:nvSpPr>
        <p:spPr>
          <a:xfrm>
            <a:off x="251520" y="1500174"/>
            <a:ext cx="8463884" cy="4276740"/>
          </a:xfrm>
          <a:prstGeom prst="rect">
            <a:avLst/>
          </a:prstGeom>
        </p:spPr>
        <p:txBody>
          <a:bodyPr vert="horz">
            <a:normAutofit/>
          </a:bodyPr>
          <a:lst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pPr>
              <a:lnSpc>
                <a:spcPct val="150000"/>
              </a:lnSpc>
            </a:pPr>
            <a:r>
              <a:rPr lang="en-US" sz="1800" b="1" dirty="0" err="1" smtClean="0"/>
              <a:t>Exemplo</a:t>
            </a:r>
            <a:r>
              <a:rPr lang="en-US" sz="1800" b="1" dirty="0" smtClean="0"/>
              <a:t>:</a:t>
            </a:r>
            <a:endParaRPr lang="pt-BR" sz="1400" dirty="0" smtClean="0"/>
          </a:p>
        </p:txBody>
      </p:sp>
      <p:pic>
        <p:nvPicPr>
          <p:cNvPr id="2" name="Picture 1"/>
          <p:cNvPicPr>
            <a:picLocks noChangeAspect="1"/>
          </p:cNvPicPr>
          <p:nvPr/>
        </p:nvPicPr>
        <p:blipFill>
          <a:blip r:embed="rId3"/>
          <a:stretch>
            <a:fillRect/>
          </a:stretch>
        </p:blipFill>
        <p:spPr>
          <a:xfrm>
            <a:off x="683567" y="2147083"/>
            <a:ext cx="4533691" cy="2218021"/>
          </a:xfrm>
          <a:prstGeom prst="rect">
            <a:avLst/>
          </a:prstGeom>
        </p:spPr>
      </p:pic>
      <p:pic>
        <p:nvPicPr>
          <p:cNvPr id="4" name="Picture 3"/>
          <p:cNvPicPr>
            <a:picLocks noChangeAspect="1"/>
          </p:cNvPicPr>
          <p:nvPr/>
        </p:nvPicPr>
        <p:blipFill>
          <a:blip r:embed="rId4"/>
          <a:stretch>
            <a:fillRect/>
          </a:stretch>
        </p:blipFill>
        <p:spPr>
          <a:xfrm>
            <a:off x="5458066" y="2147083"/>
            <a:ext cx="2930358" cy="1425933"/>
          </a:xfrm>
          <a:prstGeom prst="rect">
            <a:avLst/>
          </a:prstGeom>
        </p:spPr>
      </p:pic>
    </p:spTree>
    <p:extLst>
      <p:ext uri="{BB962C8B-B14F-4D97-AF65-F5344CB8AC3E}">
        <p14:creationId xmlns:p14="http://schemas.microsoft.com/office/powerpoint/2010/main" val="389360848"/>
      </p:ext>
    </p:extLst>
  </p:cSld>
  <p:clrMapOvr>
    <a:masterClrMapping/>
  </p:clrMapOvr>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Rectangle 2"/>
          <p:cNvSpPr>
            <a:spLocks noGrp="1" noChangeArrowheads="1"/>
          </p:cNvSpPr>
          <p:nvPr>
            <p:ph type="title"/>
          </p:nvPr>
        </p:nvSpPr>
        <p:spPr/>
        <p:txBody>
          <a:bodyPr/>
          <a:lstStyle/>
          <a:p>
            <a:pPr algn="ctr"/>
            <a:r>
              <a:rPr lang="pt-BR" dirty="0" smtClean="0"/>
              <a:t>CSS - Outline</a:t>
            </a:r>
            <a:endParaRPr lang="pt-BR" dirty="0"/>
          </a:p>
        </p:txBody>
      </p:sp>
      <p:sp>
        <p:nvSpPr>
          <p:cNvPr id="3" name="Slide Number Placeholder 2"/>
          <p:cNvSpPr>
            <a:spLocks noGrp="1"/>
          </p:cNvSpPr>
          <p:nvPr>
            <p:ph type="sldNum" sz="quarter" idx="12"/>
          </p:nvPr>
        </p:nvSpPr>
        <p:spPr/>
        <p:txBody>
          <a:bodyPr/>
          <a:lstStyle/>
          <a:p>
            <a:fld id="{64B04174-04F1-4CFC-A68E-9D1BC206F645}" type="slidenum">
              <a:rPr lang="pt-BR" smtClean="0"/>
              <a:pPr/>
              <a:t>193</a:t>
            </a:fld>
            <a:endParaRPr lang="pt-BR"/>
          </a:p>
        </p:txBody>
      </p:sp>
      <p:sp>
        <p:nvSpPr>
          <p:cNvPr id="9" name="Rectangle 3"/>
          <p:cNvSpPr txBox="1">
            <a:spLocks noChangeArrowheads="1"/>
          </p:cNvSpPr>
          <p:nvPr/>
        </p:nvSpPr>
        <p:spPr>
          <a:xfrm>
            <a:off x="251520" y="1500174"/>
            <a:ext cx="8463884" cy="4276740"/>
          </a:xfrm>
          <a:prstGeom prst="rect">
            <a:avLst/>
          </a:prstGeom>
        </p:spPr>
        <p:txBody>
          <a:bodyPr vert="horz">
            <a:normAutofit/>
          </a:bodyPr>
          <a:lst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pPr>
              <a:lnSpc>
                <a:spcPct val="150000"/>
              </a:lnSpc>
            </a:pPr>
            <a:r>
              <a:rPr lang="en-US" sz="1800" dirty="0" smtClean="0"/>
              <a:t>Uma </a:t>
            </a:r>
            <a:r>
              <a:rPr lang="en-US" sz="1800" dirty="0" err="1" smtClean="0"/>
              <a:t>linha</a:t>
            </a:r>
            <a:r>
              <a:rPr lang="en-US" sz="1800" dirty="0" smtClean="0"/>
              <a:t> </a:t>
            </a:r>
            <a:r>
              <a:rPr lang="en-US" sz="1800" dirty="0" err="1" smtClean="0"/>
              <a:t>desenhada</a:t>
            </a:r>
            <a:r>
              <a:rPr lang="en-US" sz="1800" dirty="0" smtClean="0"/>
              <a:t> </a:t>
            </a:r>
            <a:r>
              <a:rPr lang="en-US" sz="1800" dirty="0" err="1" smtClean="0"/>
              <a:t>ao</a:t>
            </a:r>
            <a:r>
              <a:rPr lang="en-US" sz="1800" dirty="0" smtClean="0"/>
              <a:t> </a:t>
            </a:r>
            <a:r>
              <a:rPr lang="en-US" sz="1800" dirty="0" err="1" smtClean="0"/>
              <a:t>redor</a:t>
            </a:r>
            <a:r>
              <a:rPr lang="en-US" sz="1800" dirty="0" smtClean="0"/>
              <a:t> da </a:t>
            </a:r>
            <a:r>
              <a:rPr lang="en-US" sz="1800" dirty="0" err="1" smtClean="0"/>
              <a:t>caixa</a:t>
            </a:r>
            <a:r>
              <a:rPr lang="en-US" sz="1800" dirty="0" smtClean="0"/>
              <a:t> (</a:t>
            </a:r>
            <a:r>
              <a:rPr lang="en-US" sz="1800" dirty="0" err="1" smtClean="0"/>
              <a:t>além</a:t>
            </a:r>
            <a:r>
              <a:rPr lang="en-US" sz="1800" dirty="0" smtClean="0"/>
              <a:t> da </a:t>
            </a:r>
            <a:r>
              <a:rPr lang="en-US" sz="1800" dirty="0" err="1" smtClean="0"/>
              <a:t>borda</a:t>
            </a:r>
            <a:r>
              <a:rPr lang="en-US" sz="1800" dirty="0" smtClean="0"/>
              <a:t>)</a:t>
            </a:r>
          </a:p>
          <a:p>
            <a:pPr>
              <a:lnSpc>
                <a:spcPct val="150000"/>
              </a:lnSpc>
            </a:pPr>
            <a:r>
              <a:rPr lang="en-US" sz="1800" dirty="0" err="1" smtClean="0"/>
              <a:t>Não</a:t>
            </a:r>
            <a:r>
              <a:rPr lang="en-US" sz="1800" dirty="0" smtClean="0"/>
              <a:t> </a:t>
            </a:r>
            <a:r>
              <a:rPr lang="en-US" sz="1800" dirty="0" err="1" smtClean="0"/>
              <a:t>faz</a:t>
            </a:r>
            <a:r>
              <a:rPr lang="en-US" sz="1800" dirty="0" smtClean="0"/>
              <a:t> parte da </a:t>
            </a:r>
            <a:r>
              <a:rPr lang="en-US" sz="1800" dirty="0" err="1" smtClean="0"/>
              <a:t>dimensão</a:t>
            </a:r>
            <a:r>
              <a:rPr lang="en-US" sz="1800" dirty="0" smtClean="0"/>
              <a:t> da </a:t>
            </a:r>
            <a:r>
              <a:rPr lang="en-US" sz="1800" dirty="0" err="1" smtClean="0"/>
              <a:t>caixa</a:t>
            </a:r>
            <a:r>
              <a:rPr lang="en-US" sz="1800" dirty="0" smtClean="0"/>
              <a:t> (</a:t>
            </a:r>
            <a:r>
              <a:rPr lang="en-US" sz="1800" dirty="0" err="1" smtClean="0"/>
              <a:t>largura</a:t>
            </a:r>
            <a:r>
              <a:rPr lang="en-US" sz="1800" dirty="0" smtClean="0"/>
              <a:t> e </a:t>
            </a:r>
            <a:r>
              <a:rPr lang="en-US" sz="1800" dirty="0" err="1" smtClean="0"/>
              <a:t>altura</a:t>
            </a:r>
            <a:r>
              <a:rPr lang="en-US" sz="1800" dirty="0" smtClean="0"/>
              <a:t>)</a:t>
            </a:r>
            <a:endParaRPr lang="pt-BR" sz="1400" dirty="0" smtClean="0"/>
          </a:p>
        </p:txBody>
      </p:sp>
      <p:pic>
        <p:nvPicPr>
          <p:cNvPr id="5" name="Picture 4"/>
          <p:cNvPicPr>
            <a:picLocks noChangeAspect="1"/>
          </p:cNvPicPr>
          <p:nvPr/>
        </p:nvPicPr>
        <p:blipFill>
          <a:blip r:embed="rId3"/>
          <a:stretch>
            <a:fillRect/>
          </a:stretch>
        </p:blipFill>
        <p:spPr>
          <a:xfrm>
            <a:off x="107504" y="2925340"/>
            <a:ext cx="3096344" cy="1684275"/>
          </a:xfrm>
          <a:prstGeom prst="rect">
            <a:avLst/>
          </a:prstGeom>
        </p:spPr>
      </p:pic>
      <p:pic>
        <p:nvPicPr>
          <p:cNvPr id="6" name="Picture 5"/>
          <p:cNvPicPr>
            <a:picLocks noChangeAspect="1"/>
          </p:cNvPicPr>
          <p:nvPr/>
        </p:nvPicPr>
        <p:blipFill>
          <a:blip r:embed="rId4"/>
          <a:stretch>
            <a:fillRect/>
          </a:stretch>
        </p:blipFill>
        <p:spPr>
          <a:xfrm>
            <a:off x="3307954" y="2925340"/>
            <a:ext cx="5746889" cy="1887608"/>
          </a:xfrm>
          <a:prstGeom prst="rect">
            <a:avLst/>
          </a:prstGeom>
        </p:spPr>
      </p:pic>
      <p:pic>
        <p:nvPicPr>
          <p:cNvPr id="7" name="Picture 6"/>
          <p:cNvPicPr>
            <a:picLocks noChangeAspect="1"/>
          </p:cNvPicPr>
          <p:nvPr/>
        </p:nvPicPr>
        <p:blipFill>
          <a:blip r:embed="rId5"/>
          <a:stretch>
            <a:fillRect/>
          </a:stretch>
        </p:blipFill>
        <p:spPr>
          <a:xfrm>
            <a:off x="270876" y="4864187"/>
            <a:ext cx="8477588" cy="1340423"/>
          </a:xfrm>
          <a:prstGeom prst="rect">
            <a:avLst/>
          </a:prstGeom>
        </p:spPr>
      </p:pic>
    </p:spTree>
    <p:extLst>
      <p:ext uri="{BB962C8B-B14F-4D97-AF65-F5344CB8AC3E}">
        <p14:creationId xmlns:p14="http://schemas.microsoft.com/office/powerpoint/2010/main" val="3217085318"/>
      </p:ext>
    </p:extLst>
  </p:cSld>
  <p:clrMapOvr>
    <a:masterClrMapping/>
  </p:clrMapOvr>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Rectangle 2"/>
          <p:cNvSpPr>
            <a:spLocks noGrp="1" noChangeArrowheads="1"/>
          </p:cNvSpPr>
          <p:nvPr>
            <p:ph type="title"/>
          </p:nvPr>
        </p:nvSpPr>
        <p:spPr/>
        <p:txBody>
          <a:bodyPr/>
          <a:lstStyle/>
          <a:p>
            <a:pPr algn="ctr"/>
            <a:r>
              <a:rPr lang="pt-BR" dirty="0" smtClean="0"/>
              <a:t>Validador de CSS</a:t>
            </a:r>
            <a:endParaRPr lang="pt-BR" dirty="0"/>
          </a:p>
        </p:txBody>
      </p:sp>
      <p:pic>
        <p:nvPicPr>
          <p:cNvPr id="1030" name="Picture 6"/>
          <p:cNvPicPr>
            <a:picLocks noChangeAspect="1" noChangeArrowheads="1"/>
          </p:cNvPicPr>
          <p:nvPr/>
        </p:nvPicPr>
        <p:blipFill>
          <a:blip r:embed="rId3" cstate="print"/>
          <a:srcRect/>
          <a:stretch>
            <a:fillRect/>
          </a:stretch>
        </p:blipFill>
        <p:spPr bwMode="auto">
          <a:xfrm>
            <a:off x="428596" y="1571612"/>
            <a:ext cx="7482853" cy="4000528"/>
          </a:xfrm>
          <a:prstGeom prst="rect">
            <a:avLst/>
          </a:prstGeom>
          <a:ln>
            <a:noFill/>
          </a:ln>
          <a:effectLst>
            <a:outerShdw blurRad="292100" dist="139700" dir="2700000" algn="tl" rotWithShape="0">
              <a:srgbClr val="333333">
                <a:alpha val="65000"/>
              </a:srgbClr>
            </a:outerShdw>
          </a:effectLst>
        </p:spPr>
      </p:pic>
      <p:sp>
        <p:nvSpPr>
          <p:cNvPr id="8" name="Retângulo de cantos arredondados 7"/>
          <p:cNvSpPr/>
          <p:nvPr/>
        </p:nvSpPr>
        <p:spPr>
          <a:xfrm>
            <a:off x="755576" y="3140968"/>
            <a:ext cx="7632848" cy="785818"/>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pt-BR" sz="3200" dirty="0" smtClean="0"/>
              <a:t>http://jigsaw.w3.org/css-validator/</a:t>
            </a:r>
            <a:endParaRPr lang="pt-BR" sz="3200" dirty="0"/>
          </a:p>
        </p:txBody>
      </p:sp>
      <p:sp>
        <p:nvSpPr>
          <p:cNvPr id="3" name="Slide Number Placeholder 2"/>
          <p:cNvSpPr>
            <a:spLocks noGrp="1"/>
          </p:cNvSpPr>
          <p:nvPr>
            <p:ph type="sldNum" sz="quarter" idx="12"/>
          </p:nvPr>
        </p:nvSpPr>
        <p:spPr/>
        <p:txBody>
          <a:bodyPr/>
          <a:lstStyle/>
          <a:p>
            <a:fld id="{64B04174-04F1-4CFC-A68E-9D1BC206F645}" type="slidenum">
              <a:rPr lang="pt-BR" smtClean="0"/>
              <a:pPr/>
              <a:t>194</a:t>
            </a:fld>
            <a:endParaRPr lang="pt-BR"/>
          </a:p>
        </p:txBody>
      </p:sp>
    </p:spTree>
    <p:extLst>
      <p:ext uri="{BB962C8B-B14F-4D97-AF65-F5344CB8AC3E}">
        <p14:creationId xmlns:p14="http://schemas.microsoft.com/office/powerpoint/2010/main" val="1708840323"/>
      </p:ext>
    </p:extLst>
  </p:cSld>
  <p:clrMapOvr>
    <a:masterClrMapping/>
  </p:clrMapOvr>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Rectangle 2"/>
          <p:cNvSpPr>
            <a:spLocks noGrp="1" noChangeArrowheads="1"/>
          </p:cNvSpPr>
          <p:nvPr>
            <p:ph type="title"/>
          </p:nvPr>
        </p:nvSpPr>
        <p:spPr/>
        <p:txBody>
          <a:bodyPr/>
          <a:lstStyle/>
          <a:p>
            <a:pPr algn="ctr"/>
            <a:r>
              <a:rPr lang="pt-BR" dirty="0" smtClean="0"/>
              <a:t>Validador CSS </a:t>
            </a:r>
            <a:r>
              <a:rPr lang="pt-BR" sz="2400" dirty="0" smtClean="0"/>
              <a:t>(Media </a:t>
            </a:r>
            <a:r>
              <a:rPr lang="pt-BR" sz="2400" dirty="0" err="1" smtClean="0"/>
              <a:t>Types</a:t>
            </a:r>
            <a:r>
              <a:rPr lang="pt-BR" sz="2400" dirty="0" smtClean="0"/>
              <a:t>)</a:t>
            </a:r>
            <a:endParaRPr lang="pt-BR" dirty="0"/>
          </a:p>
        </p:txBody>
      </p:sp>
      <p:sp>
        <p:nvSpPr>
          <p:cNvPr id="202755" name="Rectangle 3"/>
          <p:cNvSpPr>
            <a:spLocks noGrp="1" noChangeArrowheads="1"/>
          </p:cNvSpPr>
          <p:nvPr>
            <p:ph type="body" idx="1"/>
          </p:nvPr>
        </p:nvSpPr>
        <p:spPr>
          <a:xfrm>
            <a:off x="671514" y="1500174"/>
            <a:ext cx="8043890" cy="4276740"/>
          </a:xfrm>
        </p:spPr>
        <p:txBody>
          <a:bodyPr>
            <a:normAutofit/>
          </a:bodyPr>
          <a:lstStyle/>
          <a:p>
            <a:pPr marL="476250" indent="-476250" algn="just">
              <a:lnSpc>
                <a:spcPct val="180000"/>
              </a:lnSpc>
              <a:buSzPct val="100000"/>
            </a:pPr>
            <a:r>
              <a:rPr lang="pt-BR" sz="1800" dirty="0" smtClean="0"/>
              <a:t>Pra que serve a opção </a:t>
            </a:r>
            <a:r>
              <a:rPr lang="pt-BR" sz="1800" dirty="0" err="1" smtClean="0"/>
              <a:t>Midia</a:t>
            </a:r>
            <a:r>
              <a:rPr lang="pt-BR" sz="1800" dirty="0" smtClean="0"/>
              <a:t> (Mais Opções) do Validador?</a:t>
            </a:r>
          </a:p>
          <a:p>
            <a:pPr marL="476250" indent="-476250" algn="just">
              <a:lnSpc>
                <a:spcPct val="180000"/>
              </a:lnSpc>
              <a:buSzPct val="100000"/>
            </a:pPr>
            <a:r>
              <a:rPr lang="pt-BR" sz="1800" dirty="0" smtClean="0"/>
              <a:t>Tipos de mídia: </a:t>
            </a:r>
            <a:r>
              <a:rPr lang="pt-BR" sz="1800" dirty="0" err="1" smtClean="0"/>
              <a:t>all</a:t>
            </a:r>
            <a:r>
              <a:rPr lang="pt-BR" sz="1800" dirty="0" smtClean="0"/>
              <a:t>, </a:t>
            </a:r>
            <a:r>
              <a:rPr lang="pt-BR" sz="1800" dirty="0" err="1" smtClean="0"/>
              <a:t>braille</a:t>
            </a:r>
            <a:r>
              <a:rPr lang="pt-BR" sz="1800" dirty="0" smtClean="0"/>
              <a:t>, </a:t>
            </a:r>
            <a:r>
              <a:rPr lang="pt-BR" sz="1800" dirty="0" err="1" smtClean="0"/>
              <a:t>embossed</a:t>
            </a:r>
            <a:r>
              <a:rPr lang="pt-BR" sz="1800" dirty="0" smtClean="0"/>
              <a:t>, handheld, </a:t>
            </a:r>
            <a:r>
              <a:rPr lang="pt-BR" sz="1800" dirty="0" err="1" smtClean="0"/>
              <a:t>print</a:t>
            </a:r>
            <a:r>
              <a:rPr lang="pt-BR" sz="1800" dirty="0" smtClean="0"/>
              <a:t>, </a:t>
            </a:r>
            <a:r>
              <a:rPr lang="pt-BR" sz="1800" dirty="0" err="1" smtClean="0"/>
              <a:t>projection</a:t>
            </a:r>
            <a:r>
              <a:rPr lang="pt-BR" sz="1800" dirty="0" smtClean="0"/>
              <a:t>, screen, speech, </a:t>
            </a:r>
            <a:r>
              <a:rPr lang="pt-BR" sz="1800" dirty="0" err="1" smtClean="0"/>
              <a:t>tty</a:t>
            </a:r>
            <a:r>
              <a:rPr lang="pt-BR" sz="1800" dirty="0" smtClean="0"/>
              <a:t>, </a:t>
            </a:r>
            <a:r>
              <a:rPr lang="pt-BR" sz="1800" dirty="0" err="1" smtClean="0"/>
              <a:t>tv.</a:t>
            </a:r>
            <a:r>
              <a:rPr lang="pt-BR" sz="1800" dirty="0" smtClean="0"/>
              <a:t> </a:t>
            </a:r>
            <a:r>
              <a:rPr lang="pt-BR" sz="1400" b="1" dirty="0" smtClean="0">
                <a:solidFill>
                  <a:schemeClr val="accent2">
                    <a:lumMod val="75000"/>
                  </a:schemeClr>
                </a:solidFill>
              </a:rPr>
              <a:t>(http://www.w3.org/TR/CSS2/media.html)</a:t>
            </a:r>
            <a:endParaRPr lang="pt-BR" sz="1800" b="1" dirty="0" smtClean="0">
              <a:solidFill>
                <a:schemeClr val="accent2">
                  <a:lumMod val="75000"/>
                </a:schemeClr>
              </a:solidFill>
            </a:endParaRPr>
          </a:p>
          <a:p>
            <a:pPr marL="476250" indent="-476250" algn="just">
              <a:lnSpc>
                <a:spcPct val="180000"/>
              </a:lnSpc>
              <a:buSzPct val="100000"/>
            </a:pPr>
            <a:r>
              <a:rPr lang="pt-BR" sz="1800" b="1" dirty="0" smtClean="0"/>
              <a:t>NÃO</a:t>
            </a:r>
            <a:r>
              <a:rPr lang="pt-BR" sz="1800" dirty="0" smtClean="0"/>
              <a:t> são </a:t>
            </a:r>
            <a:r>
              <a:rPr lang="pt-BR" sz="1800" i="1" dirty="0" smtClean="0"/>
              <a:t>case </a:t>
            </a:r>
            <a:r>
              <a:rPr lang="pt-BR" sz="1800" i="1" dirty="0" err="1" smtClean="0"/>
              <a:t>sensitives</a:t>
            </a:r>
            <a:endParaRPr lang="pt-BR" sz="1400" i="1" dirty="0" smtClean="0"/>
          </a:p>
          <a:p>
            <a:pPr marL="476250" indent="-476250" algn="just">
              <a:lnSpc>
                <a:spcPct val="180000"/>
              </a:lnSpc>
              <a:buSzPct val="100000"/>
              <a:buFont typeface="+mj-lt"/>
              <a:buAutoNum type="arabicPeriod" startAt="7"/>
            </a:pPr>
            <a:endParaRPr lang="pt-BR" sz="1400" dirty="0" smtClean="0"/>
          </a:p>
          <a:p>
            <a:pPr marL="732282" lvl="1" indent="-476250" algn="just">
              <a:lnSpc>
                <a:spcPct val="180000"/>
              </a:lnSpc>
              <a:buSzPct val="100000"/>
              <a:buNone/>
            </a:pPr>
            <a:endParaRPr lang="pt-BR" sz="1400" dirty="0" smtClean="0"/>
          </a:p>
          <a:p>
            <a:pPr marL="970026" lvl="2" indent="-476250" algn="just">
              <a:lnSpc>
                <a:spcPct val="180000"/>
              </a:lnSpc>
              <a:buSzPct val="70000"/>
              <a:buNone/>
            </a:pPr>
            <a:endParaRPr lang="pt-BR" sz="1600" dirty="0" smtClean="0"/>
          </a:p>
          <a:p>
            <a:pPr marL="476250" indent="-476250" algn="just">
              <a:lnSpc>
                <a:spcPct val="180000"/>
              </a:lnSpc>
              <a:buSzPct val="100000"/>
              <a:buNone/>
            </a:pPr>
            <a:endParaRPr lang="pt-BR" sz="1800" dirty="0"/>
          </a:p>
          <a:p>
            <a:pPr marL="476250" indent="-476250" algn="just">
              <a:lnSpc>
                <a:spcPct val="180000"/>
              </a:lnSpc>
            </a:pPr>
            <a:endParaRPr lang="pt-BR" sz="1800" dirty="0"/>
          </a:p>
          <a:p>
            <a:pPr marL="476250" indent="-476250" algn="just">
              <a:lnSpc>
                <a:spcPct val="180000"/>
              </a:lnSpc>
            </a:pPr>
            <a:endParaRPr lang="pt-BR" sz="1800" dirty="0"/>
          </a:p>
          <a:p>
            <a:pPr marL="476250" indent="-476250" algn="just">
              <a:lnSpc>
                <a:spcPct val="180000"/>
              </a:lnSpc>
              <a:buFont typeface="Wingdings" pitchFamily="2" charset="2"/>
              <a:buNone/>
            </a:pPr>
            <a:endParaRPr lang="pt-BR" sz="1800" dirty="0"/>
          </a:p>
        </p:txBody>
      </p:sp>
      <p:sp>
        <p:nvSpPr>
          <p:cNvPr id="5" name="Retângulo de cantos arredondados 4"/>
          <p:cNvSpPr/>
          <p:nvPr/>
        </p:nvSpPr>
        <p:spPr>
          <a:xfrm>
            <a:off x="4300103" y="3313834"/>
            <a:ext cx="4500594" cy="3286148"/>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r>
              <a:rPr lang="pt-BR" sz="1600" b="1" dirty="0" smtClean="0"/>
              <a:t>@media </a:t>
            </a:r>
            <a:r>
              <a:rPr lang="pt-BR" sz="1600" b="1" dirty="0" err="1" smtClean="0"/>
              <a:t>print</a:t>
            </a:r>
            <a:r>
              <a:rPr lang="pt-BR" sz="1600" dirty="0" smtClean="0"/>
              <a:t> </a:t>
            </a:r>
            <a:r>
              <a:rPr lang="pt-BR" sz="1600" b="1" dirty="0" smtClean="0"/>
              <a:t>{</a:t>
            </a:r>
          </a:p>
          <a:p>
            <a:r>
              <a:rPr lang="pt-BR" sz="1600" dirty="0" smtClean="0"/>
              <a:t>	</a:t>
            </a:r>
            <a:r>
              <a:rPr lang="pt-BR" sz="1600" b="1" dirty="0" err="1" smtClean="0">
                <a:solidFill>
                  <a:schemeClr val="bg2">
                    <a:lumMod val="25000"/>
                  </a:schemeClr>
                </a:solidFill>
              </a:rPr>
              <a:t>body</a:t>
            </a:r>
            <a:r>
              <a:rPr lang="pt-BR" sz="1600" dirty="0" smtClean="0"/>
              <a:t> </a:t>
            </a:r>
            <a:r>
              <a:rPr lang="pt-BR" sz="1600" b="1" dirty="0" smtClean="0"/>
              <a:t>{</a:t>
            </a:r>
            <a:r>
              <a:rPr lang="pt-BR" sz="1600" dirty="0" smtClean="0"/>
              <a:t> </a:t>
            </a:r>
            <a:r>
              <a:rPr lang="pt-BR" sz="1600" b="1" dirty="0" err="1" smtClean="0">
                <a:solidFill>
                  <a:srgbClr val="159200"/>
                </a:solidFill>
              </a:rPr>
              <a:t>font-size</a:t>
            </a:r>
            <a:r>
              <a:rPr lang="pt-BR" sz="1600" b="1" dirty="0" smtClean="0">
                <a:solidFill>
                  <a:srgbClr val="159200"/>
                </a:solidFill>
              </a:rPr>
              <a:t>: 20pt;</a:t>
            </a:r>
          </a:p>
          <a:p>
            <a:r>
              <a:rPr lang="pt-BR" sz="1600" b="1" dirty="0" smtClean="0">
                <a:solidFill>
                  <a:srgbClr val="159200"/>
                </a:solidFill>
              </a:rPr>
              <a:t>	          </a:t>
            </a:r>
            <a:r>
              <a:rPr lang="pt-BR" sz="1600" b="1" dirty="0" err="1" smtClean="0">
                <a:solidFill>
                  <a:srgbClr val="159200"/>
                </a:solidFill>
              </a:rPr>
              <a:t>color</a:t>
            </a:r>
            <a:r>
              <a:rPr lang="pt-BR" sz="1600" b="1" dirty="0" smtClean="0">
                <a:solidFill>
                  <a:srgbClr val="159200"/>
                </a:solidFill>
              </a:rPr>
              <a:t>: </a:t>
            </a:r>
            <a:r>
              <a:rPr lang="pt-BR" sz="1600" b="1" dirty="0" err="1" smtClean="0">
                <a:solidFill>
                  <a:srgbClr val="159200"/>
                </a:solidFill>
              </a:rPr>
              <a:t>blue</a:t>
            </a:r>
            <a:r>
              <a:rPr lang="pt-BR" sz="1600" b="1" dirty="0" smtClean="0">
                <a:solidFill>
                  <a:srgbClr val="159200"/>
                </a:solidFill>
              </a:rPr>
              <a:t>;</a:t>
            </a:r>
            <a:r>
              <a:rPr lang="pt-BR" sz="1600" dirty="0" smtClean="0"/>
              <a:t>	</a:t>
            </a:r>
            <a:r>
              <a:rPr lang="pt-BR" sz="1600" b="1" dirty="0" smtClean="0"/>
              <a:t>}</a:t>
            </a:r>
          </a:p>
          <a:p>
            <a:r>
              <a:rPr lang="pt-BR" sz="1600" b="1" dirty="0" smtClean="0"/>
              <a:t>}</a:t>
            </a:r>
          </a:p>
          <a:p>
            <a:r>
              <a:rPr lang="pt-BR" sz="1600" b="1" dirty="0" smtClean="0"/>
              <a:t>@media screen {</a:t>
            </a:r>
          </a:p>
          <a:p>
            <a:r>
              <a:rPr lang="pt-BR" sz="1600" dirty="0" smtClean="0"/>
              <a:t>	</a:t>
            </a:r>
            <a:r>
              <a:rPr lang="pt-BR" sz="1600" b="1" dirty="0" err="1" smtClean="0">
                <a:solidFill>
                  <a:schemeClr val="bg2">
                    <a:lumMod val="25000"/>
                  </a:schemeClr>
                </a:solidFill>
              </a:rPr>
              <a:t>body</a:t>
            </a:r>
            <a:r>
              <a:rPr lang="pt-BR" sz="1600" dirty="0" smtClean="0"/>
              <a:t> </a:t>
            </a:r>
            <a:r>
              <a:rPr lang="pt-BR" sz="1600" b="1" dirty="0" smtClean="0"/>
              <a:t>{</a:t>
            </a:r>
            <a:r>
              <a:rPr lang="pt-BR" sz="1600" dirty="0" smtClean="0"/>
              <a:t> </a:t>
            </a:r>
            <a:r>
              <a:rPr lang="pt-BR" sz="1600" b="1" dirty="0" err="1" smtClean="0">
                <a:solidFill>
                  <a:srgbClr val="159200"/>
                </a:solidFill>
              </a:rPr>
              <a:t>font-size</a:t>
            </a:r>
            <a:r>
              <a:rPr lang="pt-BR" sz="1600" b="1" dirty="0" smtClean="0">
                <a:solidFill>
                  <a:srgbClr val="159200"/>
                </a:solidFill>
              </a:rPr>
              <a:t>: 11px;</a:t>
            </a:r>
          </a:p>
          <a:p>
            <a:r>
              <a:rPr lang="pt-BR" sz="1600" b="1" dirty="0" smtClean="0">
                <a:solidFill>
                  <a:srgbClr val="159200"/>
                </a:solidFill>
              </a:rPr>
              <a:t>	          </a:t>
            </a:r>
            <a:r>
              <a:rPr lang="pt-BR" sz="1600" b="1" dirty="0" err="1" smtClean="0">
                <a:solidFill>
                  <a:srgbClr val="159200"/>
                </a:solidFill>
              </a:rPr>
              <a:t>color</a:t>
            </a:r>
            <a:r>
              <a:rPr lang="pt-BR" sz="1600" b="1" dirty="0" smtClean="0">
                <a:solidFill>
                  <a:srgbClr val="159200"/>
                </a:solidFill>
              </a:rPr>
              <a:t>: </a:t>
            </a:r>
            <a:r>
              <a:rPr lang="pt-BR" sz="1600" b="1" dirty="0" err="1" smtClean="0">
                <a:solidFill>
                  <a:srgbClr val="159200"/>
                </a:solidFill>
              </a:rPr>
              <a:t>red</a:t>
            </a:r>
            <a:r>
              <a:rPr lang="pt-BR" sz="1600" b="1" dirty="0" smtClean="0">
                <a:solidFill>
                  <a:srgbClr val="159200"/>
                </a:solidFill>
              </a:rPr>
              <a:t>;</a:t>
            </a:r>
            <a:r>
              <a:rPr lang="pt-BR" sz="1600" b="1" dirty="0" smtClean="0"/>
              <a:t>}</a:t>
            </a:r>
          </a:p>
          <a:p>
            <a:r>
              <a:rPr lang="pt-BR" sz="1600" b="1" dirty="0" smtClean="0"/>
              <a:t>}</a:t>
            </a:r>
          </a:p>
          <a:p>
            <a:r>
              <a:rPr lang="pt-BR" sz="1600" b="1" dirty="0" smtClean="0"/>
              <a:t>@media screen, </a:t>
            </a:r>
            <a:r>
              <a:rPr lang="pt-BR" sz="1600" b="1" dirty="0" err="1" smtClean="0"/>
              <a:t>print</a:t>
            </a:r>
            <a:r>
              <a:rPr lang="pt-BR" sz="1600" b="1" dirty="0" smtClean="0"/>
              <a:t> {</a:t>
            </a:r>
          </a:p>
          <a:p>
            <a:r>
              <a:rPr lang="pt-BR" sz="1600" b="1" dirty="0" smtClean="0"/>
              <a:t>	   </a:t>
            </a:r>
            <a:r>
              <a:rPr lang="pt-BR" sz="1600" b="1" dirty="0" err="1" smtClean="0">
                <a:solidFill>
                  <a:schemeClr val="bg2">
                    <a:lumMod val="25000"/>
                  </a:schemeClr>
                </a:solidFill>
              </a:rPr>
              <a:t>body</a:t>
            </a:r>
            <a:r>
              <a:rPr lang="pt-BR" sz="1600" dirty="0" smtClean="0"/>
              <a:t> </a:t>
            </a:r>
            <a:r>
              <a:rPr lang="pt-BR" sz="1600" b="1" dirty="0" smtClean="0"/>
              <a:t>{</a:t>
            </a:r>
            <a:r>
              <a:rPr lang="pt-BR" sz="1600" dirty="0" smtClean="0"/>
              <a:t> </a:t>
            </a:r>
            <a:r>
              <a:rPr lang="pt-BR" sz="1600" b="1" dirty="0" err="1" smtClean="0">
                <a:solidFill>
                  <a:srgbClr val="159200"/>
                </a:solidFill>
              </a:rPr>
              <a:t>line-height</a:t>
            </a:r>
            <a:r>
              <a:rPr lang="pt-BR" sz="1600" b="1" dirty="0" smtClean="0">
                <a:solidFill>
                  <a:srgbClr val="159200"/>
                </a:solidFill>
              </a:rPr>
              <a:t>: 100px;</a:t>
            </a:r>
            <a:r>
              <a:rPr lang="pt-BR" sz="1600" b="1" dirty="0" smtClean="0"/>
              <a:t>}</a:t>
            </a:r>
          </a:p>
          <a:p>
            <a:r>
              <a:rPr lang="pt-BR" sz="1600" b="1" dirty="0" smtClean="0"/>
              <a:t>}</a:t>
            </a:r>
          </a:p>
        </p:txBody>
      </p:sp>
      <p:sp>
        <p:nvSpPr>
          <p:cNvPr id="3" name="Slide Number Placeholder 2"/>
          <p:cNvSpPr>
            <a:spLocks noGrp="1"/>
          </p:cNvSpPr>
          <p:nvPr>
            <p:ph type="sldNum" sz="quarter" idx="12"/>
          </p:nvPr>
        </p:nvSpPr>
        <p:spPr/>
        <p:txBody>
          <a:bodyPr/>
          <a:lstStyle/>
          <a:p>
            <a:fld id="{64B04174-04F1-4CFC-A68E-9D1BC206F645}" type="slidenum">
              <a:rPr lang="pt-BR" smtClean="0"/>
              <a:pPr/>
              <a:t>195</a:t>
            </a:fld>
            <a:endParaRPr lang="pt-BR"/>
          </a:p>
        </p:txBody>
      </p:sp>
    </p:spTree>
    <p:extLst>
      <p:ext uri="{BB962C8B-B14F-4D97-AF65-F5344CB8AC3E}">
        <p14:creationId xmlns:p14="http://schemas.microsoft.com/office/powerpoint/2010/main" val="4070179004"/>
      </p:ext>
    </p:extLst>
  </p:cSld>
  <p:clrMapOvr>
    <a:masterClrMapping/>
  </p:clrMapOvr>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Rectangle 2"/>
          <p:cNvSpPr>
            <a:spLocks noGrp="1" noChangeArrowheads="1"/>
          </p:cNvSpPr>
          <p:nvPr>
            <p:ph type="title"/>
          </p:nvPr>
        </p:nvSpPr>
        <p:spPr/>
        <p:txBody>
          <a:bodyPr/>
          <a:lstStyle/>
          <a:p>
            <a:pPr algn="ctr"/>
            <a:r>
              <a:rPr lang="pt-BR" dirty="0" smtClean="0"/>
              <a:t>CSS - Tamanho de fontes</a:t>
            </a:r>
            <a:endParaRPr lang="pt-BR" dirty="0"/>
          </a:p>
        </p:txBody>
      </p:sp>
      <p:sp>
        <p:nvSpPr>
          <p:cNvPr id="202755" name="Rectangle 3"/>
          <p:cNvSpPr>
            <a:spLocks noGrp="1" noChangeArrowheads="1"/>
          </p:cNvSpPr>
          <p:nvPr>
            <p:ph type="body" idx="1"/>
          </p:nvPr>
        </p:nvSpPr>
        <p:spPr>
          <a:xfrm>
            <a:off x="671514" y="1500174"/>
            <a:ext cx="8043890" cy="4276740"/>
          </a:xfrm>
        </p:spPr>
        <p:txBody>
          <a:bodyPr>
            <a:normAutofit lnSpcReduction="10000"/>
          </a:bodyPr>
          <a:lstStyle/>
          <a:p>
            <a:pPr marL="476250" indent="-476250" algn="just">
              <a:lnSpc>
                <a:spcPct val="180000"/>
              </a:lnSpc>
              <a:buSzPct val="100000"/>
            </a:pPr>
            <a:r>
              <a:rPr lang="pt-BR" sz="1800" dirty="0" smtClean="0"/>
              <a:t>Qual propriedade é utilizada em CSS para definir o tamanho das fontes?</a:t>
            </a:r>
          </a:p>
          <a:p>
            <a:pPr marL="476250" indent="-476250" algn="just">
              <a:lnSpc>
                <a:spcPct val="180000"/>
              </a:lnSpc>
              <a:buSzPct val="100000"/>
            </a:pPr>
            <a:endParaRPr lang="pt-BR" sz="1200" dirty="0" smtClean="0"/>
          </a:p>
          <a:p>
            <a:pPr marL="476250" indent="-476250" algn="just">
              <a:lnSpc>
                <a:spcPct val="180000"/>
              </a:lnSpc>
              <a:buSzPct val="100000"/>
            </a:pPr>
            <a:r>
              <a:rPr lang="pt-BR" sz="1800" dirty="0" smtClean="0"/>
              <a:t>Como especificar o tamanho das fontes?</a:t>
            </a:r>
          </a:p>
          <a:p>
            <a:pPr marL="476250" indent="-476250" algn="just">
              <a:lnSpc>
                <a:spcPct val="180000"/>
              </a:lnSpc>
              <a:buSzPct val="100000"/>
            </a:pPr>
            <a:endParaRPr lang="pt-BR" sz="1200" dirty="0" smtClean="0"/>
          </a:p>
          <a:p>
            <a:pPr marL="476250" indent="-476250" algn="just">
              <a:lnSpc>
                <a:spcPct val="180000"/>
              </a:lnSpc>
              <a:buSzPct val="100000"/>
            </a:pPr>
            <a:r>
              <a:rPr lang="pt-BR" sz="1800" dirty="0" smtClean="0"/>
              <a:t>Qual a melhor maneira para especificar o tamanho de uma fonte para que ela fique consistente e amigável?</a:t>
            </a:r>
          </a:p>
          <a:p>
            <a:pPr marL="476250" indent="-476250" algn="just">
              <a:lnSpc>
                <a:spcPct val="180000"/>
              </a:lnSpc>
              <a:buSzPct val="100000"/>
            </a:pPr>
            <a:endParaRPr lang="pt-BR" sz="1400" dirty="0" smtClean="0"/>
          </a:p>
          <a:p>
            <a:pPr marL="476250" indent="-476250" algn="just">
              <a:lnSpc>
                <a:spcPct val="180000"/>
              </a:lnSpc>
              <a:buSzPct val="100000"/>
            </a:pPr>
            <a:r>
              <a:rPr lang="pt-BR" sz="1800" dirty="0" smtClean="0"/>
              <a:t>Quais unidades estão disponíveis?</a:t>
            </a:r>
          </a:p>
          <a:p>
            <a:pPr marL="476250" indent="-476250" algn="just">
              <a:lnSpc>
                <a:spcPct val="180000"/>
              </a:lnSpc>
              <a:buSzPct val="100000"/>
            </a:pPr>
            <a:endParaRPr lang="pt-BR" sz="1800" dirty="0" smtClean="0"/>
          </a:p>
          <a:p>
            <a:pPr marL="476250" indent="-476250" algn="just">
              <a:lnSpc>
                <a:spcPct val="180000"/>
              </a:lnSpc>
              <a:buSzPct val="100000"/>
              <a:buFont typeface="+mj-lt"/>
              <a:buAutoNum type="arabicPeriod" startAt="7"/>
            </a:pPr>
            <a:endParaRPr lang="pt-BR" sz="1400" dirty="0" smtClean="0"/>
          </a:p>
          <a:p>
            <a:pPr marL="732282" lvl="1" indent="-476250" algn="just">
              <a:lnSpc>
                <a:spcPct val="180000"/>
              </a:lnSpc>
              <a:buSzPct val="100000"/>
              <a:buNone/>
            </a:pPr>
            <a:endParaRPr lang="pt-BR" sz="1400" dirty="0" smtClean="0"/>
          </a:p>
          <a:p>
            <a:pPr marL="970026" lvl="2" indent="-476250" algn="just">
              <a:lnSpc>
                <a:spcPct val="180000"/>
              </a:lnSpc>
              <a:buSzPct val="70000"/>
              <a:buNone/>
            </a:pPr>
            <a:endParaRPr lang="pt-BR" sz="1600" dirty="0" smtClean="0"/>
          </a:p>
          <a:p>
            <a:pPr marL="476250" indent="-476250" algn="just">
              <a:lnSpc>
                <a:spcPct val="180000"/>
              </a:lnSpc>
              <a:buSzPct val="100000"/>
              <a:buNone/>
            </a:pPr>
            <a:endParaRPr lang="pt-BR" sz="1800" dirty="0"/>
          </a:p>
          <a:p>
            <a:pPr marL="476250" indent="-476250" algn="just">
              <a:lnSpc>
                <a:spcPct val="180000"/>
              </a:lnSpc>
            </a:pPr>
            <a:endParaRPr lang="pt-BR" sz="1800" dirty="0"/>
          </a:p>
          <a:p>
            <a:pPr marL="476250" indent="-476250" algn="just">
              <a:lnSpc>
                <a:spcPct val="180000"/>
              </a:lnSpc>
            </a:pPr>
            <a:endParaRPr lang="pt-BR" sz="1800" dirty="0"/>
          </a:p>
          <a:p>
            <a:pPr marL="476250" indent="-476250" algn="just">
              <a:lnSpc>
                <a:spcPct val="180000"/>
              </a:lnSpc>
              <a:buFont typeface="Wingdings" pitchFamily="2" charset="2"/>
              <a:buNone/>
            </a:pPr>
            <a:endParaRPr lang="pt-BR" sz="1800" dirty="0"/>
          </a:p>
        </p:txBody>
      </p:sp>
      <p:sp>
        <p:nvSpPr>
          <p:cNvPr id="3" name="Slide Number Placeholder 2"/>
          <p:cNvSpPr>
            <a:spLocks noGrp="1"/>
          </p:cNvSpPr>
          <p:nvPr>
            <p:ph type="sldNum" sz="quarter" idx="12"/>
          </p:nvPr>
        </p:nvSpPr>
        <p:spPr/>
        <p:txBody>
          <a:bodyPr/>
          <a:lstStyle/>
          <a:p>
            <a:fld id="{64B04174-04F1-4CFC-A68E-9D1BC206F645}" type="slidenum">
              <a:rPr lang="pt-BR" smtClean="0"/>
              <a:pPr/>
              <a:t>196</a:t>
            </a:fld>
            <a:endParaRPr lang="pt-BR"/>
          </a:p>
        </p:txBody>
      </p:sp>
    </p:spTree>
    <p:extLst>
      <p:ext uri="{BB962C8B-B14F-4D97-AF65-F5344CB8AC3E}">
        <p14:creationId xmlns:p14="http://schemas.microsoft.com/office/powerpoint/2010/main" val="3125545998"/>
      </p:ext>
    </p:extLst>
  </p:cSld>
  <p:clrMapOvr>
    <a:masterClrMapping/>
  </p:clrMapOvr>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Rectangle 2"/>
          <p:cNvSpPr>
            <a:spLocks noGrp="1" noChangeArrowheads="1"/>
          </p:cNvSpPr>
          <p:nvPr>
            <p:ph type="title"/>
          </p:nvPr>
        </p:nvSpPr>
        <p:spPr/>
        <p:txBody>
          <a:bodyPr/>
          <a:lstStyle/>
          <a:p>
            <a:pPr algn="ctr"/>
            <a:r>
              <a:rPr lang="pt-BR" dirty="0" smtClean="0"/>
              <a:t>CSS - Tamanho de fontes</a:t>
            </a:r>
            <a:endParaRPr lang="pt-BR" dirty="0"/>
          </a:p>
        </p:txBody>
      </p:sp>
      <p:sp>
        <p:nvSpPr>
          <p:cNvPr id="202755" name="Rectangle 3"/>
          <p:cNvSpPr>
            <a:spLocks noGrp="1" noChangeArrowheads="1"/>
          </p:cNvSpPr>
          <p:nvPr>
            <p:ph type="body" idx="1"/>
          </p:nvPr>
        </p:nvSpPr>
        <p:spPr>
          <a:xfrm>
            <a:off x="671514" y="1500174"/>
            <a:ext cx="8043890" cy="4276740"/>
          </a:xfrm>
        </p:spPr>
        <p:txBody>
          <a:bodyPr>
            <a:normAutofit/>
          </a:bodyPr>
          <a:lstStyle/>
          <a:p>
            <a:pPr marL="476250" indent="-476250" algn="just">
              <a:lnSpc>
                <a:spcPct val="180000"/>
              </a:lnSpc>
              <a:buSzPct val="100000"/>
            </a:pPr>
            <a:r>
              <a:rPr lang="pt-BR" sz="1800" dirty="0" smtClean="0"/>
              <a:t>Qual propriedade é utilizada em CSS para definir o tamanho das fontes?</a:t>
            </a:r>
          </a:p>
          <a:p>
            <a:pPr marL="476250" indent="-476250" algn="just">
              <a:lnSpc>
                <a:spcPct val="180000"/>
              </a:lnSpc>
              <a:buSzPct val="100000"/>
              <a:buNone/>
            </a:pPr>
            <a:r>
              <a:rPr lang="pt-BR" sz="1800" b="1" dirty="0" smtClean="0">
                <a:solidFill>
                  <a:srgbClr val="C00000"/>
                </a:solidFill>
              </a:rPr>
              <a:t>	R: </a:t>
            </a:r>
            <a:r>
              <a:rPr lang="pt-BR" sz="1800" b="1" dirty="0" err="1" smtClean="0">
                <a:solidFill>
                  <a:srgbClr val="C00000"/>
                </a:solidFill>
              </a:rPr>
              <a:t>font-size</a:t>
            </a:r>
            <a:endParaRPr lang="pt-BR" sz="1800" b="1" dirty="0" smtClean="0">
              <a:solidFill>
                <a:srgbClr val="C00000"/>
              </a:solidFill>
            </a:endParaRPr>
          </a:p>
          <a:p>
            <a:pPr marL="476250" indent="-476250" algn="just">
              <a:lnSpc>
                <a:spcPct val="180000"/>
              </a:lnSpc>
              <a:buSzPct val="100000"/>
            </a:pPr>
            <a:endParaRPr lang="pt-BR" sz="1200" dirty="0" smtClean="0"/>
          </a:p>
          <a:p>
            <a:pPr marL="476250" indent="-476250" algn="just">
              <a:lnSpc>
                <a:spcPct val="180000"/>
              </a:lnSpc>
              <a:buSzPct val="100000"/>
            </a:pPr>
            <a:r>
              <a:rPr lang="pt-BR" sz="1800" dirty="0" smtClean="0"/>
              <a:t>Quais unidades estão disponíveis?</a:t>
            </a:r>
          </a:p>
          <a:p>
            <a:pPr marL="476250" indent="-476250" algn="just">
              <a:lnSpc>
                <a:spcPct val="180000"/>
              </a:lnSpc>
              <a:buSzPct val="100000"/>
              <a:buNone/>
            </a:pPr>
            <a:r>
              <a:rPr lang="pt-BR" sz="1800" b="1" dirty="0" smtClean="0">
                <a:solidFill>
                  <a:srgbClr val="C00000"/>
                </a:solidFill>
              </a:rPr>
              <a:t>	R: </a:t>
            </a:r>
            <a:r>
              <a:rPr lang="pt-BR" sz="1800" b="1" i="1" u="sng" dirty="0" smtClean="0">
                <a:solidFill>
                  <a:srgbClr val="C00000"/>
                </a:solidFill>
              </a:rPr>
              <a:t>pixels</a:t>
            </a:r>
            <a:r>
              <a:rPr lang="pt-BR" sz="1800" b="1" i="1" dirty="0" smtClean="0">
                <a:solidFill>
                  <a:srgbClr val="C00000"/>
                </a:solidFill>
              </a:rPr>
              <a:t>,  </a:t>
            </a:r>
            <a:r>
              <a:rPr lang="pt-BR" sz="1800" b="1" i="1" u="sng" dirty="0" err="1" smtClean="0">
                <a:solidFill>
                  <a:srgbClr val="C00000"/>
                </a:solidFill>
              </a:rPr>
              <a:t>points</a:t>
            </a:r>
            <a:r>
              <a:rPr lang="pt-BR" sz="1800" b="1" i="1" dirty="0" smtClean="0">
                <a:solidFill>
                  <a:srgbClr val="C00000"/>
                </a:solidFill>
              </a:rPr>
              <a:t>,  </a:t>
            </a:r>
            <a:r>
              <a:rPr lang="pt-BR" sz="1800" b="1" i="1" u="sng" dirty="0" smtClean="0">
                <a:solidFill>
                  <a:srgbClr val="C00000"/>
                </a:solidFill>
              </a:rPr>
              <a:t>in</a:t>
            </a:r>
            <a:r>
              <a:rPr lang="pt-BR" sz="1800" b="1" i="1" dirty="0" smtClean="0">
                <a:solidFill>
                  <a:srgbClr val="C00000"/>
                </a:solidFill>
              </a:rPr>
              <a:t>,  </a:t>
            </a:r>
            <a:r>
              <a:rPr lang="pt-BR" sz="1800" b="1" i="1" u="sng" dirty="0" smtClean="0">
                <a:solidFill>
                  <a:srgbClr val="C00000"/>
                </a:solidFill>
              </a:rPr>
              <a:t>cm</a:t>
            </a:r>
            <a:r>
              <a:rPr lang="pt-BR" sz="1800" b="1" i="1" dirty="0" smtClean="0">
                <a:solidFill>
                  <a:srgbClr val="C00000"/>
                </a:solidFill>
              </a:rPr>
              <a:t>,  </a:t>
            </a:r>
            <a:r>
              <a:rPr lang="pt-BR" sz="1800" b="1" i="1" u="sng" dirty="0" smtClean="0">
                <a:solidFill>
                  <a:srgbClr val="C00000"/>
                </a:solidFill>
              </a:rPr>
              <a:t>mm</a:t>
            </a:r>
            <a:r>
              <a:rPr lang="pt-BR" sz="1800" b="1" i="1" dirty="0" smtClean="0">
                <a:solidFill>
                  <a:srgbClr val="C00000"/>
                </a:solidFill>
              </a:rPr>
              <a:t>,  </a:t>
            </a:r>
            <a:r>
              <a:rPr lang="pt-BR" sz="1800" b="1" i="1" u="sng" dirty="0" smtClean="0">
                <a:solidFill>
                  <a:srgbClr val="C00000"/>
                </a:solidFill>
              </a:rPr>
              <a:t>picas</a:t>
            </a:r>
            <a:r>
              <a:rPr lang="pt-BR" sz="1800" b="1" i="1" dirty="0" smtClean="0">
                <a:solidFill>
                  <a:srgbClr val="C00000"/>
                </a:solidFill>
              </a:rPr>
              <a:t>,  </a:t>
            </a:r>
            <a:r>
              <a:rPr lang="pt-BR" sz="1800" b="1" i="1" u="sng" dirty="0" smtClean="0">
                <a:solidFill>
                  <a:srgbClr val="C00000"/>
                </a:solidFill>
              </a:rPr>
              <a:t>em</a:t>
            </a:r>
            <a:r>
              <a:rPr lang="pt-BR" sz="1800" b="1" i="1" dirty="0" smtClean="0">
                <a:solidFill>
                  <a:srgbClr val="C00000"/>
                </a:solidFill>
              </a:rPr>
              <a:t>   </a:t>
            </a:r>
            <a:r>
              <a:rPr lang="pt-BR" sz="1800" b="1" dirty="0" smtClean="0">
                <a:solidFill>
                  <a:srgbClr val="C00000"/>
                </a:solidFill>
              </a:rPr>
              <a:t>e   </a:t>
            </a:r>
            <a:r>
              <a:rPr lang="pt-BR" sz="1800" b="1" i="1" u="sng" dirty="0" smtClean="0">
                <a:solidFill>
                  <a:srgbClr val="C00000"/>
                </a:solidFill>
              </a:rPr>
              <a:t>%</a:t>
            </a:r>
          </a:p>
          <a:p>
            <a:pPr marL="476250" indent="-476250" algn="just">
              <a:lnSpc>
                <a:spcPct val="180000"/>
              </a:lnSpc>
              <a:buSzPct val="100000"/>
            </a:pPr>
            <a:endParaRPr lang="pt-BR" sz="1400" dirty="0" smtClean="0"/>
          </a:p>
          <a:p>
            <a:pPr marL="476250" indent="-476250" algn="just">
              <a:lnSpc>
                <a:spcPct val="180000"/>
              </a:lnSpc>
              <a:buSzPct val="100000"/>
            </a:pPr>
            <a:endParaRPr lang="pt-BR" sz="1800" dirty="0" smtClean="0"/>
          </a:p>
          <a:p>
            <a:pPr marL="476250" indent="-476250" algn="just">
              <a:lnSpc>
                <a:spcPct val="180000"/>
              </a:lnSpc>
              <a:buSzPct val="100000"/>
              <a:buFont typeface="+mj-lt"/>
              <a:buAutoNum type="arabicPeriod" startAt="7"/>
            </a:pPr>
            <a:endParaRPr lang="pt-BR" sz="1400" dirty="0" smtClean="0"/>
          </a:p>
          <a:p>
            <a:pPr marL="732282" lvl="1" indent="-476250" algn="just">
              <a:lnSpc>
                <a:spcPct val="180000"/>
              </a:lnSpc>
              <a:buSzPct val="100000"/>
              <a:buNone/>
            </a:pPr>
            <a:endParaRPr lang="pt-BR" sz="1400" dirty="0" smtClean="0"/>
          </a:p>
          <a:p>
            <a:pPr marL="970026" lvl="2" indent="-476250" algn="just">
              <a:lnSpc>
                <a:spcPct val="180000"/>
              </a:lnSpc>
              <a:buSzPct val="70000"/>
              <a:buNone/>
            </a:pPr>
            <a:endParaRPr lang="pt-BR" sz="1600" dirty="0" smtClean="0"/>
          </a:p>
          <a:p>
            <a:pPr marL="476250" indent="-476250" algn="just">
              <a:lnSpc>
                <a:spcPct val="180000"/>
              </a:lnSpc>
              <a:buSzPct val="100000"/>
              <a:buNone/>
            </a:pPr>
            <a:endParaRPr lang="pt-BR" sz="1800" dirty="0"/>
          </a:p>
          <a:p>
            <a:pPr marL="476250" indent="-476250" algn="just">
              <a:lnSpc>
                <a:spcPct val="180000"/>
              </a:lnSpc>
            </a:pPr>
            <a:endParaRPr lang="pt-BR" sz="1800" dirty="0"/>
          </a:p>
          <a:p>
            <a:pPr marL="476250" indent="-476250" algn="just">
              <a:lnSpc>
                <a:spcPct val="180000"/>
              </a:lnSpc>
            </a:pPr>
            <a:endParaRPr lang="pt-BR" sz="1800" dirty="0"/>
          </a:p>
          <a:p>
            <a:pPr marL="476250" indent="-476250" algn="just">
              <a:lnSpc>
                <a:spcPct val="180000"/>
              </a:lnSpc>
              <a:buFont typeface="Wingdings" pitchFamily="2" charset="2"/>
              <a:buNone/>
            </a:pPr>
            <a:endParaRPr lang="pt-BR" sz="1800" dirty="0"/>
          </a:p>
        </p:txBody>
      </p:sp>
      <p:sp>
        <p:nvSpPr>
          <p:cNvPr id="3" name="Slide Number Placeholder 2"/>
          <p:cNvSpPr>
            <a:spLocks noGrp="1"/>
          </p:cNvSpPr>
          <p:nvPr>
            <p:ph type="sldNum" sz="quarter" idx="12"/>
          </p:nvPr>
        </p:nvSpPr>
        <p:spPr/>
        <p:txBody>
          <a:bodyPr/>
          <a:lstStyle/>
          <a:p>
            <a:fld id="{64B04174-04F1-4CFC-A68E-9D1BC206F645}" type="slidenum">
              <a:rPr lang="pt-BR" smtClean="0"/>
              <a:pPr/>
              <a:t>197</a:t>
            </a:fld>
            <a:endParaRPr lang="pt-BR"/>
          </a:p>
        </p:txBody>
      </p:sp>
    </p:spTree>
    <p:extLst>
      <p:ext uri="{BB962C8B-B14F-4D97-AF65-F5344CB8AC3E}">
        <p14:creationId xmlns:p14="http://schemas.microsoft.com/office/powerpoint/2010/main" val="760325459"/>
      </p:ext>
    </p:extLst>
  </p:cSld>
  <p:clrMapOvr>
    <a:masterClrMapping/>
  </p:clrMapOvr>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Rectangle 2"/>
          <p:cNvSpPr>
            <a:spLocks noGrp="1" noChangeArrowheads="1"/>
          </p:cNvSpPr>
          <p:nvPr>
            <p:ph type="title"/>
          </p:nvPr>
        </p:nvSpPr>
        <p:spPr/>
        <p:txBody>
          <a:bodyPr/>
          <a:lstStyle/>
          <a:p>
            <a:pPr algn="ctr"/>
            <a:r>
              <a:rPr lang="pt-BR" dirty="0" smtClean="0"/>
              <a:t>CSS - Tamanho de fontes</a:t>
            </a:r>
            <a:endParaRPr lang="pt-BR" dirty="0"/>
          </a:p>
        </p:txBody>
      </p:sp>
      <p:sp>
        <p:nvSpPr>
          <p:cNvPr id="202755" name="Rectangle 3"/>
          <p:cNvSpPr>
            <a:spLocks noGrp="1" noChangeArrowheads="1"/>
          </p:cNvSpPr>
          <p:nvPr>
            <p:ph type="body" idx="1"/>
          </p:nvPr>
        </p:nvSpPr>
        <p:spPr>
          <a:xfrm>
            <a:off x="671514" y="1196752"/>
            <a:ext cx="8043890" cy="4929222"/>
          </a:xfrm>
        </p:spPr>
        <p:txBody>
          <a:bodyPr>
            <a:noAutofit/>
          </a:bodyPr>
          <a:lstStyle/>
          <a:p>
            <a:pPr marL="476250" indent="-476250" algn="just">
              <a:lnSpc>
                <a:spcPct val="180000"/>
              </a:lnSpc>
              <a:buSzPct val="100000"/>
            </a:pPr>
            <a:r>
              <a:rPr lang="pt-BR" sz="1800" u="sng" dirty="0" smtClean="0"/>
              <a:t>Exemplos</a:t>
            </a:r>
            <a:r>
              <a:rPr lang="pt-BR" sz="1800" dirty="0" smtClean="0"/>
              <a:t>:</a:t>
            </a:r>
          </a:p>
          <a:p>
            <a:pPr marL="732282" lvl="1" indent="-476250" algn="just">
              <a:lnSpc>
                <a:spcPct val="180000"/>
              </a:lnSpc>
              <a:buSzPct val="100000"/>
              <a:buFont typeface="+mj-lt"/>
              <a:buAutoNum type="alphaLcParenR"/>
            </a:pPr>
            <a:r>
              <a:rPr lang="pt-BR" sz="2400" b="1" u="sng" dirty="0" err="1" smtClean="0">
                <a:solidFill>
                  <a:srgbClr val="C00000"/>
                </a:solidFill>
              </a:rPr>
              <a:t>px</a:t>
            </a:r>
            <a:r>
              <a:rPr lang="pt-BR" sz="2400" dirty="0" smtClean="0"/>
              <a:t> </a:t>
            </a:r>
            <a:r>
              <a:rPr lang="pt-BR" sz="2000" dirty="0" smtClean="0"/>
              <a:t>(tamanho exato)</a:t>
            </a:r>
            <a:r>
              <a:rPr lang="pt-BR" sz="2400" dirty="0" smtClean="0"/>
              <a:t>:</a:t>
            </a:r>
          </a:p>
          <a:p>
            <a:pPr marL="732282" lvl="1" indent="-476250" algn="just">
              <a:lnSpc>
                <a:spcPct val="180000"/>
              </a:lnSpc>
              <a:buSzPct val="100000"/>
              <a:buNone/>
            </a:pPr>
            <a:r>
              <a:rPr lang="pt-BR" sz="1400" dirty="0" smtClean="0"/>
              <a:t>	</a:t>
            </a:r>
          </a:p>
          <a:p>
            <a:pPr marL="732282" lvl="1" indent="-476250" algn="just">
              <a:lnSpc>
                <a:spcPct val="180000"/>
              </a:lnSpc>
              <a:buSzPct val="100000"/>
              <a:buFont typeface="+mj-lt"/>
              <a:buAutoNum type="alphaLcParenR" startAt="2"/>
            </a:pPr>
            <a:r>
              <a:rPr lang="pt-BR" sz="2400" b="1" u="sng" dirty="0" smtClean="0">
                <a:solidFill>
                  <a:srgbClr val="C00000"/>
                </a:solidFill>
              </a:rPr>
              <a:t>%</a:t>
            </a:r>
            <a:r>
              <a:rPr lang="pt-BR" sz="2400" dirty="0" smtClean="0"/>
              <a:t> </a:t>
            </a:r>
            <a:r>
              <a:rPr lang="pt-BR" sz="2000" dirty="0" smtClean="0"/>
              <a:t>(proporcional a um outro tamanho)</a:t>
            </a:r>
            <a:r>
              <a:rPr lang="pt-BR" sz="2400" dirty="0" smtClean="0"/>
              <a:t>:</a:t>
            </a:r>
          </a:p>
          <a:p>
            <a:pPr marL="732282" lvl="1" indent="-476250" algn="just">
              <a:lnSpc>
                <a:spcPct val="180000"/>
              </a:lnSpc>
              <a:buSzPct val="100000"/>
              <a:buNone/>
            </a:pPr>
            <a:r>
              <a:rPr lang="pt-BR" sz="1400" dirty="0" smtClean="0"/>
              <a:t>	</a:t>
            </a:r>
          </a:p>
          <a:p>
            <a:pPr marL="970026" lvl="2" indent="-476250" algn="just">
              <a:lnSpc>
                <a:spcPct val="180000"/>
              </a:lnSpc>
              <a:buNone/>
            </a:pPr>
            <a:r>
              <a:rPr lang="pt-BR" sz="1600" b="1" dirty="0" smtClean="0"/>
              <a:t>    OBS</a:t>
            </a:r>
            <a:r>
              <a:rPr lang="pt-BR" sz="1600" dirty="0" smtClean="0"/>
              <a:t>: Neste caso h1 terá uma fonte tamanho 30px (200% de 15px). E se </a:t>
            </a:r>
            <a:r>
              <a:rPr lang="pt-BR" sz="1600" i="1" dirty="0" err="1" smtClean="0"/>
              <a:t>body</a:t>
            </a:r>
            <a:r>
              <a:rPr lang="pt-BR" sz="1600" i="1" dirty="0" smtClean="0"/>
              <a:t> </a:t>
            </a:r>
            <a:r>
              <a:rPr lang="pt-BR" sz="1600" dirty="0" smtClean="0"/>
              <a:t>tivesse um </a:t>
            </a:r>
            <a:r>
              <a:rPr lang="pt-BR" sz="1600" dirty="0" err="1" smtClean="0"/>
              <a:t>font-size</a:t>
            </a:r>
            <a:r>
              <a:rPr lang="pt-BR" sz="1600" dirty="0" smtClean="0"/>
              <a:t> de 300%, qual o tamanho do texto?</a:t>
            </a:r>
          </a:p>
          <a:p>
            <a:pPr marL="732282" lvl="1" indent="-476250" algn="just">
              <a:lnSpc>
                <a:spcPct val="180000"/>
              </a:lnSpc>
              <a:buFont typeface="+mj-lt"/>
              <a:buAutoNum type="alphaLcParenR" startAt="3"/>
            </a:pPr>
            <a:r>
              <a:rPr lang="pt-BR" sz="1800" b="1" u="sng" dirty="0" smtClean="0">
                <a:solidFill>
                  <a:srgbClr val="C00000"/>
                </a:solidFill>
              </a:rPr>
              <a:t>em</a:t>
            </a:r>
            <a:r>
              <a:rPr lang="pt-BR" sz="1800" dirty="0" smtClean="0"/>
              <a:t> </a:t>
            </a:r>
            <a:r>
              <a:rPr lang="pt-BR" sz="1600" dirty="0" smtClean="0"/>
              <a:t>(unidade relativa de medida a outro elemento)</a:t>
            </a:r>
            <a:r>
              <a:rPr lang="pt-BR" sz="1800" dirty="0" smtClean="0"/>
              <a:t>:</a:t>
            </a:r>
          </a:p>
          <a:p>
            <a:pPr marL="732282" lvl="1" indent="-476250" algn="just">
              <a:lnSpc>
                <a:spcPct val="180000"/>
              </a:lnSpc>
              <a:buNone/>
            </a:pPr>
            <a:endParaRPr lang="pt-BR" sz="1200" b="1" dirty="0" smtClean="0"/>
          </a:p>
          <a:p>
            <a:pPr marL="732282" lvl="1" indent="-476250" algn="just">
              <a:buNone/>
            </a:pPr>
            <a:r>
              <a:rPr lang="pt-BR" sz="1200" b="1" dirty="0" smtClean="0"/>
              <a:t>			</a:t>
            </a:r>
            <a:r>
              <a:rPr lang="pt-BR" sz="1400" b="1" dirty="0" smtClean="0"/>
              <a:t>OBS</a:t>
            </a:r>
            <a:r>
              <a:rPr lang="pt-BR" sz="1400" dirty="0" smtClean="0"/>
              <a:t>: Esta solução é idêntica a anterior, porém utilizou-se de outra 			unidade, ou seja, o tamanho da fonte de h1 é duas vezes 					maior do que a fonte de body.</a:t>
            </a:r>
          </a:p>
        </p:txBody>
      </p:sp>
      <p:sp>
        <p:nvSpPr>
          <p:cNvPr id="4" name="Retângulo 3"/>
          <p:cNvSpPr/>
          <p:nvPr/>
        </p:nvSpPr>
        <p:spPr>
          <a:xfrm>
            <a:off x="3071802" y="2446981"/>
            <a:ext cx="5715040" cy="428628"/>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r>
              <a:rPr lang="pt-BR" sz="1400" dirty="0" smtClean="0"/>
              <a:t>	p { </a:t>
            </a:r>
            <a:r>
              <a:rPr lang="pt-BR" sz="1400" dirty="0" err="1" smtClean="0"/>
              <a:t>font-size</a:t>
            </a:r>
            <a:r>
              <a:rPr lang="pt-BR" sz="1400" dirty="0" smtClean="0"/>
              <a:t>: 14px;}</a:t>
            </a:r>
            <a:endParaRPr lang="pt-BR" sz="1400" dirty="0"/>
          </a:p>
        </p:txBody>
      </p:sp>
      <p:sp>
        <p:nvSpPr>
          <p:cNvPr id="5" name="Retângulo 4"/>
          <p:cNvSpPr/>
          <p:nvPr/>
        </p:nvSpPr>
        <p:spPr>
          <a:xfrm>
            <a:off x="3071802" y="3455093"/>
            <a:ext cx="5715040" cy="428628"/>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r>
              <a:rPr lang="pt-BR" sz="1400" dirty="0" smtClean="0"/>
              <a:t>	</a:t>
            </a:r>
            <a:r>
              <a:rPr lang="pt-BR" sz="1400" dirty="0" err="1" smtClean="0"/>
              <a:t>body</a:t>
            </a:r>
            <a:r>
              <a:rPr lang="pt-BR" sz="1400" dirty="0" smtClean="0"/>
              <a:t> {</a:t>
            </a:r>
            <a:r>
              <a:rPr lang="pt-BR" sz="1400" dirty="0" err="1" smtClean="0"/>
              <a:t>font-size</a:t>
            </a:r>
            <a:r>
              <a:rPr lang="pt-BR" sz="1400" dirty="0" smtClean="0"/>
              <a:t>: 15px;}  h1 {</a:t>
            </a:r>
            <a:r>
              <a:rPr lang="pt-BR" sz="1400" dirty="0" err="1" smtClean="0"/>
              <a:t>font-size</a:t>
            </a:r>
            <a:r>
              <a:rPr lang="pt-BR" sz="1400" dirty="0" smtClean="0"/>
              <a:t>:200%}</a:t>
            </a:r>
            <a:endParaRPr lang="pt-BR" sz="1400" dirty="0"/>
          </a:p>
        </p:txBody>
      </p:sp>
      <p:sp>
        <p:nvSpPr>
          <p:cNvPr id="6" name="Retângulo 5"/>
          <p:cNvSpPr/>
          <p:nvPr/>
        </p:nvSpPr>
        <p:spPr>
          <a:xfrm>
            <a:off x="3071802" y="5376636"/>
            <a:ext cx="5715040" cy="428628"/>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r>
              <a:rPr lang="pt-BR" sz="1400" dirty="0" smtClean="0"/>
              <a:t>	</a:t>
            </a:r>
            <a:r>
              <a:rPr lang="pt-BR" sz="1400" dirty="0" err="1" smtClean="0"/>
              <a:t>body</a:t>
            </a:r>
            <a:r>
              <a:rPr lang="pt-BR" sz="1400" dirty="0" smtClean="0"/>
              <a:t> {</a:t>
            </a:r>
            <a:r>
              <a:rPr lang="pt-BR" sz="1400" dirty="0" err="1" smtClean="0"/>
              <a:t>font-size</a:t>
            </a:r>
            <a:r>
              <a:rPr lang="pt-BR" sz="1400" dirty="0" smtClean="0"/>
              <a:t>: 15px;}  h1 {</a:t>
            </a:r>
            <a:r>
              <a:rPr lang="pt-BR" sz="1400" dirty="0" err="1" smtClean="0"/>
              <a:t>font-size</a:t>
            </a:r>
            <a:r>
              <a:rPr lang="pt-BR" sz="1400" dirty="0" smtClean="0"/>
              <a:t>:2em}</a:t>
            </a:r>
            <a:endParaRPr lang="pt-BR" sz="1400" dirty="0"/>
          </a:p>
        </p:txBody>
      </p:sp>
      <p:sp>
        <p:nvSpPr>
          <p:cNvPr id="3" name="Slide Number Placeholder 2"/>
          <p:cNvSpPr>
            <a:spLocks noGrp="1"/>
          </p:cNvSpPr>
          <p:nvPr>
            <p:ph type="sldNum" sz="quarter" idx="12"/>
          </p:nvPr>
        </p:nvSpPr>
        <p:spPr/>
        <p:txBody>
          <a:bodyPr/>
          <a:lstStyle/>
          <a:p>
            <a:fld id="{64B04174-04F1-4CFC-A68E-9D1BC206F645}" type="slidenum">
              <a:rPr lang="pt-BR" smtClean="0"/>
              <a:pPr/>
              <a:t>198</a:t>
            </a:fld>
            <a:endParaRPr lang="pt-BR"/>
          </a:p>
        </p:txBody>
      </p:sp>
    </p:spTree>
    <p:extLst>
      <p:ext uri="{BB962C8B-B14F-4D97-AF65-F5344CB8AC3E}">
        <p14:creationId xmlns:p14="http://schemas.microsoft.com/office/powerpoint/2010/main" val="1495272936"/>
      </p:ext>
    </p:extLst>
  </p:cSld>
  <p:clrMapOvr>
    <a:masterClrMapping/>
  </p:clrMapOvr>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Rectangle 2"/>
          <p:cNvSpPr>
            <a:spLocks noGrp="1" noChangeArrowheads="1"/>
          </p:cNvSpPr>
          <p:nvPr>
            <p:ph type="title"/>
          </p:nvPr>
        </p:nvSpPr>
        <p:spPr/>
        <p:txBody>
          <a:bodyPr/>
          <a:lstStyle/>
          <a:p>
            <a:pPr algn="ctr"/>
            <a:r>
              <a:rPr lang="pt-BR" dirty="0" smtClean="0"/>
              <a:t>CSS - Tamanho de fontes</a:t>
            </a:r>
            <a:endParaRPr lang="pt-BR" dirty="0"/>
          </a:p>
        </p:txBody>
      </p:sp>
      <p:sp>
        <p:nvSpPr>
          <p:cNvPr id="202755" name="Rectangle 3"/>
          <p:cNvSpPr>
            <a:spLocks noGrp="1" noChangeArrowheads="1"/>
          </p:cNvSpPr>
          <p:nvPr>
            <p:ph type="body" idx="1"/>
          </p:nvPr>
        </p:nvSpPr>
        <p:spPr>
          <a:xfrm>
            <a:off x="671514" y="1500174"/>
            <a:ext cx="8043890" cy="4929222"/>
          </a:xfrm>
        </p:spPr>
        <p:txBody>
          <a:bodyPr>
            <a:noAutofit/>
          </a:bodyPr>
          <a:lstStyle/>
          <a:p>
            <a:pPr marL="476250" indent="-476250" algn="just">
              <a:lnSpc>
                <a:spcPct val="180000"/>
              </a:lnSpc>
              <a:buSzPct val="100000"/>
            </a:pPr>
            <a:r>
              <a:rPr lang="pt-BR" sz="1800" dirty="0" smtClean="0"/>
              <a:t>Outras unidades (tamanhos exatos):</a:t>
            </a:r>
          </a:p>
          <a:p>
            <a:pPr marL="476250" indent="-476250" algn="just">
              <a:lnSpc>
                <a:spcPct val="180000"/>
              </a:lnSpc>
              <a:buSzPct val="100000"/>
            </a:pPr>
            <a:endParaRPr lang="pt-BR" sz="1000" dirty="0" smtClean="0"/>
          </a:p>
          <a:p>
            <a:pPr marL="732282" lvl="1" indent="-476250" algn="just">
              <a:lnSpc>
                <a:spcPct val="180000"/>
              </a:lnSpc>
              <a:buSzPct val="100000"/>
              <a:buFont typeface="+mj-lt"/>
              <a:buAutoNum type="alphaLcParenR"/>
            </a:pPr>
            <a:r>
              <a:rPr lang="pt-BR" sz="1600" b="1" dirty="0" smtClean="0">
                <a:solidFill>
                  <a:srgbClr val="C00000"/>
                </a:solidFill>
              </a:rPr>
              <a:t>picas (</a:t>
            </a:r>
            <a:r>
              <a:rPr lang="pt-BR" sz="1600" b="1" dirty="0" err="1" smtClean="0">
                <a:solidFill>
                  <a:srgbClr val="C00000"/>
                </a:solidFill>
              </a:rPr>
              <a:t>pc</a:t>
            </a:r>
            <a:r>
              <a:rPr lang="pt-BR" sz="1600" b="1" dirty="0" smtClean="0">
                <a:solidFill>
                  <a:srgbClr val="C00000"/>
                </a:solidFill>
              </a:rPr>
              <a:t>)</a:t>
            </a:r>
            <a:r>
              <a:rPr lang="pt-BR" sz="1600" dirty="0" smtClean="0"/>
              <a:t>: 1 </a:t>
            </a:r>
            <a:r>
              <a:rPr lang="pt-BR" sz="1600" dirty="0" err="1" smtClean="0"/>
              <a:t>pc</a:t>
            </a:r>
            <a:r>
              <a:rPr lang="pt-BR" sz="1600" dirty="0" smtClean="0"/>
              <a:t> = 0,423333 cm</a:t>
            </a:r>
          </a:p>
          <a:p>
            <a:pPr marL="732282" lvl="1" indent="-476250" algn="just">
              <a:lnSpc>
                <a:spcPct val="180000"/>
              </a:lnSpc>
              <a:buSzPct val="100000"/>
              <a:buFont typeface="+mj-lt"/>
              <a:buAutoNum type="alphaLcParenR"/>
            </a:pPr>
            <a:endParaRPr lang="pt-BR" sz="900" dirty="0" smtClean="0"/>
          </a:p>
          <a:p>
            <a:pPr marL="732282" lvl="1" indent="-476250" algn="just">
              <a:lnSpc>
                <a:spcPct val="180000"/>
              </a:lnSpc>
              <a:buSzPct val="100000"/>
              <a:buFont typeface="+mj-lt"/>
              <a:buAutoNum type="alphaLcParenR"/>
            </a:pPr>
            <a:r>
              <a:rPr lang="pt-BR" sz="1600" b="1" dirty="0" err="1" smtClean="0">
                <a:solidFill>
                  <a:srgbClr val="C00000"/>
                </a:solidFill>
              </a:rPr>
              <a:t>points</a:t>
            </a:r>
            <a:r>
              <a:rPr lang="pt-BR" sz="1600" b="1" dirty="0" smtClean="0">
                <a:solidFill>
                  <a:srgbClr val="C00000"/>
                </a:solidFill>
              </a:rPr>
              <a:t> (</a:t>
            </a:r>
            <a:r>
              <a:rPr lang="pt-BR" sz="1600" b="1" dirty="0" err="1" smtClean="0">
                <a:solidFill>
                  <a:srgbClr val="C00000"/>
                </a:solidFill>
              </a:rPr>
              <a:t>pt</a:t>
            </a:r>
            <a:r>
              <a:rPr lang="pt-BR" sz="1600" b="1" dirty="0" smtClean="0">
                <a:solidFill>
                  <a:srgbClr val="C00000"/>
                </a:solidFill>
              </a:rPr>
              <a:t>)</a:t>
            </a:r>
            <a:r>
              <a:rPr lang="pt-BR" sz="1600" dirty="0" smtClean="0"/>
              <a:t>: 1 </a:t>
            </a:r>
            <a:r>
              <a:rPr lang="pt-BR" sz="1600" dirty="0" err="1" smtClean="0"/>
              <a:t>pt</a:t>
            </a:r>
            <a:r>
              <a:rPr lang="pt-BR" sz="1600" dirty="0" smtClean="0"/>
              <a:t> = 0.035277778 cm</a:t>
            </a:r>
          </a:p>
          <a:p>
            <a:pPr marL="732282" lvl="1" indent="-476250" algn="just">
              <a:lnSpc>
                <a:spcPct val="180000"/>
              </a:lnSpc>
              <a:buSzPct val="100000"/>
              <a:buFont typeface="+mj-lt"/>
              <a:buAutoNum type="alphaLcParenR"/>
            </a:pPr>
            <a:endParaRPr lang="pt-BR" sz="900" dirty="0" smtClean="0"/>
          </a:p>
          <a:p>
            <a:pPr marL="732282" lvl="1" indent="-476250" algn="just">
              <a:lnSpc>
                <a:spcPct val="180000"/>
              </a:lnSpc>
              <a:buSzPct val="100000"/>
              <a:buFont typeface="+mj-lt"/>
              <a:buAutoNum type="alphaLcParenR"/>
            </a:pPr>
            <a:r>
              <a:rPr lang="pt-BR" sz="1600" b="1" dirty="0" err="1" smtClean="0">
                <a:solidFill>
                  <a:srgbClr val="C00000"/>
                </a:solidFill>
              </a:rPr>
              <a:t>inch</a:t>
            </a:r>
            <a:r>
              <a:rPr lang="pt-BR" sz="1600" b="1" dirty="0" smtClean="0">
                <a:solidFill>
                  <a:srgbClr val="C00000"/>
                </a:solidFill>
              </a:rPr>
              <a:t> ou polegada (in)</a:t>
            </a:r>
            <a:r>
              <a:rPr lang="pt-BR" sz="1600" dirty="0" smtClean="0"/>
              <a:t>: 1 in = 2,54 cm</a:t>
            </a:r>
          </a:p>
          <a:p>
            <a:pPr marL="732282" lvl="1" indent="-476250" algn="just">
              <a:lnSpc>
                <a:spcPct val="180000"/>
              </a:lnSpc>
              <a:buSzPct val="100000"/>
              <a:buFont typeface="+mj-lt"/>
              <a:buAutoNum type="alphaLcParenR"/>
            </a:pPr>
            <a:endParaRPr lang="pt-BR" sz="1000" dirty="0" smtClean="0"/>
          </a:p>
          <a:p>
            <a:pPr marL="732282" lvl="1" indent="-476250" algn="just">
              <a:lnSpc>
                <a:spcPct val="180000"/>
              </a:lnSpc>
              <a:buSzPct val="100000"/>
              <a:buFont typeface="+mj-lt"/>
              <a:buAutoNum type="alphaLcParenR"/>
            </a:pPr>
            <a:r>
              <a:rPr lang="pt-BR" sz="1600" b="1" dirty="0" smtClean="0">
                <a:solidFill>
                  <a:srgbClr val="C00000"/>
                </a:solidFill>
              </a:rPr>
              <a:t>milímetro (mm)</a:t>
            </a:r>
            <a:r>
              <a:rPr lang="pt-BR" sz="1600" b="1" dirty="0" smtClean="0"/>
              <a:t>: </a:t>
            </a:r>
            <a:r>
              <a:rPr lang="pt-BR" sz="1600" dirty="0" smtClean="0"/>
              <a:t>1mm = 0,1 cm</a:t>
            </a:r>
          </a:p>
        </p:txBody>
      </p:sp>
      <p:sp>
        <p:nvSpPr>
          <p:cNvPr id="3" name="Slide Number Placeholder 2"/>
          <p:cNvSpPr>
            <a:spLocks noGrp="1"/>
          </p:cNvSpPr>
          <p:nvPr>
            <p:ph type="sldNum" sz="quarter" idx="12"/>
          </p:nvPr>
        </p:nvSpPr>
        <p:spPr/>
        <p:txBody>
          <a:bodyPr/>
          <a:lstStyle/>
          <a:p>
            <a:fld id="{64B04174-04F1-4CFC-A68E-9D1BC206F645}" type="slidenum">
              <a:rPr lang="pt-BR" smtClean="0"/>
              <a:pPr/>
              <a:t>199</a:t>
            </a:fld>
            <a:endParaRPr lang="pt-BR"/>
          </a:p>
        </p:txBody>
      </p:sp>
    </p:spTree>
    <p:extLst>
      <p:ext uri="{BB962C8B-B14F-4D97-AF65-F5344CB8AC3E}">
        <p14:creationId xmlns:p14="http://schemas.microsoft.com/office/powerpoint/2010/main" val="115961745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normAutofit/>
          </a:bodyPr>
          <a:lstStyle/>
          <a:p>
            <a:pPr lvl="0" algn="just">
              <a:lnSpc>
                <a:spcPct val="170000"/>
              </a:lnSpc>
            </a:pPr>
            <a:r>
              <a:rPr lang="pt-BR" sz="1600" dirty="0" smtClean="0"/>
              <a:t>HTML: </a:t>
            </a:r>
            <a:r>
              <a:rPr lang="pt-BR" sz="1600" dirty="0" err="1" smtClean="0"/>
              <a:t>HyperText</a:t>
            </a:r>
            <a:r>
              <a:rPr lang="pt-BR" sz="1600" dirty="0" smtClean="0"/>
              <a:t> Markup </a:t>
            </a:r>
            <a:r>
              <a:rPr lang="pt-BR" sz="1600" dirty="0" err="1" smtClean="0"/>
              <a:t>Language</a:t>
            </a:r>
            <a:r>
              <a:rPr lang="pt-BR" sz="1600" dirty="0" smtClean="0"/>
              <a:t> (Linguagem de Marcação de Hipertexto)</a:t>
            </a:r>
          </a:p>
          <a:p>
            <a:pPr lvl="0" algn="just">
              <a:lnSpc>
                <a:spcPct val="170000"/>
              </a:lnSpc>
            </a:pPr>
            <a:endParaRPr lang="pt-BR" sz="1600" dirty="0" smtClean="0"/>
          </a:p>
          <a:p>
            <a:pPr lvl="0" algn="just">
              <a:lnSpc>
                <a:spcPct val="170000"/>
              </a:lnSpc>
            </a:pPr>
            <a:r>
              <a:rPr lang="pt-BR" sz="1600" dirty="0" smtClean="0"/>
              <a:t>Linguagem de marcação* utilizada para produzir páginas na web.</a:t>
            </a:r>
          </a:p>
          <a:p>
            <a:pPr lvl="1" algn="just">
              <a:lnSpc>
                <a:spcPct val="170000"/>
              </a:lnSpc>
            </a:pPr>
            <a:r>
              <a:rPr lang="pt-BR" sz="1200" dirty="0" smtClean="0"/>
              <a:t>Linguagem de marcação: Conjunto de códigos aplicados a um texto ou a dados, com o fim de adicionar informações particulares sobre esse texto ou dado, ou sobre trechos específicos.</a:t>
            </a:r>
          </a:p>
          <a:p>
            <a:pPr lvl="0" algn="just">
              <a:lnSpc>
                <a:spcPct val="170000"/>
              </a:lnSpc>
            </a:pPr>
            <a:endParaRPr lang="pt-BR" sz="1600" dirty="0" smtClean="0"/>
          </a:p>
          <a:p>
            <a:pPr lvl="0" algn="just">
              <a:lnSpc>
                <a:spcPct val="170000"/>
              </a:lnSpc>
            </a:pPr>
            <a:r>
              <a:rPr lang="pt-BR" sz="1600" dirty="0" smtClean="0"/>
              <a:t>Criador: </a:t>
            </a:r>
            <a:r>
              <a:rPr lang="pt-BR" sz="1600" dirty="0" err="1" smtClean="0"/>
              <a:t>Tim</a:t>
            </a:r>
            <a:r>
              <a:rPr lang="pt-BR" sz="1600" dirty="0" smtClean="0"/>
              <a:t> Berners-Lee</a:t>
            </a:r>
          </a:p>
          <a:p>
            <a:pPr lvl="0" algn="just">
              <a:lnSpc>
                <a:spcPct val="170000"/>
              </a:lnSpc>
            </a:pPr>
            <a:endParaRPr lang="pt-BR" sz="1600" dirty="0" smtClean="0"/>
          </a:p>
          <a:p>
            <a:pPr lvl="0" algn="just">
              <a:lnSpc>
                <a:spcPct val="170000"/>
              </a:lnSpc>
              <a:buNone/>
            </a:pPr>
            <a:endParaRPr lang="pt-BR" sz="1100" dirty="0" smtClean="0"/>
          </a:p>
          <a:p>
            <a:pPr lvl="0" algn="just">
              <a:lnSpc>
                <a:spcPct val="170000"/>
              </a:lnSpc>
              <a:buNone/>
            </a:pPr>
            <a:endParaRPr lang="pt-BR" sz="1600" dirty="0" smtClean="0"/>
          </a:p>
          <a:p>
            <a:pPr lvl="0" algn="just">
              <a:lnSpc>
                <a:spcPct val="170000"/>
              </a:lnSpc>
            </a:pPr>
            <a:endParaRPr lang="pt-BR" sz="1600" dirty="0" smtClean="0"/>
          </a:p>
          <a:p>
            <a:pPr lvl="0" algn="just">
              <a:lnSpc>
                <a:spcPct val="170000"/>
              </a:lnSpc>
            </a:pPr>
            <a:endParaRPr lang="pt-BR" sz="1600" dirty="0" smtClean="0"/>
          </a:p>
          <a:p>
            <a:pPr lvl="1" algn="just">
              <a:lnSpc>
                <a:spcPct val="170000"/>
              </a:lnSpc>
            </a:pPr>
            <a:endParaRPr lang="pt-BR" sz="1600" dirty="0" smtClean="0"/>
          </a:p>
          <a:p>
            <a:pPr lvl="0" algn="just">
              <a:lnSpc>
                <a:spcPct val="170000"/>
              </a:lnSpc>
            </a:pPr>
            <a:endParaRPr lang="pt-BR" sz="1800" dirty="0" smtClean="0"/>
          </a:p>
        </p:txBody>
      </p:sp>
      <p:sp>
        <p:nvSpPr>
          <p:cNvPr id="3" name="Título 2"/>
          <p:cNvSpPr>
            <a:spLocks noGrp="1"/>
          </p:cNvSpPr>
          <p:nvPr>
            <p:ph type="title"/>
          </p:nvPr>
        </p:nvSpPr>
        <p:spPr/>
        <p:txBody>
          <a:bodyPr/>
          <a:lstStyle/>
          <a:p>
            <a:pPr algn="ctr"/>
            <a:r>
              <a:rPr lang="pt-BR" dirty="0" smtClean="0"/>
              <a:t>O que é o HTML?</a:t>
            </a:r>
            <a:endParaRPr lang="pt-BR" dirty="0"/>
          </a:p>
        </p:txBody>
      </p:sp>
      <p:pic>
        <p:nvPicPr>
          <p:cNvPr id="1026" name="Picture 2"/>
          <p:cNvPicPr>
            <a:picLocks noChangeAspect="1" noChangeArrowheads="1"/>
          </p:cNvPicPr>
          <p:nvPr/>
        </p:nvPicPr>
        <p:blipFill>
          <a:blip r:embed="rId3" cstate="print"/>
          <a:srcRect/>
          <a:stretch>
            <a:fillRect/>
          </a:stretch>
        </p:blipFill>
        <p:spPr bwMode="auto">
          <a:xfrm>
            <a:off x="6372200" y="4149080"/>
            <a:ext cx="1656581" cy="208099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5" name="Slide Number Placeholder 4"/>
          <p:cNvSpPr>
            <a:spLocks noGrp="1"/>
          </p:cNvSpPr>
          <p:nvPr>
            <p:ph type="sldNum" sz="quarter" idx="12"/>
          </p:nvPr>
        </p:nvSpPr>
        <p:spPr/>
        <p:txBody>
          <a:bodyPr/>
          <a:lstStyle/>
          <a:p>
            <a:fld id="{64B04174-04F1-4CFC-A68E-9D1BC206F645}" type="slidenum">
              <a:rPr lang="pt-BR" smtClean="0"/>
              <a:pPr/>
              <a:t>2</a:t>
            </a:fld>
            <a:endParaRPr lang="pt-B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noAutofit/>
          </a:bodyPr>
          <a:lstStyle/>
          <a:p>
            <a:pPr lvl="0" algn="just">
              <a:lnSpc>
                <a:spcPct val="170000"/>
              </a:lnSpc>
            </a:pPr>
            <a:r>
              <a:rPr lang="pt-BR" sz="1800" b="1" dirty="0" err="1" smtClean="0"/>
              <a:t>Tag</a:t>
            </a:r>
            <a:r>
              <a:rPr lang="pt-BR" sz="1800" b="1" dirty="0" smtClean="0"/>
              <a:t> de cabeçalho</a:t>
            </a:r>
            <a:r>
              <a:rPr lang="pt-BR" sz="1800" dirty="0" smtClean="0"/>
              <a:t>:</a:t>
            </a:r>
          </a:p>
          <a:p>
            <a:pPr lvl="2" algn="just">
              <a:lnSpc>
                <a:spcPct val="170000"/>
              </a:lnSpc>
              <a:buNone/>
            </a:pPr>
            <a:endParaRPr lang="en-US" sz="1400" dirty="0" smtClean="0"/>
          </a:p>
          <a:p>
            <a:pPr lvl="2" algn="just">
              <a:lnSpc>
                <a:spcPct val="170000"/>
              </a:lnSpc>
              <a:buNone/>
            </a:pPr>
            <a:endParaRPr lang="en-US" sz="1400" dirty="0" smtClean="0"/>
          </a:p>
          <a:p>
            <a:pPr lvl="2" algn="just">
              <a:lnSpc>
                <a:spcPct val="170000"/>
              </a:lnSpc>
              <a:buNone/>
            </a:pPr>
            <a:endParaRPr lang="en-US" sz="1400" dirty="0" smtClean="0"/>
          </a:p>
          <a:p>
            <a:pPr lvl="1" algn="just">
              <a:lnSpc>
                <a:spcPct val="170000"/>
              </a:lnSpc>
            </a:pPr>
            <a:r>
              <a:rPr lang="pt-BR" sz="1600" dirty="0" smtClean="0"/>
              <a:t>Deve ser declarado logo após a </a:t>
            </a:r>
            <a:r>
              <a:rPr lang="pt-BR" sz="1600" dirty="0" err="1" smtClean="0"/>
              <a:t>tag</a:t>
            </a:r>
            <a:r>
              <a:rPr lang="pt-BR" sz="1600" dirty="0" smtClean="0"/>
              <a:t> de abertura do elemento HTML e sua função é, basicamente, descrever </a:t>
            </a:r>
            <a:r>
              <a:rPr lang="pt-BR" sz="1600" dirty="0" err="1" smtClean="0"/>
              <a:t>meta-informações</a:t>
            </a:r>
            <a:r>
              <a:rPr lang="pt-BR" sz="1600" dirty="0" smtClean="0"/>
              <a:t> sobre o documento.</a:t>
            </a:r>
          </a:p>
          <a:p>
            <a:pPr lvl="1" algn="just">
              <a:lnSpc>
                <a:spcPct val="170000"/>
              </a:lnSpc>
            </a:pPr>
            <a:endParaRPr lang="pt-BR" sz="1600" dirty="0" smtClean="0"/>
          </a:p>
          <a:p>
            <a:pPr lvl="1" algn="just">
              <a:lnSpc>
                <a:spcPct val="170000"/>
              </a:lnSpc>
            </a:pPr>
            <a:r>
              <a:rPr lang="pt-BR" sz="1600" dirty="0" smtClean="0"/>
              <a:t>Pode conter várias outras </a:t>
            </a:r>
            <a:r>
              <a:rPr lang="pt-BR" sz="1600" dirty="0" err="1" smtClean="0"/>
              <a:t>tags</a:t>
            </a:r>
            <a:r>
              <a:rPr lang="pt-BR" sz="1600" dirty="0" smtClean="0"/>
              <a:t> que ajudam a gerenciar o conteúdo dos documentos: &lt;link&gt;, &lt;meta&gt;, &lt;</a:t>
            </a:r>
            <a:r>
              <a:rPr lang="pt-BR" sz="1600" dirty="0" err="1" smtClean="0"/>
              <a:t>nextid</a:t>
            </a:r>
            <a:r>
              <a:rPr lang="pt-BR" sz="1600" dirty="0" smtClean="0"/>
              <a:t>&gt;, &lt;</a:t>
            </a:r>
            <a:r>
              <a:rPr lang="pt-BR" sz="1600" dirty="0" err="1" smtClean="0"/>
              <a:t>object</a:t>
            </a:r>
            <a:r>
              <a:rPr lang="pt-BR" sz="1600" dirty="0" smtClean="0"/>
              <a:t>&gt;, &lt;script&gt;, &lt;style&gt; </a:t>
            </a:r>
            <a:r>
              <a:rPr lang="pt-BR" sz="1600" dirty="0" err="1" smtClean="0"/>
              <a:t>and</a:t>
            </a:r>
            <a:r>
              <a:rPr lang="pt-BR" sz="1600" dirty="0" smtClean="0"/>
              <a:t> &lt;</a:t>
            </a:r>
            <a:r>
              <a:rPr lang="pt-BR" sz="1600" dirty="0" err="1" smtClean="0"/>
              <a:t>title</a:t>
            </a:r>
            <a:r>
              <a:rPr lang="pt-BR" sz="1600" dirty="0" smtClean="0"/>
              <a:t>&gt; </a:t>
            </a:r>
            <a:r>
              <a:rPr lang="pt-BR" sz="1200" dirty="0" smtClean="0"/>
              <a:t>(continuação ...)</a:t>
            </a:r>
            <a:endParaRPr lang="pt-BR" sz="1600" dirty="0" smtClean="0"/>
          </a:p>
          <a:p>
            <a:pPr algn="just">
              <a:lnSpc>
                <a:spcPct val="170000"/>
              </a:lnSpc>
            </a:pPr>
            <a:endParaRPr lang="pt-BR" sz="1800" dirty="0"/>
          </a:p>
        </p:txBody>
      </p:sp>
      <p:sp>
        <p:nvSpPr>
          <p:cNvPr id="3" name="Título 2"/>
          <p:cNvSpPr>
            <a:spLocks noGrp="1"/>
          </p:cNvSpPr>
          <p:nvPr>
            <p:ph type="title"/>
          </p:nvPr>
        </p:nvSpPr>
        <p:spPr/>
        <p:txBody>
          <a:bodyPr/>
          <a:lstStyle/>
          <a:p>
            <a:pPr algn="ctr"/>
            <a:r>
              <a:rPr lang="pt-BR" dirty="0" err="1" smtClean="0"/>
              <a:t>TAGs</a:t>
            </a:r>
            <a:r>
              <a:rPr lang="pt-BR" dirty="0" smtClean="0"/>
              <a:t> HTML</a:t>
            </a:r>
            <a:endParaRPr lang="pt-BR" dirty="0"/>
          </a:p>
        </p:txBody>
      </p:sp>
      <p:sp>
        <p:nvSpPr>
          <p:cNvPr id="4" name="Retângulo 3"/>
          <p:cNvSpPr/>
          <p:nvPr/>
        </p:nvSpPr>
        <p:spPr>
          <a:xfrm>
            <a:off x="3286116" y="2285992"/>
            <a:ext cx="2928958" cy="642942"/>
          </a:xfrm>
          <a:prstGeom prst="rect">
            <a:avLst/>
          </a:prstGeom>
          <a:solidFill>
            <a:schemeClr val="accent1">
              <a:lumMod val="75000"/>
            </a:schemeClr>
          </a:solidFill>
          <a:effectLst>
            <a:outerShdw blurRad="76200" dist="12700" dir="2700000" sy="-23000" kx="-8004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b="1" dirty="0" smtClean="0"/>
              <a:t>&lt;</a:t>
            </a:r>
            <a:r>
              <a:rPr lang="pt-BR" b="1" dirty="0" err="1" smtClean="0"/>
              <a:t>head</a:t>
            </a:r>
            <a:r>
              <a:rPr lang="pt-BR" b="1" dirty="0" smtClean="0"/>
              <a:t>&gt;  ...  &lt;/</a:t>
            </a:r>
            <a:r>
              <a:rPr lang="pt-BR" b="1" dirty="0" err="1" smtClean="0"/>
              <a:t>head</a:t>
            </a:r>
            <a:r>
              <a:rPr lang="pt-BR" b="1" dirty="0" smtClean="0"/>
              <a:t>&gt;</a:t>
            </a:r>
            <a:endParaRPr lang="pt-BR" b="1" dirty="0"/>
          </a:p>
        </p:txBody>
      </p:sp>
      <p:sp>
        <p:nvSpPr>
          <p:cNvPr id="6" name="Slide Number Placeholder 5"/>
          <p:cNvSpPr>
            <a:spLocks noGrp="1"/>
          </p:cNvSpPr>
          <p:nvPr>
            <p:ph type="sldNum" sz="quarter" idx="12"/>
          </p:nvPr>
        </p:nvSpPr>
        <p:spPr/>
        <p:txBody>
          <a:bodyPr/>
          <a:lstStyle/>
          <a:p>
            <a:fld id="{64B04174-04F1-4CFC-A68E-9D1BC206F645}" type="slidenum">
              <a:rPr lang="pt-BR" smtClean="0"/>
              <a:pPr/>
              <a:t>20</a:t>
            </a:fld>
            <a:endParaRPr lang="pt-BR"/>
          </a:p>
        </p:txBody>
      </p:sp>
    </p:spTree>
  </p:cSld>
  <p:clrMapOvr>
    <a:masterClrMapping/>
  </p:clrMapOvr>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Rectangle 2"/>
          <p:cNvSpPr>
            <a:spLocks noGrp="1" noChangeArrowheads="1"/>
          </p:cNvSpPr>
          <p:nvPr>
            <p:ph type="title"/>
          </p:nvPr>
        </p:nvSpPr>
        <p:spPr/>
        <p:txBody>
          <a:bodyPr/>
          <a:lstStyle/>
          <a:p>
            <a:pPr algn="ctr"/>
            <a:r>
              <a:rPr lang="pt-BR" dirty="0" smtClean="0"/>
              <a:t>Tamanho de fontes</a:t>
            </a:r>
            <a:endParaRPr lang="pt-BR" dirty="0"/>
          </a:p>
        </p:txBody>
      </p:sp>
      <p:sp>
        <p:nvSpPr>
          <p:cNvPr id="4" name="Retângulo de cantos arredondados 3"/>
          <p:cNvSpPr/>
          <p:nvPr/>
        </p:nvSpPr>
        <p:spPr>
          <a:xfrm>
            <a:off x="4542127" y="1285860"/>
            <a:ext cx="4214842" cy="535785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lnSpc>
                <a:spcPct val="150000"/>
              </a:lnSpc>
            </a:pPr>
            <a:r>
              <a:rPr lang="pt-BR" sz="1600" b="1" u="sng" dirty="0" smtClean="0">
                <a:latin typeface="Verdana" pitchFamily="34" charset="0"/>
                <a:ea typeface="Verdana" pitchFamily="34" charset="0"/>
                <a:cs typeface="Verdana" pitchFamily="34" charset="0"/>
              </a:rPr>
              <a:t>Observações</a:t>
            </a:r>
            <a:endParaRPr lang="pt-BR" sz="1600" b="1" dirty="0" smtClean="0">
              <a:latin typeface="Verdana" pitchFamily="34" charset="0"/>
              <a:ea typeface="Verdana" pitchFamily="34" charset="0"/>
              <a:cs typeface="Verdana" pitchFamily="34" charset="0"/>
            </a:endParaRPr>
          </a:p>
          <a:p>
            <a:pPr algn="just">
              <a:lnSpc>
                <a:spcPct val="150000"/>
              </a:lnSpc>
            </a:pPr>
            <a:endParaRPr lang="pt-BR" sz="1600" b="1" dirty="0" smtClean="0">
              <a:latin typeface="Verdana" pitchFamily="34" charset="0"/>
              <a:ea typeface="Verdana" pitchFamily="34" charset="0"/>
              <a:cs typeface="Verdana" pitchFamily="34" charset="0"/>
            </a:endParaRPr>
          </a:p>
          <a:p>
            <a:pPr algn="just">
              <a:lnSpc>
                <a:spcPct val="150000"/>
              </a:lnSpc>
              <a:buFont typeface="Arial" pitchFamily="34" charset="0"/>
              <a:buChar char="•"/>
            </a:pPr>
            <a:r>
              <a:rPr lang="pt-BR" sz="1600" dirty="0" smtClean="0">
                <a:latin typeface="Verdana" pitchFamily="34" charset="0"/>
                <a:ea typeface="Verdana" pitchFamily="34" charset="0"/>
                <a:cs typeface="Verdana" pitchFamily="34" charset="0"/>
              </a:rPr>
              <a:t> Cada tamanho é por volta de 20% maior do que o anterior. </a:t>
            </a:r>
          </a:p>
          <a:p>
            <a:pPr algn="just">
              <a:lnSpc>
                <a:spcPct val="150000"/>
              </a:lnSpc>
              <a:buFont typeface="Arial" pitchFamily="34" charset="0"/>
              <a:buChar char="•"/>
            </a:pPr>
            <a:endParaRPr lang="pt-BR" sz="1600" dirty="0" smtClean="0">
              <a:latin typeface="Verdana" pitchFamily="34" charset="0"/>
              <a:ea typeface="Verdana" pitchFamily="34" charset="0"/>
              <a:cs typeface="Verdana" pitchFamily="34" charset="0"/>
            </a:endParaRPr>
          </a:p>
          <a:p>
            <a:pPr algn="just">
              <a:lnSpc>
                <a:spcPct val="150000"/>
              </a:lnSpc>
              <a:buFont typeface="Arial" pitchFamily="34" charset="0"/>
              <a:buChar char="•"/>
            </a:pPr>
            <a:r>
              <a:rPr lang="pt-BR" sz="1600" dirty="0" smtClean="0">
                <a:latin typeface="Verdana" pitchFamily="34" charset="0"/>
                <a:ea typeface="Verdana" pitchFamily="34" charset="0"/>
                <a:cs typeface="Verdana" pitchFamily="34" charset="0"/>
              </a:rPr>
              <a:t> Small é normalmente definido em torno de 12 pixels de altura.</a:t>
            </a:r>
          </a:p>
          <a:p>
            <a:pPr algn="just">
              <a:lnSpc>
                <a:spcPct val="150000"/>
              </a:lnSpc>
              <a:buFont typeface="Arial" pitchFamily="34" charset="0"/>
              <a:buChar char="•"/>
            </a:pPr>
            <a:endParaRPr lang="pt-BR" sz="1600" dirty="0" smtClean="0">
              <a:latin typeface="Verdana" pitchFamily="34" charset="0"/>
              <a:ea typeface="Verdana" pitchFamily="34" charset="0"/>
              <a:cs typeface="Verdana" pitchFamily="34" charset="0"/>
            </a:endParaRPr>
          </a:p>
          <a:p>
            <a:pPr algn="just">
              <a:lnSpc>
                <a:spcPct val="150000"/>
              </a:lnSpc>
              <a:buFont typeface="Arial" pitchFamily="34" charset="0"/>
              <a:buChar char="•"/>
            </a:pPr>
            <a:r>
              <a:rPr lang="pt-BR" sz="1600" dirty="0" smtClean="0">
                <a:latin typeface="Verdana" pitchFamily="34" charset="0"/>
                <a:ea typeface="Verdana" pitchFamily="34" charset="0"/>
                <a:cs typeface="Verdana" pitchFamily="34" charset="0"/>
              </a:rPr>
              <a:t> As palavras-chave nem sempre são definidas da mesma maneira em todos os navegadores, e que os usuários podem redefini-las se quiserem</a:t>
            </a:r>
            <a:endParaRPr lang="pt-BR" sz="1600" dirty="0">
              <a:latin typeface="Verdana" pitchFamily="34" charset="0"/>
              <a:ea typeface="Verdana" pitchFamily="34" charset="0"/>
              <a:cs typeface="Verdana" pitchFamily="34" charset="0"/>
            </a:endParaRPr>
          </a:p>
        </p:txBody>
      </p:sp>
      <p:sp>
        <p:nvSpPr>
          <p:cNvPr id="5" name="Retângulo de cantos arredondados 4"/>
          <p:cNvSpPr/>
          <p:nvPr/>
        </p:nvSpPr>
        <p:spPr>
          <a:xfrm>
            <a:off x="398723" y="1313570"/>
            <a:ext cx="4000528" cy="533014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marL="476250" indent="-476250" algn="ctr">
              <a:lnSpc>
                <a:spcPct val="180000"/>
              </a:lnSpc>
              <a:buSzPct val="100000"/>
            </a:pPr>
            <a:r>
              <a:rPr lang="pt-BR" sz="1600" b="1" u="sng" dirty="0" err="1" smtClean="0">
                <a:latin typeface="Verdana" pitchFamily="34" charset="0"/>
                <a:ea typeface="Verdana" pitchFamily="34" charset="0"/>
                <a:cs typeface="Verdana" pitchFamily="34" charset="0"/>
              </a:rPr>
              <a:t>Keywords</a:t>
            </a:r>
            <a:endParaRPr lang="pt-BR" sz="1600" b="1" u="sng" dirty="0" smtClean="0">
              <a:latin typeface="Verdana" pitchFamily="34" charset="0"/>
              <a:ea typeface="Verdana" pitchFamily="34" charset="0"/>
              <a:cs typeface="Verdana" pitchFamily="34" charset="0"/>
            </a:endParaRPr>
          </a:p>
          <a:p>
            <a:pPr marL="476250" indent="-476250" algn="ctr">
              <a:lnSpc>
                <a:spcPct val="180000"/>
              </a:lnSpc>
              <a:buSzPct val="100000"/>
            </a:pPr>
            <a:endParaRPr lang="pt-BR" sz="1600" b="1" u="sng" dirty="0" smtClean="0">
              <a:latin typeface="Verdana" pitchFamily="34" charset="0"/>
              <a:ea typeface="Verdana" pitchFamily="34" charset="0"/>
              <a:cs typeface="Verdana" pitchFamily="34" charset="0"/>
            </a:endParaRPr>
          </a:p>
          <a:p>
            <a:pPr marL="476250" indent="-476250" algn="ctr">
              <a:lnSpc>
                <a:spcPct val="180000"/>
              </a:lnSpc>
              <a:buSzPct val="100000"/>
            </a:pPr>
            <a:r>
              <a:rPr lang="pt-BR" sz="1600" dirty="0" err="1" smtClean="0">
                <a:latin typeface="Verdana" pitchFamily="34" charset="0"/>
                <a:ea typeface="Verdana" pitchFamily="34" charset="0"/>
                <a:cs typeface="Verdana" pitchFamily="34" charset="0"/>
              </a:rPr>
              <a:t>xx-small</a:t>
            </a:r>
            <a:endParaRPr lang="pt-BR" sz="1600" dirty="0" smtClean="0">
              <a:latin typeface="Verdana" pitchFamily="34" charset="0"/>
              <a:ea typeface="Verdana" pitchFamily="34" charset="0"/>
              <a:cs typeface="Verdana" pitchFamily="34" charset="0"/>
            </a:endParaRPr>
          </a:p>
          <a:p>
            <a:pPr marL="476250" indent="-476250" algn="ctr">
              <a:lnSpc>
                <a:spcPct val="180000"/>
              </a:lnSpc>
              <a:buSzPct val="100000"/>
            </a:pPr>
            <a:r>
              <a:rPr lang="pt-BR" sz="1600" dirty="0" smtClean="0">
                <a:latin typeface="Verdana" pitchFamily="34" charset="0"/>
                <a:ea typeface="Verdana" pitchFamily="34" charset="0"/>
                <a:cs typeface="Verdana" pitchFamily="34" charset="0"/>
              </a:rPr>
              <a:t>x-small</a:t>
            </a:r>
          </a:p>
          <a:p>
            <a:pPr marL="476250" indent="-476250" algn="ctr">
              <a:lnSpc>
                <a:spcPct val="180000"/>
              </a:lnSpc>
              <a:buSzPct val="100000"/>
            </a:pPr>
            <a:r>
              <a:rPr lang="pt-BR" sz="1600" dirty="0" smtClean="0">
                <a:latin typeface="Verdana" pitchFamily="34" charset="0"/>
                <a:ea typeface="Verdana" pitchFamily="34" charset="0"/>
                <a:cs typeface="Verdana" pitchFamily="34" charset="0"/>
              </a:rPr>
              <a:t>small</a:t>
            </a:r>
          </a:p>
          <a:p>
            <a:pPr marL="476250" indent="-476250" algn="ctr">
              <a:lnSpc>
                <a:spcPct val="180000"/>
              </a:lnSpc>
              <a:buSzPct val="100000"/>
            </a:pPr>
            <a:r>
              <a:rPr lang="pt-BR" sz="1600" dirty="0" err="1" smtClean="0">
                <a:latin typeface="Verdana" pitchFamily="34" charset="0"/>
                <a:ea typeface="Verdana" pitchFamily="34" charset="0"/>
                <a:cs typeface="Verdana" pitchFamily="34" charset="0"/>
              </a:rPr>
              <a:t>medium</a:t>
            </a:r>
            <a:endParaRPr lang="pt-BR" sz="1600" dirty="0" smtClean="0">
              <a:latin typeface="Verdana" pitchFamily="34" charset="0"/>
              <a:ea typeface="Verdana" pitchFamily="34" charset="0"/>
              <a:cs typeface="Verdana" pitchFamily="34" charset="0"/>
            </a:endParaRPr>
          </a:p>
          <a:p>
            <a:pPr marL="476250" indent="-476250" algn="ctr">
              <a:lnSpc>
                <a:spcPct val="180000"/>
              </a:lnSpc>
              <a:buSzPct val="100000"/>
            </a:pPr>
            <a:r>
              <a:rPr lang="pt-BR" sz="1600" dirty="0" err="1" smtClean="0">
                <a:latin typeface="Verdana" pitchFamily="34" charset="0"/>
                <a:ea typeface="Verdana" pitchFamily="34" charset="0"/>
                <a:cs typeface="Verdana" pitchFamily="34" charset="0"/>
              </a:rPr>
              <a:t>large</a:t>
            </a:r>
            <a:endParaRPr lang="pt-BR" sz="1600" dirty="0" smtClean="0">
              <a:latin typeface="Verdana" pitchFamily="34" charset="0"/>
              <a:ea typeface="Verdana" pitchFamily="34" charset="0"/>
              <a:cs typeface="Verdana" pitchFamily="34" charset="0"/>
            </a:endParaRPr>
          </a:p>
          <a:p>
            <a:pPr marL="476250" indent="-476250" algn="ctr">
              <a:lnSpc>
                <a:spcPct val="180000"/>
              </a:lnSpc>
              <a:buSzPct val="100000"/>
            </a:pPr>
            <a:r>
              <a:rPr lang="pt-BR" sz="1600" dirty="0" err="1" smtClean="0">
                <a:latin typeface="Verdana" pitchFamily="34" charset="0"/>
                <a:ea typeface="Verdana" pitchFamily="34" charset="0"/>
                <a:cs typeface="Verdana" pitchFamily="34" charset="0"/>
              </a:rPr>
              <a:t>x-large</a:t>
            </a:r>
            <a:endParaRPr lang="pt-BR" sz="1600" dirty="0" smtClean="0">
              <a:latin typeface="Verdana" pitchFamily="34" charset="0"/>
              <a:ea typeface="Verdana" pitchFamily="34" charset="0"/>
              <a:cs typeface="Verdana" pitchFamily="34" charset="0"/>
            </a:endParaRPr>
          </a:p>
          <a:p>
            <a:pPr marL="476250" indent="-476250" algn="ctr">
              <a:lnSpc>
                <a:spcPct val="180000"/>
              </a:lnSpc>
              <a:buSzPct val="100000"/>
            </a:pPr>
            <a:r>
              <a:rPr lang="pt-BR" sz="1600" dirty="0" err="1" smtClean="0">
                <a:latin typeface="Verdana" pitchFamily="34" charset="0"/>
                <a:ea typeface="Verdana" pitchFamily="34" charset="0"/>
                <a:cs typeface="Verdana" pitchFamily="34" charset="0"/>
              </a:rPr>
              <a:t>xx-large</a:t>
            </a:r>
            <a:endParaRPr lang="pt-BR" sz="1600" dirty="0" smtClean="0">
              <a:latin typeface="Verdana" pitchFamily="34" charset="0"/>
              <a:ea typeface="Verdana" pitchFamily="34" charset="0"/>
              <a:cs typeface="Verdana" pitchFamily="34" charset="0"/>
            </a:endParaRPr>
          </a:p>
          <a:p>
            <a:pPr marL="476250" indent="-476250" algn="ctr">
              <a:lnSpc>
                <a:spcPct val="180000"/>
              </a:lnSpc>
              <a:buSzPct val="100000"/>
            </a:pPr>
            <a:endParaRPr lang="pt-BR" sz="1600" dirty="0" smtClean="0">
              <a:latin typeface="Verdana" pitchFamily="34" charset="0"/>
              <a:ea typeface="Verdana" pitchFamily="34" charset="0"/>
              <a:cs typeface="Verdana" pitchFamily="34" charset="0"/>
            </a:endParaRPr>
          </a:p>
          <a:p>
            <a:pPr marL="476250" indent="-476250" algn="ctr">
              <a:lnSpc>
                <a:spcPct val="180000"/>
              </a:lnSpc>
              <a:buSzPct val="100000"/>
            </a:pPr>
            <a:endParaRPr lang="pt-BR" sz="1600" dirty="0" smtClean="0">
              <a:latin typeface="Verdana" pitchFamily="34" charset="0"/>
              <a:ea typeface="Verdana" pitchFamily="34" charset="0"/>
              <a:cs typeface="Verdana" pitchFamily="34" charset="0"/>
            </a:endParaRPr>
          </a:p>
        </p:txBody>
      </p:sp>
      <p:sp>
        <p:nvSpPr>
          <p:cNvPr id="3" name="Slide Number Placeholder 2"/>
          <p:cNvSpPr>
            <a:spLocks noGrp="1"/>
          </p:cNvSpPr>
          <p:nvPr>
            <p:ph type="sldNum" sz="quarter" idx="12"/>
          </p:nvPr>
        </p:nvSpPr>
        <p:spPr/>
        <p:txBody>
          <a:bodyPr/>
          <a:lstStyle/>
          <a:p>
            <a:fld id="{64B04174-04F1-4CFC-A68E-9D1BC206F645}" type="slidenum">
              <a:rPr lang="pt-BR" smtClean="0"/>
              <a:pPr/>
              <a:t>200</a:t>
            </a:fld>
            <a:endParaRPr lang="pt-BR"/>
          </a:p>
        </p:txBody>
      </p:sp>
    </p:spTree>
    <p:extLst>
      <p:ext uri="{BB962C8B-B14F-4D97-AF65-F5344CB8AC3E}">
        <p14:creationId xmlns:p14="http://schemas.microsoft.com/office/powerpoint/2010/main" val="529788095"/>
      </p:ext>
    </p:extLst>
  </p:cSld>
  <p:clrMapOvr>
    <a:masterClrMapping/>
  </p:clrMapOvr>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Rectangle 2"/>
          <p:cNvSpPr>
            <a:spLocks noGrp="1" noChangeArrowheads="1"/>
          </p:cNvSpPr>
          <p:nvPr>
            <p:ph type="title"/>
          </p:nvPr>
        </p:nvSpPr>
        <p:spPr/>
        <p:txBody>
          <a:bodyPr/>
          <a:lstStyle/>
          <a:p>
            <a:pPr algn="ctr"/>
            <a:r>
              <a:rPr lang="pt-BR" dirty="0" smtClean="0"/>
              <a:t>Tamanho de fontes</a:t>
            </a:r>
            <a:endParaRPr lang="pt-BR" dirty="0"/>
          </a:p>
        </p:txBody>
      </p:sp>
      <p:sp>
        <p:nvSpPr>
          <p:cNvPr id="202755" name="Rectangle 3"/>
          <p:cNvSpPr>
            <a:spLocks noGrp="1" noChangeArrowheads="1"/>
          </p:cNvSpPr>
          <p:nvPr>
            <p:ph type="body" idx="1"/>
          </p:nvPr>
        </p:nvSpPr>
        <p:spPr>
          <a:xfrm>
            <a:off x="671514" y="1500174"/>
            <a:ext cx="8043890" cy="4276740"/>
          </a:xfrm>
        </p:spPr>
        <p:txBody>
          <a:bodyPr>
            <a:normAutofit/>
          </a:bodyPr>
          <a:lstStyle/>
          <a:p>
            <a:pPr marL="476250" indent="-476250" algn="just">
              <a:lnSpc>
                <a:spcPct val="180000"/>
              </a:lnSpc>
              <a:buSzPct val="100000"/>
            </a:pPr>
            <a:r>
              <a:rPr lang="pt-BR" sz="1800" dirty="0" smtClean="0"/>
              <a:t>Como especificar o tamanho das fontes?</a:t>
            </a:r>
          </a:p>
          <a:p>
            <a:pPr marL="476250" indent="-476250" algn="just">
              <a:lnSpc>
                <a:spcPct val="180000"/>
              </a:lnSpc>
              <a:buSzPct val="100000"/>
            </a:pPr>
            <a:endParaRPr lang="pt-BR" sz="1200" dirty="0" smtClean="0"/>
          </a:p>
          <a:p>
            <a:pPr marL="732282" lvl="1" indent="-476250" algn="just">
              <a:lnSpc>
                <a:spcPct val="180000"/>
              </a:lnSpc>
              <a:buSzPct val="100000"/>
            </a:pPr>
            <a:endParaRPr lang="pt-BR" sz="1400" dirty="0" smtClean="0"/>
          </a:p>
          <a:p>
            <a:pPr marL="476250" indent="-476250" algn="just">
              <a:lnSpc>
                <a:spcPct val="180000"/>
              </a:lnSpc>
              <a:buSzPct val="100000"/>
            </a:pPr>
            <a:endParaRPr lang="pt-BR" sz="1800" dirty="0" smtClean="0"/>
          </a:p>
          <a:p>
            <a:pPr marL="476250" indent="-476250" algn="just">
              <a:lnSpc>
                <a:spcPct val="180000"/>
              </a:lnSpc>
              <a:buSzPct val="100000"/>
              <a:buFont typeface="+mj-lt"/>
              <a:buAutoNum type="arabicPeriod" startAt="7"/>
            </a:pPr>
            <a:endParaRPr lang="pt-BR" sz="1400" dirty="0" smtClean="0"/>
          </a:p>
          <a:p>
            <a:pPr marL="732282" lvl="1" indent="-476250" algn="just">
              <a:lnSpc>
                <a:spcPct val="180000"/>
              </a:lnSpc>
              <a:buSzPct val="100000"/>
              <a:buNone/>
            </a:pPr>
            <a:endParaRPr lang="pt-BR" sz="1400" dirty="0" smtClean="0"/>
          </a:p>
          <a:p>
            <a:pPr marL="970026" lvl="2" indent="-476250" algn="just">
              <a:lnSpc>
                <a:spcPct val="180000"/>
              </a:lnSpc>
              <a:buSzPct val="70000"/>
              <a:buNone/>
            </a:pPr>
            <a:endParaRPr lang="pt-BR" sz="1600" dirty="0" smtClean="0"/>
          </a:p>
          <a:p>
            <a:pPr marL="476250" indent="-476250" algn="just">
              <a:lnSpc>
                <a:spcPct val="180000"/>
              </a:lnSpc>
              <a:buSzPct val="100000"/>
              <a:buNone/>
            </a:pPr>
            <a:endParaRPr lang="pt-BR" sz="1800" dirty="0"/>
          </a:p>
          <a:p>
            <a:pPr marL="476250" indent="-476250" algn="just">
              <a:lnSpc>
                <a:spcPct val="180000"/>
              </a:lnSpc>
            </a:pPr>
            <a:endParaRPr lang="pt-BR" sz="1800" dirty="0"/>
          </a:p>
          <a:p>
            <a:pPr marL="476250" indent="-476250" algn="just">
              <a:lnSpc>
                <a:spcPct val="180000"/>
              </a:lnSpc>
            </a:pPr>
            <a:endParaRPr lang="pt-BR" sz="1800" dirty="0"/>
          </a:p>
          <a:p>
            <a:pPr marL="476250" indent="-476250" algn="just">
              <a:lnSpc>
                <a:spcPct val="180000"/>
              </a:lnSpc>
              <a:buFont typeface="Wingdings" pitchFamily="2" charset="2"/>
              <a:buNone/>
            </a:pPr>
            <a:endParaRPr lang="pt-BR" sz="1800" dirty="0"/>
          </a:p>
        </p:txBody>
      </p:sp>
      <p:graphicFrame>
        <p:nvGraphicFramePr>
          <p:cNvPr id="4" name="Diagrama 3"/>
          <p:cNvGraphicFramePr/>
          <p:nvPr/>
        </p:nvGraphicFramePr>
        <p:xfrm>
          <a:off x="571472" y="2428868"/>
          <a:ext cx="8001056" cy="342902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Slide Number Placeholder 2"/>
          <p:cNvSpPr>
            <a:spLocks noGrp="1"/>
          </p:cNvSpPr>
          <p:nvPr>
            <p:ph type="sldNum" sz="quarter" idx="12"/>
          </p:nvPr>
        </p:nvSpPr>
        <p:spPr/>
        <p:txBody>
          <a:bodyPr/>
          <a:lstStyle/>
          <a:p>
            <a:fld id="{64B04174-04F1-4CFC-A68E-9D1BC206F645}" type="slidenum">
              <a:rPr lang="pt-BR" smtClean="0"/>
              <a:pPr/>
              <a:t>201</a:t>
            </a:fld>
            <a:endParaRPr lang="pt-BR"/>
          </a:p>
        </p:txBody>
      </p:sp>
    </p:spTree>
    <p:extLst>
      <p:ext uri="{BB962C8B-B14F-4D97-AF65-F5344CB8AC3E}">
        <p14:creationId xmlns:p14="http://schemas.microsoft.com/office/powerpoint/2010/main" val="4029744206"/>
      </p:ext>
    </p:extLst>
  </p:cSld>
  <p:clrMapOvr>
    <a:masterClrMapping/>
  </p:clrMapOvr>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noAutofit/>
          </a:bodyPr>
          <a:lstStyle/>
          <a:p>
            <a:pPr lvl="0" algn="just">
              <a:lnSpc>
                <a:spcPct val="170000"/>
              </a:lnSpc>
            </a:pPr>
            <a:r>
              <a:rPr lang="pt-BR" sz="1800" b="1" dirty="0" err="1" smtClean="0"/>
              <a:t>body</a:t>
            </a:r>
            <a:r>
              <a:rPr lang="pt-BR" sz="1800" dirty="0" smtClean="0"/>
              <a:t> com tamanho de fonte (</a:t>
            </a:r>
            <a:r>
              <a:rPr lang="pt-BR" sz="1800" i="1" dirty="0" err="1" smtClean="0"/>
              <a:t>keywords</a:t>
            </a:r>
            <a:r>
              <a:rPr lang="pt-BR" sz="1800" dirty="0" smtClean="0"/>
              <a:t>) e outros elementos com tamanhos relativos:</a:t>
            </a:r>
          </a:p>
          <a:p>
            <a:pPr lvl="2" algn="just">
              <a:lnSpc>
                <a:spcPct val="170000"/>
              </a:lnSpc>
              <a:buNone/>
            </a:pPr>
            <a:endParaRPr lang="en-US" sz="1400" dirty="0" smtClean="0"/>
          </a:p>
          <a:p>
            <a:pPr lvl="2" algn="just">
              <a:lnSpc>
                <a:spcPct val="170000"/>
              </a:lnSpc>
              <a:buNone/>
            </a:pPr>
            <a:endParaRPr lang="en-US" sz="1400" dirty="0" smtClean="0"/>
          </a:p>
          <a:p>
            <a:pPr lvl="2" algn="just">
              <a:lnSpc>
                <a:spcPct val="170000"/>
              </a:lnSpc>
              <a:buNone/>
            </a:pPr>
            <a:endParaRPr lang="en-US" sz="1400" dirty="0" smtClean="0"/>
          </a:p>
        </p:txBody>
      </p:sp>
      <p:sp>
        <p:nvSpPr>
          <p:cNvPr id="3" name="Título 2"/>
          <p:cNvSpPr>
            <a:spLocks noGrp="1"/>
          </p:cNvSpPr>
          <p:nvPr>
            <p:ph type="title"/>
          </p:nvPr>
        </p:nvSpPr>
        <p:spPr/>
        <p:txBody>
          <a:bodyPr/>
          <a:lstStyle/>
          <a:p>
            <a:pPr algn="ctr"/>
            <a:r>
              <a:rPr lang="pt-BR" dirty="0" smtClean="0"/>
              <a:t>CSS - Tamanho de fontes</a:t>
            </a:r>
            <a:endParaRPr lang="pt-BR" dirty="0"/>
          </a:p>
        </p:txBody>
      </p:sp>
      <p:sp>
        <p:nvSpPr>
          <p:cNvPr id="5" name="Retângulo de cantos arredondados 4"/>
          <p:cNvSpPr/>
          <p:nvPr/>
        </p:nvSpPr>
        <p:spPr>
          <a:xfrm>
            <a:off x="2500298" y="3000372"/>
            <a:ext cx="4357718" cy="1143008"/>
          </a:xfrm>
          <a:prstGeom prst="roundRect">
            <a:avLst/>
          </a:prstGeom>
          <a:solidFill>
            <a:schemeClr val="accent2"/>
          </a:solidFill>
          <a:ln w="12700">
            <a:solidFill>
              <a:schemeClr val="bg2"/>
            </a:solidFill>
          </a:ln>
          <a:effectLst>
            <a:innerShdw blurRad="114300">
              <a:prstClr val="black"/>
            </a:innerShdw>
            <a:reflection blurRad="6350" stA="50000" endA="300" endPos="5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000" dirty="0" smtClean="0">
                <a:solidFill>
                  <a:schemeClr val="bg1"/>
                </a:solidFill>
                <a:effectLst>
                  <a:glow rad="228600">
                    <a:schemeClr val="accent1">
                      <a:satMod val="175000"/>
                      <a:alpha val="40000"/>
                    </a:schemeClr>
                  </a:glow>
                </a:effectLst>
              </a:rPr>
              <a:t>Demonstração</a:t>
            </a:r>
            <a:endParaRPr lang="pt-BR" sz="2000" dirty="0">
              <a:solidFill>
                <a:schemeClr val="bg1"/>
              </a:solidFill>
              <a:effectLst>
                <a:glow rad="228600">
                  <a:schemeClr val="accent1">
                    <a:satMod val="175000"/>
                    <a:alpha val="40000"/>
                  </a:schemeClr>
                </a:glow>
              </a:effectLst>
            </a:endParaRPr>
          </a:p>
        </p:txBody>
      </p:sp>
      <p:sp>
        <p:nvSpPr>
          <p:cNvPr id="6" name="Slide Number Placeholder 5"/>
          <p:cNvSpPr>
            <a:spLocks noGrp="1"/>
          </p:cNvSpPr>
          <p:nvPr>
            <p:ph type="sldNum" sz="quarter" idx="12"/>
          </p:nvPr>
        </p:nvSpPr>
        <p:spPr/>
        <p:txBody>
          <a:bodyPr/>
          <a:lstStyle/>
          <a:p>
            <a:fld id="{64B04174-04F1-4CFC-A68E-9D1BC206F645}" type="slidenum">
              <a:rPr lang="pt-BR" smtClean="0"/>
              <a:pPr/>
              <a:t>202</a:t>
            </a:fld>
            <a:endParaRPr lang="pt-BR"/>
          </a:p>
        </p:txBody>
      </p:sp>
    </p:spTree>
    <p:extLst>
      <p:ext uri="{BB962C8B-B14F-4D97-AF65-F5344CB8AC3E}">
        <p14:creationId xmlns:p14="http://schemas.microsoft.com/office/powerpoint/2010/main" val="1097030240"/>
      </p:ext>
    </p:extLst>
  </p:cSld>
  <p:clrMapOvr>
    <a:masterClrMapping/>
  </p:clrMapOvr>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noAutofit/>
          </a:bodyPr>
          <a:lstStyle/>
          <a:p>
            <a:pPr lvl="0" algn="just">
              <a:lnSpc>
                <a:spcPct val="170000"/>
              </a:lnSpc>
            </a:pPr>
            <a:r>
              <a:rPr lang="pt-BR" sz="1800" b="1" dirty="0" err="1" smtClean="0"/>
              <a:t>font-weight</a:t>
            </a:r>
            <a:r>
              <a:rPr lang="pt-BR" sz="1800" dirty="0" smtClean="0"/>
              <a:t>: controla a quantidade de negrito no texto</a:t>
            </a:r>
          </a:p>
          <a:p>
            <a:pPr lvl="1" algn="just">
              <a:lnSpc>
                <a:spcPct val="170000"/>
              </a:lnSpc>
            </a:pPr>
            <a:r>
              <a:rPr lang="pt-BR" sz="1400" dirty="0" smtClean="0"/>
              <a:t>(Valores: </a:t>
            </a:r>
            <a:r>
              <a:rPr lang="pt-BR" sz="1400" dirty="0" err="1" smtClean="0"/>
              <a:t>bold</a:t>
            </a:r>
            <a:r>
              <a:rPr lang="pt-BR" sz="1400" dirty="0" smtClean="0"/>
              <a:t>, normal, </a:t>
            </a:r>
            <a:r>
              <a:rPr lang="pt-BR" sz="1400" dirty="0" err="1" smtClean="0"/>
              <a:t>bolder</a:t>
            </a:r>
            <a:r>
              <a:rPr lang="pt-BR" sz="1400" dirty="0" smtClean="0"/>
              <a:t>, </a:t>
            </a:r>
            <a:r>
              <a:rPr lang="pt-BR" sz="1400" dirty="0" err="1" smtClean="0"/>
              <a:t>lighter</a:t>
            </a:r>
            <a:r>
              <a:rPr lang="pt-BR" sz="1400" dirty="0" smtClean="0"/>
              <a:t>)</a:t>
            </a:r>
          </a:p>
          <a:p>
            <a:pPr lvl="0" algn="just">
              <a:lnSpc>
                <a:spcPct val="170000"/>
              </a:lnSpc>
            </a:pPr>
            <a:endParaRPr lang="pt-BR" sz="1800" b="1" i="1" dirty="0" smtClean="0"/>
          </a:p>
          <a:p>
            <a:pPr lvl="0" algn="just">
              <a:lnSpc>
                <a:spcPct val="170000"/>
              </a:lnSpc>
            </a:pPr>
            <a:r>
              <a:rPr lang="pt-BR" sz="1800" b="1" dirty="0" err="1" smtClean="0"/>
              <a:t>font-style</a:t>
            </a:r>
            <a:r>
              <a:rPr lang="pt-BR" sz="1800" dirty="0" smtClean="0"/>
              <a:t>: inclina o texto</a:t>
            </a:r>
          </a:p>
          <a:p>
            <a:pPr lvl="1" algn="just">
              <a:lnSpc>
                <a:spcPct val="170000"/>
              </a:lnSpc>
            </a:pPr>
            <a:r>
              <a:rPr lang="pt-BR" sz="1400" dirty="0" smtClean="0"/>
              <a:t>(Valores: </a:t>
            </a:r>
            <a:r>
              <a:rPr lang="pt-BR" sz="1400" dirty="0" err="1" smtClean="0"/>
              <a:t>italic</a:t>
            </a:r>
            <a:r>
              <a:rPr lang="pt-BR" sz="1400" dirty="0" smtClean="0"/>
              <a:t>, normal e </a:t>
            </a:r>
            <a:r>
              <a:rPr lang="pt-BR" sz="1400" dirty="0" err="1" smtClean="0"/>
              <a:t>oblique</a:t>
            </a:r>
            <a:r>
              <a:rPr lang="pt-BR" sz="1400" dirty="0" smtClean="0"/>
              <a:t>)</a:t>
            </a:r>
          </a:p>
          <a:p>
            <a:pPr lvl="0" algn="just">
              <a:lnSpc>
                <a:spcPct val="170000"/>
              </a:lnSpc>
            </a:pPr>
            <a:endParaRPr lang="pt-BR" sz="1800" dirty="0" smtClean="0"/>
          </a:p>
          <a:p>
            <a:pPr lvl="2" algn="just">
              <a:lnSpc>
                <a:spcPct val="170000"/>
              </a:lnSpc>
              <a:buNone/>
            </a:pPr>
            <a:endParaRPr lang="en-US" sz="1400" dirty="0" smtClean="0"/>
          </a:p>
          <a:p>
            <a:pPr lvl="2" algn="just">
              <a:lnSpc>
                <a:spcPct val="170000"/>
              </a:lnSpc>
              <a:buNone/>
            </a:pPr>
            <a:endParaRPr lang="en-US" sz="1400" dirty="0" smtClean="0"/>
          </a:p>
          <a:p>
            <a:pPr lvl="2" algn="just">
              <a:lnSpc>
                <a:spcPct val="170000"/>
              </a:lnSpc>
              <a:buNone/>
            </a:pPr>
            <a:endParaRPr lang="en-US" sz="1400" dirty="0" smtClean="0"/>
          </a:p>
        </p:txBody>
      </p:sp>
      <p:sp>
        <p:nvSpPr>
          <p:cNvPr id="3" name="Título 2"/>
          <p:cNvSpPr>
            <a:spLocks noGrp="1"/>
          </p:cNvSpPr>
          <p:nvPr>
            <p:ph type="title"/>
          </p:nvPr>
        </p:nvSpPr>
        <p:spPr/>
        <p:txBody>
          <a:bodyPr/>
          <a:lstStyle/>
          <a:p>
            <a:pPr algn="ctr"/>
            <a:r>
              <a:rPr lang="pt-BR" dirty="0" smtClean="0"/>
              <a:t>CSS - Fontes </a:t>
            </a:r>
            <a:r>
              <a:rPr lang="pt-BR" sz="2400" dirty="0" smtClean="0"/>
              <a:t>(outras propriedades)</a:t>
            </a:r>
            <a:endParaRPr lang="pt-BR" dirty="0"/>
          </a:p>
        </p:txBody>
      </p:sp>
      <p:sp>
        <p:nvSpPr>
          <p:cNvPr id="6" name="Retângulo de cantos arredondados 5"/>
          <p:cNvSpPr/>
          <p:nvPr/>
        </p:nvSpPr>
        <p:spPr>
          <a:xfrm>
            <a:off x="2500298" y="4286256"/>
            <a:ext cx="6357982" cy="1928826"/>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lnSpc>
                <a:spcPct val="150000"/>
              </a:lnSpc>
            </a:pPr>
            <a:r>
              <a:rPr lang="pt-BR" sz="1400" dirty="0" smtClean="0"/>
              <a:t>Nem todas as fontes suportam o estilo itálico, portanto o que você obterá é chamado de texto oblíquo. O texto oblíquo também é um texto inclinado, mas ao invés de usar um conjunto de caracteres da fonte especialmente desenhados para serem inclinados, o browser simplesmente aplica uma inclinação nas letras normais</a:t>
            </a:r>
            <a:endParaRPr lang="pt-BR" sz="1400" dirty="0"/>
          </a:p>
        </p:txBody>
      </p:sp>
      <p:sp>
        <p:nvSpPr>
          <p:cNvPr id="5" name="Slide Number Placeholder 4"/>
          <p:cNvSpPr>
            <a:spLocks noGrp="1"/>
          </p:cNvSpPr>
          <p:nvPr>
            <p:ph type="sldNum" sz="quarter" idx="12"/>
          </p:nvPr>
        </p:nvSpPr>
        <p:spPr/>
        <p:txBody>
          <a:bodyPr/>
          <a:lstStyle/>
          <a:p>
            <a:fld id="{64B04174-04F1-4CFC-A68E-9D1BC206F645}" type="slidenum">
              <a:rPr lang="pt-BR" smtClean="0"/>
              <a:pPr/>
              <a:t>203</a:t>
            </a:fld>
            <a:endParaRPr lang="pt-BR"/>
          </a:p>
        </p:txBody>
      </p:sp>
    </p:spTree>
    <p:extLst>
      <p:ext uri="{BB962C8B-B14F-4D97-AF65-F5344CB8AC3E}">
        <p14:creationId xmlns:p14="http://schemas.microsoft.com/office/powerpoint/2010/main" val="3651479729"/>
      </p:ext>
    </p:extLst>
  </p:cSld>
  <p:clrMapOvr>
    <a:masterClrMapping/>
  </p:clrMapOvr>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noAutofit/>
          </a:bodyPr>
          <a:lstStyle/>
          <a:p>
            <a:pPr lvl="0" algn="just">
              <a:lnSpc>
                <a:spcPct val="170000"/>
              </a:lnSpc>
            </a:pPr>
            <a:r>
              <a:rPr lang="pt-BR" sz="1800" dirty="0" smtClean="0"/>
              <a:t>Permite aos desenvolvedores utilizarem fontes não instaladas no computador do usuário</a:t>
            </a:r>
          </a:p>
          <a:p>
            <a:pPr lvl="0" algn="just">
              <a:lnSpc>
                <a:spcPct val="170000"/>
              </a:lnSpc>
            </a:pPr>
            <a:r>
              <a:rPr lang="pt-BR" sz="1800" dirty="0" smtClean="0"/>
              <a:t>A fonte deverá ser disponibilizada no servidor web. Ao solicitar a página, contendo a fonte, o download da fonte irá iniciar.</a:t>
            </a:r>
          </a:p>
          <a:p>
            <a:pPr lvl="0" algn="just">
              <a:lnSpc>
                <a:spcPct val="170000"/>
              </a:lnSpc>
            </a:pPr>
            <a:r>
              <a:rPr lang="pt-BR" sz="1800" dirty="0" smtClean="0">
                <a:hlinkClick r:id="rId3"/>
              </a:rPr>
              <a:t>Tipos de fontes</a:t>
            </a:r>
            <a:r>
              <a:rPr lang="pt-BR" sz="1800" dirty="0" smtClean="0"/>
              <a:t>: TTF, OTF, WOFF, WOFF 2.0, SVG, EOT </a:t>
            </a:r>
          </a:p>
          <a:p>
            <a:pPr lvl="0" algn="just">
              <a:lnSpc>
                <a:spcPct val="170000"/>
              </a:lnSpc>
            </a:pPr>
            <a:endParaRPr lang="pt-BR" sz="1800" b="1" i="1" dirty="0" smtClean="0"/>
          </a:p>
          <a:p>
            <a:pPr lvl="0" algn="just">
              <a:lnSpc>
                <a:spcPct val="170000"/>
              </a:lnSpc>
            </a:pPr>
            <a:endParaRPr lang="pt-BR" sz="1800" dirty="0" smtClean="0"/>
          </a:p>
          <a:p>
            <a:pPr lvl="2" algn="just">
              <a:lnSpc>
                <a:spcPct val="170000"/>
              </a:lnSpc>
              <a:buNone/>
            </a:pPr>
            <a:endParaRPr lang="en-US" sz="1400" dirty="0" smtClean="0"/>
          </a:p>
          <a:p>
            <a:pPr lvl="2" algn="just">
              <a:lnSpc>
                <a:spcPct val="170000"/>
              </a:lnSpc>
              <a:buNone/>
            </a:pPr>
            <a:endParaRPr lang="en-US" sz="1400" dirty="0" smtClean="0"/>
          </a:p>
          <a:p>
            <a:pPr lvl="2" algn="just">
              <a:lnSpc>
                <a:spcPct val="170000"/>
              </a:lnSpc>
              <a:buNone/>
            </a:pPr>
            <a:endParaRPr lang="en-US" sz="1400" dirty="0" smtClean="0"/>
          </a:p>
        </p:txBody>
      </p:sp>
      <p:sp>
        <p:nvSpPr>
          <p:cNvPr id="3" name="Título 2"/>
          <p:cNvSpPr>
            <a:spLocks noGrp="1"/>
          </p:cNvSpPr>
          <p:nvPr>
            <p:ph type="title"/>
          </p:nvPr>
        </p:nvSpPr>
        <p:spPr/>
        <p:txBody>
          <a:bodyPr/>
          <a:lstStyle/>
          <a:p>
            <a:pPr algn="ctr"/>
            <a:r>
              <a:rPr lang="pt-BR" dirty="0" smtClean="0"/>
              <a:t>CSS 3 – Fontes web</a:t>
            </a:r>
            <a:endParaRPr lang="pt-BR" dirty="0"/>
          </a:p>
        </p:txBody>
      </p:sp>
      <p:sp>
        <p:nvSpPr>
          <p:cNvPr id="5" name="Slide Number Placeholder 4"/>
          <p:cNvSpPr>
            <a:spLocks noGrp="1"/>
          </p:cNvSpPr>
          <p:nvPr>
            <p:ph type="sldNum" sz="quarter" idx="12"/>
          </p:nvPr>
        </p:nvSpPr>
        <p:spPr/>
        <p:txBody>
          <a:bodyPr/>
          <a:lstStyle/>
          <a:p>
            <a:fld id="{64B04174-04F1-4CFC-A68E-9D1BC206F645}" type="slidenum">
              <a:rPr lang="pt-BR" smtClean="0"/>
              <a:pPr/>
              <a:t>204</a:t>
            </a:fld>
            <a:endParaRPr lang="pt-BR"/>
          </a:p>
        </p:txBody>
      </p:sp>
      <p:pic>
        <p:nvPicPr>
          <p:cNvPr id="4" name="Picture 3"/>
          <p:cNvPicPr>
            <a:picLocks noChangeAspect="1"/>
          </p:cNvPicPr>
          <p:nvPr/>
        </p:nvPicPr>
        <p:blipFill>
          <a:blip r:embed="rId4"/>
          <a:stretch>
            <a:fillRect/>
          </a:stretch>
        </p:blipFill>
        <p:spPr>
          <a:xfrm>
            <a:off x="204787" y="4089477"/>
            <a:ext cx="8734425" cy="2324100"/>
          </a:xfrm>
          <a:prstGeom prst="rect">
            <a:avLst/>
          </a:prstGeom>
        </p:spPr>
      </p:pic>
    </p:spTree>
    <p:extLst>
      <p:ext uri="{BB962C8B-B14F-4D97-AF65-F5344CB8AC3E}">
        <p14:creationId xmlns:p14="http://schemas.microsoft.com/office/powerpoint/2010/main" val="2912264868"/>
      </p:ext>
    </p:extLst>
  </p:cSld>
  <p:clrMapOvr>
    <a:masterClrMapping/>
  </p:clrMapOvr>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noAutofit/>
          </a:bodyPr>
          <a:lstStyle/>
          <a:p>
            <a:pPr lvl="0" algn="just">
              <a:lnSpc>
                <a:spcPct val="170000"/>
              </a:lnSpc>
            </a:pPr>
            <a:r>
              <a:rPr lang="pt-BR" sz="1800" dirty="0" smtClean="0"/>
              <a:t>Uso da regra </a:t>
            </a:r>
            <a:r>
              <a:rPr lang="pt-BR" sz="1800" b="1" dirty="0" smtClean="0"/>
              <a:t>@font-face</a:t>
            </a:r>
            <a:r>
              <a:rPr lang="pt-BR" sz="1800" dirty="0" smtClean="0"/>
              <a:t>:</a:t>
            </a:r>
            <a:endParaRPr lang="pt-BR" sz="1800" b="1" i="1" dirty="0" smtClean="0"/>
          </a:p>
          <a:p>
            <a:pPr lvl="0" algn="just">
              <a:lnSpc>
                <a:spcPct val="170000"/>
              </a:lnSpc>
            </a:pPr>
            <a:endParaRPr lang="pt-BR" sz="1800" dirty="0" smtClean="0"/>
          </a:p>
          <a:p>
            <a:pPr lvl="2" algn="just">
              <a:lnSpc>
                <a:spcPct val="170000"/>
              </a:lnSpc>
              <a:buNone/>
            </a:pPr>
            <a:endParaRPr lang="en-US" sz="1400" dirty="0" smtClean="0"/>
          </a:p>
          <a:p>
            <a:pPr lvl="2" algn="just">
              <a:lnSpc>
                <a:spcPct val="170000"/>
              </a:lnSpc>
              <a:buNone/>
            </a:pPr>
            <a:endParaRPr lang="en-US" sz="1400" dirty="0" smtClean="0"/>
          </a:p>
          <a:p>
            <a:pPr lvl="2" algn="just">
              <a:lnSpc>
                <a:spcPct val="170000"/>
              </a:lnSpc>
              <a:buNone/>
            </a:pPr>
            <a:endParaRPr lang="en-US" sz="1400" dirty="0" smtClean="0"/>
          </a:p>
        </p:txBody>
      </p:sp>
      <p:sp>
        <p:nvSpPr>
          <p:cNvPr id="3" name="Título 2"/>
          <p:cNvSpPr>
            <a:spLocks noGrp="1"/>
          </p:cNvSpPr>
          <p:nvPr>
            <p:ph type="title"/>
          </p:nvPr>
        </p:nvSpPr>
        <p:spPr/>
        <p:txBody>
          <a:bodyPr/>
          <a:lstStyle/>
          <a:p>
            <a:pPr algn="ctr"/>
            <a:r>
              <a:rPr lang="pt-BR" dirty="0" smtClean="0"/>
              <a:t>CSS 3 – Fontes web</a:t>
            </a:r>
            <a:endParaRPr lang="pt-BR" dirty="0"/>
          </a:p>
        </p:txBody>
      </p:sp>
      <p:sp>
        <p:nvSpPr>
          <p:cNvPr id="5" name="Slide Number Placeholder 4"/>
          <p:cNvSpPr>
            <a:spLocks noGrp="1"/>
          </p:cNvSpPr>
          <p:nvPr>
            <p:ph type="sldNum" sz="quarter" idx="12"/>
          </p:nvPr>
        </p:nvSpPr>
        <p:spPr/>
        <p:txBody>
          <a:bodyPr/>
          <a:lstStyle/>
          <a:p>
            <a:fld id="{64B04174-04F1-4CFC-A68E-9D1BC206F645}" type="slidenum">
              <a:rPr lang="pt-BR" smtClean="0"/>
              <a:pPr/>
              <a:t>205</a:t>
            </a:fld>
            <a:endParaRPr lang="pt-BR"/>
          </a:p>
        </p:txBody>
      </p:sp>
      <p:pic>
        <p:nvPicPr>
          <p:cNvPr id="4" name="Picture 3"/>
          <p:cNvPicPr>
            <a:picLocks noChangeAspect="1"/>
          </p:cNvPicPr>
          <p:nvPr/>
        </p:nvPicPr>
        <p:blipFill>
          <a:blip r:embed="rId3"/>
          <a:stretch>
            <a:fillRect/>
          </a:stretch>
        </p:blipFill>
        <p:spPr>
          <a:xfrm>
            <a:off x="2051721" y="2204864"/>
            <a:ext cx="4104456" cy="2256898"/>
          </a:xfrm>
          <a:prstGeom prst="rect">
            <a:avLst/>
          </a:prstGeom>
        </p:spPr>
      </p:pic>
      <p:pic>
        <p:nvPicPr>
          <p:cNvPr id="6" name="Picture 5"/>
          <p:cNvPicPr>
            <a:picLocks noChangeAspect="1"/>
          </p:cNvPicPr>
          <p:nvPr/>
        </p:nvPicPr>
        <p:blipFill>
          <a:blip r:embed="rId4"/>
          <a:stretch>
            <a:fillRect/>
          </a:stretch>
        </p:blipFill>
        <p:spPr>
          <a:xfrm>
            <a:off x="2051721" y="4606051"/>
            <a:ext cx="5872540" cy="1631261"/>
          </a:xfrm>
          <a:prstGeom prst="rect">
            <a:avLst/>
          </a:prstGeom>
        </p:spPr>
      </p:pic>
    </p:spTree>
    <p:extLst>
      <p:ext uri="{BB962C8B-B14F-4D97-AF65-F5344CB8AC3E}">
        <p14:creationId xmlns:p14="http://schemas.microsoft.com/office/powerpoint/2010/main" val="3684484412"/>
      </p:ext>
    </p:extLst>
  </p:cSld>
  <p:clrMapOvr>
    <a:masterClrMapping/>
  </p:clrMapOvr>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noAutofit/>
          </a:bodyPr>
          <a:lstStyle/>
          <a:p>
            <a:pPr lvl="0" algn="just">
              <a:lnSpc>
                <a:spcPct val="170000"/>
              </a:lnSpc>
            </a:pPr>
            <a:r>
              <a:rPr lang="pt-BR" sz="2000" dirty="0" smtClean="0"/>
              <a:t>Fontes disponíveis para download:</a:t>
            </a:r>
          </a:p>
          <a:p>
            <a:pPr lvl="1" algn="just">
              <a:lnSpc>
                <a:spcPct val="170000"/>
              </a:lnSpc>
            </a:pPr>
            <a:r>
              <a:rPr lang="pt-BR" sz="1600" dirty="0">
                <a:hlinkClick r:id="rId3"/>
              </a:rPr>
              <a:t>https://</a:t>
            </a:r>
            <a:r>
              <a:rPr lang="pt-BR" sz="1600" dirty="0" smtClean="0">
                <a:hlinkClick r:id="rId3"/>
              </a:rPr>
              <a:t>www.google.com/fonts</a:t>
            </a:r>
            <a:endParaRPr lang="pt-BR" sz="1600" dirty="0" smtClean="0"/>
          </a:p>
          <a:p>
            <a:pPr lvl="1" algn="just">
              <a:lnSpc>
                <a:spcPct val="170000"/>
              </a:lnSpc>
            </a:pPr>
            <a:r>
              <a:rPr lang="pt-BR" sz="1600" dirty="0">
                <a:hlinkClick r:id="rId4"/>
              </a:rPr>
              <a:t>http://www.1001freefonts.com</a:t>
            </a:r>
            <a:r>
              <a:rPr lang="pt-BR" sz="1600" dirty="0" smtClean="0">
                <a:hlinkClick r:id="rId4"/>
              </a:rPr>
              <a:t>/</a:t>
            </a:r>
            <a:endParaRPr lang="pt-BR" sz="1600" dirty="0" smtClean="0"/>
          </a:p>
          <a:p>
            <a:pPr lvl="1" algn="just">
              <a:lnSpc>
                <a:spcPct val="170000"/>
              </a:lnSpc>
            </a:pPr>
            <a:r>
              <a:rPr lang="pt-BR" sz="1600" dirty="0">
                <a:hlinkClick r:id="rId5"/>
              </a:rPr>
              <a:t>http://www.1001fonts.com</a:t>
            </a:r>
            <a:r>
              <a:rPr lang="pt-BR" sz="1600" dirty="0" smtClean="0">
                <a:hlinkClick r:id="rId5"/>
              </a:rPr>
              <a:t>/</a:t>
            </a:r>
            <a:endParaRPr lang="pt-BR" sz="1600" dirty="0" smtClean="0"/>
          </a:p>
          <a:p>
            <a:pPr lvl="1" algn="just">
              <a:lnSpc>
                <a:spcPct val="170000"/>
              </a:lnSpc>
            </a:pPr>
            <a:endParaRPr lang="pt-BR" sz="1600" dirty="0" smtClean="0"/>
          </a:p>
          <a:p>
            <a:pPr lvl="0" algn="just">
              <a:lnSpc>
                <a:spcPct val="170000"/>
              </a:lnSpc>
            </a:pPr>
            <a:endParaRPr lang="pt-BR" sz="2000" dirty="0" smtClean="0"/>
          </a:p>
          <a:p>
            <a:pPr lvl="2" algn="just">
              <a:lnSpc>
                <a:spcPct val="170000"/>
              </a:lnSpc>
              <a:buNone/>
            </a:pPr>
            <a:endParaRPr lang="en-US" sz="1600" dirty="0" smtClean="0"/>
          </a:p>
          <a:p>
            <a:pPr lvl="2" algn="just">
              <a:lnSpc>
                <a:spcPct val="170000"/>
              </a:lnSpc>
              <a:buNone/>
            </a:pPr>
            <a:endParaRPr lang="en-US" sz="1600" dirty="0" smtClean="0"/>
          </a:p>
          <a:p>
            <a:pPr lvl="2" algn="just">
              <a:lnSpc>
                <a:spcPct val="170000"/>
              </a:lnSpc>
              <a:buNone/>
            </a:pPr>
            <a:endParaRPr lang="en-US" sz="1600" dirty="0" smtClean="0"/>
          </a:p>
        </p:txBody>
      </p:sp>
      <p:sp>
        <p:nvSpPr>
          <p:cNvPr id="3" name="Título 2"/>
          <p:cNvSpPr>
            <a:spLocks noGrp="1"/>
          </p:cNvSpPr>
          <p:nvPr>
            <p:ph type="title"/>
          </p:nvPr>
        </p:nvSpPr>
        <p:spPr/>
        <p:txBody>
          <a:bodyPr/>
          <a:lstStyle/>
          <a:p>
            <a:pPr algn="ctr"/>
            <a:r>
              <a:rPr lang="pt-BR" dirty="0" smtClean="0"/>
              <a:t>CSS 3 – Fontes web</a:t>
            </a:r>
            <a:endParaRPr lang="pt-BR" dirty="0"/>
          </a:p>
        </p:txBody>
      </p:sp>
      <p:sp>
        <p:nvSpPr>
          <p:cNvPr id="5" name="Slide Number Placeholder 4"/>
          <p:cNvSpPr>
            <a:spLocks noGrp="1"/>
          </p:cNvSpPr>
          <p:nvPr>
            <p:ph type="sldNum" sz="quarter" idx="12"/>
          </p:nvPr>
        </p:nvSpPr>
        <p:spPr/>
        <p:txBody>
          <a:bodyPr/>
          <a:lstStyle/>
          <a:p>
            <a:fld id="{64B04174-04F1-4CFC-A68E-9D1BC206F645}" type="slidenum">
              <a:rPr lang="pt-BR" smtClean="0"/>
              <a:pPr/>
              <a:t>206</a:t>
            </a:fld>
            <a:endParaRPr lang="pt-BR"/>
          </a:p>
        </p:txBody>
      </p:sp>
    </p:spTree>
    <p:extLst>
      <p:ext uri="{BB962C8B-B14F-4D97-AF65-F5344CB8AC3E}">
        <p14:creationId xmlns:p14="http://schemas.microsoft.com/office/powerpoint/2010/main" val="3779332558"/>
      </p:ext>
    </p:extLst>
  </p:cSld>
  <p:clrMapOvr>
    <a:masterClrMapping/>
  </p:clrMapOvr>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pPr algn="ctr"/>
            <a:r>
              <a:rPr lang="pt-BR" dirty="0" smtClean="0"/>
              <a:t>Cores em CSS</a:t>
            </a:r>
            <a:endParaRPr lang="pt-BR" dirty="0"/>
          </a:p>
        </p:txBody>
      </p:sp>
      <p:pic>
        <p:nvPicPr>
          <p:cNvPr id="1027" name="Picture 3"/>
          <p:cNvPicPr>
            <a:picLocks noChangeAspect="1" noChangeArrowheads="1"/>
          </p:cNvPicPr>
          <p:nvPr/>
        </p:nvPicPr>
        <p:blipFill>
          <a:blip r:embed="rId3" cstate="print"/>
          <a:srcRect/>
          <a:stretch>
            <a:fillRect/>
          </a:stretch>
        </p:blipFill>
        <p:spPr bwMode="auto">
          <a:xfrm>
            <a:off x="6444208" y="2132856"/>
            <a:ext cx="2214578" cy="106299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5" name="Espaço Reservado para Conteúdo 1"/>
          <p:cNvSpPr>
            <a:spLocks noGrp="1"/>
          </p:cNvSpPr>
          <p:nvPr>
            <p:ph idx="1"/>
          </p:nvPr>
        </p:nvSpPr>
        <p:spPr>
          <a:xfrm>
            <a:off x="714348" y="1481329"/>
            <a:ext cx="7972452" cy="661787"/>
          </a:xfrm>
        </p:spPr>
        <p:txBody>
          <a:bodyPr>
            <a:noAutofit/>
          </a:bodyPr>
          <a:lstStyle/>
          <a:p>
            <a:pPr lvl="0" algn="just">
              <a:lnSpc>
                <a:spcPct val="170000"/>
              </a:lnSpc>
            </a:pPr>
            <a:r>
              <a:rPr lang="pt-BR" sz="1800" dirty="0" smtClean="0"/>
              <a:t>100% de vermelho + 100% de verde + 100% de azul = ?</a:t>
            </a:r>
            <a:endParaRPr lang="en-US" sz="1400" dirty="0" smtClean="0"/>
          </a:p>
          <a:p>
            <a:pPr lvl="2" algn="just">
              <a:lnSpc>
                <a:spcPct val="170000"/>
              </a:lnSpc>
              <a:buNone/>
            </a:pPr>
            <a:endParaRPr lang="en-US" sz="1400" dirty="0" smtClean="0"/>
          </a:p>
        </p:txBody>
      </p:sp>
      <p:pic>
        <p:nvPicPr>
          <p:cNvPr id="1026" name="Picture 2"/>
          <p:cNvPicPr>
            <a:picLocks noChangeAspect="1" noChangeArrowheads="1"/>
          </p:cNvPicPr>
          <p:nvPr/>
        </p:nvPicPr>
        <p:blipFill>
          <a:blip r:embed="rId4" cstate="print"/>
          <a:srcRect/>
          <a:stretch>
            <a:fillRect/>
          </a:stretch>
        </p:blipFill>
        <p:spPr bwMode="auto">
          <a:xfrm>
            <a:off x="683568" y="2276873"/>
            <a:ext cx="2528625" cy="2520280"/>
          </a:xfrm>
          <a:prstGeom prst="rect">
            <a:avLst/>
          </a:prstGeom>
          <a:noFill/>
          <a:ln w="9525">
            <a:noFill/>
            <a:miter lim="800000"/>
            <a:headEnd/>
            <a:tailEnd/>
          </a:ln>
        </p:spPr>
      </p:pic>
      <p:pic>
        <p:nvPicPr>
          <p:cNvPr id="2" name="Picture 1"/>
          <p:cNvPicPr>
            <a:picLocks noChangeAspect="1"/>
          </p:cNvPicPr>
          <p:nvPr/>
        </p:nvPicPr>
        <p:blipFill>
          <a:blip r:embed="rId5"/>
          <a:stretch>
            <a:fillRect/>
          </a:stretch>
        </p:blipFill>
        <p:spPr>
          <a:xfrm>
            <a:off x="1883634" y="5229200"/>
            <a:ext cx="3408446" cy="1292859"/>
          </a:xfrm>
          <a:prstGeom prst="rect">
            <a:avLst/>
          </a:prstGeom>
        </p:spPr>
      </p:pic>
      <p:sp>
        <p:nvSpPr>
          <p:cNvPr id="13" name="Retângulo de cantos arredondados 12"/>
          <p:cNvSpPr/>
          <p:nvPr/>
        </p:nvSpPr>
        <p:spPr>
          <a:xfrm>
            <a:off x="4249580" y="3344944"/>
            <a:ext cx="4714908" cy="177512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lvl="0" algn="just">
              <a:lnSpc>
                <a:spcPct val="170000"/>
              </a:lnSpc>
            </a:pPr>
            <a:r>
              <a:rPr lang="pt-BR" sz="1600" dirty="0" err="1" smtClean="0"/>
              <a:t>background-color</a:t>
            </a:r>
            <a:r>
              <a:rPr lang="pt-BR" sz="1600" dirty="0" smtClean="0"/>
              <a:t>: </a:t>
            </a:r>
            <a:r>
              <a:rPr lang="pt-BR" sz="1600" dirty="0" err="1" smtClean="0"/>
              <a:t>rgb</a:t>
            </a:r>
            <a:r>
              <a:rPr lang="pt-BR" sz="1600" dirty="0" smtClean="0"/>
              <a:t>(80%, 50%, 40%) ou</a:t>
            </a:r>
          </a:p>
          <a:p>
            <a:pPr algn="just">
              <a:lnSpc>
                <a:spcPct val="170000"/>
              </a:lnSpc>
            </a:pPr>
            <a:r>
              <a:rPr lang="pt-BR" sz="1600" dirty="0" err="1" smtClean="0"/>
              <a:t>background-color</a:t>
            </a:r>
            <a:r>
              <a:rPr lang="pt-BR" sz="1600" dirty="0" smtClean="0"/>
              <a:t>: </a:t>
            </a:r>
            <a:r>
              <a:rPr lang="pt-BR" sz="1600" dirty="0" err="1" smtClean="0"/>
              <a:t>rgb</a:t>
            </a:r>
            <a:r>
              <a:rPr lang="pt-BR" sz="1600" dirty="0" smtClean="0"/>
              <a:t>(204, 127, 102) ou</a:t>
            </a:r>
          </a:p>
          <a:p>
            <a:pPr algn="just">
              <a:lnSpc>
                <a:spcPct val="170000"/>
              </a:lnSpc>
            </a:pPr>
            <a:r>
              <a:rPr lang="pt-BR" sz="1600" dirty="0" smtClean="0"/>
              <a:t>background-color: #CC7F66</a:t>
            </a:r>
          </a:p>
          <a:p>
            <a:pPr algn="just">
              <a:lnSpc>
                <a:spcPct val="170000"/>
              </a:lnSpc>
            </a:pPr>
            <a:r>
              <a:rPr lang="pt-BR" sz="1600" dirty="0" smtClean="0"/>
              <a:t>Background-color: &lt;nome da cor&gt;</a:t>
            </a:r>
          </a:p>
          <a:p>
            <a:pPr algn="ctr"/>
            <a:endParaRPr lang="pt-BR" sz="900" dirty="0"/>
          </a:p>
        </p:txBody>
      </p:sp>
      <p:pic>
        <p:nvPicPr>
          <p:cNvPr id="4" name="Picture 3"/>
          <p:cNvPicPr>
            <a:picLocks noChangeAspect="1"/>
          </p:cNvPicPr>
          <p:nvPr/>
        </p:nvPicPr>
        <p:blipFill>
          <a:blip r:embed="rId6"/>
          <a:stretch>
            <a:fillRect/>
          </a:stretch>
        </p:blipFill>
        <p:spPr>
          <a:xfrm>
            <a:off x="5616160" y="5255123"/>
            <a:ext cx="3348328" cy="1266935"/>
          </a:xfrm>
          <a:prstGeom prst="rect">
            <a:avLst/>
          </a:prstGeom>
        </p:spPr>
      </p:pic>
      <p:sp>
        <p:nvSpPr>
          <p:cNvPr id="5" name="TextBox 4"/>
          <p:cNvSpPr txBox="1"/>
          <p:nvPr/>
        </p:nvSpPr>
        <p:spPr>
          <a:xfrm>
            <a:off x="5250052" y="5661248"/>
            <a:ext cx="373820" cy="461665"/>
          </a:xfrm>
          <a:prstGeom prst="rect">
            <a:avLst/>
          </a:prstGeom>
          <a:noFill/>
        </p:spPr>
        <p:txBody>
          <a:bodyPr wrap="none" rtlCol="0">
            <a:spAutoFit/>
          </a:bodyPr>
          <a:lstStyle/>
          <a:p>
            <a:r>
              <a:rPr lang="pt-BR" sz="2400" b="1" dirty="0" smtClean="0"/>
              <a:t>x</a:t>
            </a:r>
            <a:endParaRPr lang="pt-BR" sz="2400" b="1" dirty="0"/>
          </a:p>
        </p:txBody>
      </p:sp>
      <p:sp>
        <p:nvSpPr>
          <p:cNvPr id="7" name="Slide Number Placeholder 6"/>
          <p:cNvSpPr>
            <a:spLocks noGrp="1"/>
          </p:cNvSpPr>
          <p:nvPr>
            <p:ph type="sldNum" sz="quarter" idx="12"/>
          </p:nvPr>
        </p:nvSpPr>
        <p:spPr/>
        <p:txBody>
          <a:bodyPr/>
          <a:lstStyle/>
          <a:p>
            <a:fld id="{64B04174-04F1-4CFC-A68E-9D1BC206F645}" type="slidenum">
              <a:rPr lang="pt-BR" smtClean="0"/>
              <a:pPr/>
              <a:t>207</a:t>
            </a:fld>
            <a:endParaRPr lang="pt-BR"/>
          </a:p>
        </p:txBody>
      </p:sp>
    </p:spTree>
    <p:extLst>
      <p:ext uri="{BB962C8B-B14F-4D97-AF65-F5344CB8AC3E}">
        <p14:creationId xmlns:p14="http://schemas.microsoft.com/office/powerpoint/2010/main" val="2031840146"/>
      </p:ext>
    </p:extLst>
  </p:cSld>
  <p:clrMapOvr>
    <a:masterClrMapping/>
  </p:clrMapOvr>
  <p:timing>
    <p:tnLst>
      <p:par>
        <p:cT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pPr algn="ctr"/>
            <a:r>
              <a:rPr lang="pt-BR" dirty="0" smtClean="0"/>
              <a:t>Cores em CSS</a:t>
            </a:r>
            <a:endParaRPr lang="pt-BR" dirty="0"/>
          </a:p>
        </p:txBody>
      </p:sp>
      <p:sp>
        <p:nvSpPr>
          <p:cNvPr id="15" name="Espaço Reservado para Conteúdo 1"/>
          <p:cNvSpPr>
            <a:spLocks noGrp="1"/>
          </p:cNvSpPr>
          <p:nvPr>
            <p:ph idx="1"/>
          </p:nvPr>
        </p:nvSpPr>
        <p:spPr>
          <a:xfrm>
            <a:off x="714348" y="1340768"/>
            <a:ext cx="7972452" cy="661787"/>
          </a:xfrm>
        </p:spPr>
        <p:txBody>
          <a:bodyPr>
            <a:noAutofit/>
          </a:bodyPr>
          <a:lstStyle/>
          <a:p>
            <a:pPr lvl="0" algn="just">
              <a:lnSpc>
                <a:spcPct val="170000"/>
              </a:lnSpc>
            </a:pPr>
            <a:r>
              <a:rPr lang="pt-BR" sz="1800" dirty="0" smtClean="0"/>
              <a:t>Os navegadores atuais suportam </a:t>
            </a:r>
            <a:r>
              <a:rPr lang="pt-BR" sz="1800" dirty="0" smtClean="0">
                <a:hlinkClick r:id="rId3"/>
              </a:rPr>
              <a:t>140 nomes de cores</a:t>
            </a:r>
            <a:endParaRPr lang="en-US" sz="1400" dirty="0" smtClean="0"/>
          </a:p>
          <a:p>
            <a:pPr lvl="2" algn="just">
              <a:lnSpc>
                <a:spcPct val="170000"/>
              </a:lnSpc>
              <a:buNone/>
            </a:pPr>
            <a:endParaRPr lang="en-US" sz="1400" dirty="0" smtClean="0"/>
          </a:p>
        </p:txBody>
      </p:sp>
      <p:pic>
        <p:nvPicPr>
          <p:cNvPr id="2" name="Picture 1"/>
          <p:cNvPicPr>
            <a:picLocks noChangeAspect="1"/>
          </p:cNvPicPr>
          <p:nvPr/>
        </p:nvPicPr>
        <p:blipFill>
          <a:blip r:embed="rId4"/>
          <a:stretch>
            <a:fillRect/>
          </a:stretch>
        </p:blipFill>
        <p:spPr>
          <a:xfrm>
            <a:off x="204787" y="1935435"/>
            <a:ext cx="8734425" cy="4733925"/>
          </a:xfrm>
          <a:prstGeom prst="rect">
            <a:avLst/>
          </a:prstGeom>
        </p:spPr>
      </p:pic>
      <p:sp>
        <p:nvSpPr>
          <p:cNvPr id="5" name="Slide Number Placeholder 4"/>
          <p:cNvSpPr>
            <a:spLocks noGrp="1"/>
          </p:cNvSpPr>
          <p:nvPr>
            <p:ph type="sldNum" sz="quarter" idx="12"/>
          </p:nvPr>
        </p:nvSpPr>
        <p:spPr/>
        <p:txBody>
          <a:bodyPr/>
          <a:lstStyle/>
          <a:p>
            <a:fld id="{64B04174-04F1-4CFC-A68E-9D1BC206F645}" type="slidenum">
              <a:rPr lang="pt-BR" smtClean="0"/>
              <a:pPr/>
              <a:t>208</a:t>
            </a:fld>
            <a:endParaRPr lang="pt-BR"/>
          </a:p>
        </p:txBody>
      </p:sp>
    </p:spTree>
    <p:extLst>
      <p:ext uri="{BB962C8B-B14F-4D97-AF65-F5344CB8AC3E}">
        <p14:creationId xmlns:p14="http://schemas.microsoft.com/office/powerpoint/2010/main" val="2633076808"/>
      </p:ext>
    </p:extLst>
  </p:cSld>
  <p:clrMapOvr>
    <a:masterClrMapping/>
  </p:clrMapOvr>
  <p:timing>
    <p:tnLst>
      <p:par>
        <p:cT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pPr algn="ctr"/>
            <a:r>
              <a:rPr lang="pt-BR" dirty="0" smtClean="0"/>
              <a:t>CSS - Decoração de textos</a:t>
            </a:r>
            <a:endParaRPr lang="pt-BR" dirty="0"/>
          </a:p>
        </p:txBody>
      </p:sp>
      <p:sp>
        <p:nvSpPr>
          <p:cNvPr id="6" name="Espaço Reservado para Conteúdo 1"/>
          <p:cNvSpPr>
            <a:spLocks noGrp="1"/>
          </p:cNvSpPr>
          <p:nvPr>
            <p:ph idx="1"/>
          </p:nvPr>
        </p:nvSpPr>
        <p:spPr>
          <a:xfrm>
            <a:off x="457200" y="1481328"/>
            <a:ext cx="8229600" cy="4525963"/>
          </a:xfrm>
        </p:spPr>
        <p:txBody>
          <a:bodyPr>
            <a:noAutofit/>
          </a:bodyPr>
          <a:lstStyle/>
          <a:p>
            <a:pPr lvl="0" algn="just">
              <a:lnSpc>
                <a:spcPct val="170000"/>
              </a:lnSpc>
            </a:pPr>
            <a:r>
              <a:rPr lang="pt-BR" sz="1800" dirty="0" err="1" smtClean="0"/>
              <a:t>text-decoration</a:t>
            </a:r>
            <a:r>
              <a:rPr lang="pt-BR" sz="1800" dirty="0" smtClean="0"/>
              <a:t>: permite adicionar efeitos decorativos ao texto</a:t>
            </a:r>
          </a:p>
          <a:p>
            <a:pPr lvl="1" algn="just">
              <a:lnSpc>
                <a:spcPct val="170000"/>
              </a:lnSpc>
            </a:pPr>
            <a:r>
              <a:rPr lang="pt-BR" sz="1400" b="1" dirty="0" err="1" smtClean="0"/>
              <a:t>line-through</a:t>
            </a:r>
            <a:r>
              <a:rPr lang="pt-BR" sz="1400" dirty="0" smtClean="0"/>
              <a:t>: tachar o texto</a:t>
            </a:r>
          </a:p>
          <a:p>
            <a:pPr lvl="1" algn="just">
              <a:lnSpc>
                <a:spcPct val="170000"/>
              </a:lnSpc>
            </a:pPr>
            <a:r>
              <a:rPr lang="pt-BR" sz="1400" b="1" dirty="0" smtClean="0"/>
              <a:t>underline</a:t>
            </a:r>
            <a:r>
              <a:rPr lang="pt-BR" sz="1400" dirty="0" smtClean="0"/>
              <a:t>: sublinhar o texto</a:t>
            </a:r>
          </a:p>
          <a:p>
            <a:pPr lvl="1" algn="just">
              <a:lnSpc>
                <a:spcPct val="170000"/>
              </a:lnSpc>
            </a:pPr>
            <a:r>
              <a:rPr lang="pt-BR" sz="1400" b="1" dirty="0" err="1" smtClean="0"/>
              <a:t>blink</a:t>
            </a:r>
            <a:r>
              <a:rPr lang="pt-BR" sz="1400" dirty="0" smtClean="0"/>
              <a:t>: piscar o texto</a:t>
            </a:r>
          </a:p>
          <a:p>
            <a:pPr lvl="1" algn="just">
              <a:lnSpc>
                <a:spcPct val="170000"/>
              </a:lnSpc>
            </a:pPr>
            <a:r>
              <a:rPr lang="pt-BR" sz="1400" b="1" dirty="0" smtClean="0"/>
              <a:t>etc</a:t>
            </a:r>
            <a:r>
              <a:rPr lang="pt-BR" sz="1400" dirty="0" smtClean="0"/>
              <a:t>.</a:t>
            </a:r>
          </a:p>
          <a:p>
            <a:pPr lvl="1" algn="just">
              <a:lnSpc>
                <a:spcPct val="170000"/>
              </a:lnSpc>
            </a:pPr>
            <a:endParaRPr lang="pt-BR" sz="1400" dirty="0" smtClean="0"/>
          </a:p>
          <a:p>
            <a:pPr lvl="0" algn="just">
              <a:lnSpc>
                <a:spcPct val="170000"/>
              </a:lnSpc>
            </a:pPr>
            <a:r>
              <a:rPr lang="pt-BR" sz="1800" b="1" u="sng" dirty="0" smtClean="0">
                <a:solidFill>
                  <a:srgbClr val="C00000"/>
                </a:solidFill>
              </a:rPr>
              <a:t>CUIDADO</a:t>
            </a:r>
            <a:r>
              <a:rPr lang="pt-BR" sz="1800" b="1" dirty="0" smtClean="0">
                <a:solidFill>
                  <a:srgbClr val="C00000"/>
                </a:solidFill>
              </a:rPr>
              <a:t>:</a:t>
            </a:r>
            <a:r>
              <a:rPr lang="pt-BR" sz="1800" dirty="0" smtClean="0">
                <a:solidFill>
                  <a:srgbClr val="C00000"/>
                </a:solidFill>
              </a:rPr>
              <a:t> Mais de um valor pode ser aplicado a esta propriedade ao mesmo tempo. Porém, caso seja criada mais de uma regra, utilizando-se do mesmo seletor, apenas a propriedade da última regra será utilizada.</a:t>
            </a:r>
            <a:endParaRPr lang="pt-BR" sz="1800" dirty="0" smtClean="0"/>
          </a:p>
          <a:p>
            <a:pPr lvl="2" algn="just">
              <a:lnSpc>
                <a:spcPct val="170000"/>
              </a:lnSpc>
              <a:buNone/>
            </a:pPr>
            <a:endParaRPr lang="en-US" sz="1400" dirty="0" smtClean="0"/>
          </a:p>
          <a:p>
            <a:pPr lvl="2" algn="just">
              <a:lnSpc>
                <a:spcPct val="170000"/>
              </a:lnSpc>
              <a:buNone/>
            </a:pPr>
            <a:endParaRPr lang="en-US" sz="1400" dirty="0" smtClean="0"/>
          </a:p>
          <a:p>
            <a:pPr lvl="2" algn="just">
              <a:lnSpc>
                <a:spcPct val="170000"/>
              </a:lnSpc>
              <a:buNone/>
            </a:pPr>
            <a:endParaRPr lang="en-US" sz="1400" dirty="0" smtClean="0"/>
          </a:p>
        </p:txBody>
      </p:sp>
      <p:sp>
        <p:nvSpPr>
          <p:cNvPr id="4" name="Slide Number Placeholder 3"/>
          <p:cNvSpPr>
            <a:spLocks noGrp="1"/>
          </p:cNvSpPr>
          <p:nvPr>
            <p:ph type="sldNum" sz="quarter" idx="12"/>
          </p:nvPr>
        </p:nvSpPr>
        <p:spPr/>
        <p:txBody>
          <a:bodyPr/>
          <a:lstStyle/>
          <a:p>
            <a:fld id="{64B04174-04F1-4CFC-A68E-9D1BC206F645}" type="slidenum">
              <a:rPr lang="pt-BR" smtClean="0"/>
              <a:pPr/>
              <a:t>209</a:t>
            </a:fld>
            <a:endParaRPr lang="pt-BR"/>
          </a:p>
        </p:txBody>
      </p:sp>
    </p:spTree>
    <p:extLst>
      <p:ext uri="{BB962C8B-B14F-4D97-AF65-F5344CB8AC3E}">
        <p14:creationId xmlns:p14="http://schemas.microsoft.com/office/powerpoint/2010/main" val="313944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a:xfrm>
            <a:off x="457200" y="1481328"/>
            <a:ext cx="8329642" cy="4525963"/>
          </a:xfrm>
        </p:spPr>
        <p:txBody>
          <a:bodyPr>
            <a:noAutofit/>
          </a:bodyPr>
          <a:lstStyle/>
          <a:p>
            <a:pPr lvl="0" algn="just">
              <a:lnSpc>
                <a:spcPct val="170000"/>
              </a:lnSpc>
            </a:pPr>
            <a:r>
              <a:rPr lang="pt-BR" sz="1800" b="1" dirty="0" smtClean="0"/>
              <a:t>Meta elementos (tags utilizadas no cabeçalho &lt;head&gt;)</a:t>
            </a:r>
            <a:r>
              <a:rPr lang="pt-BR" sz="1800" dirty="0" smtClean="0"/>
              <a:t>: </a:t>
            </a:r>
          </a:p>
          <a:p>
            <a:pPr lvl="1" algn="just">
              <a:lnSpc>
                <a:spcPct val="170000"/>
              </a:lnSpc>
            </a:pPr>
            <a:endParaRPr lang="pt-BR" sz="800" dirty="0" smtClean="0"/>
          </a:p>
          <a:p>
            <a:pPr lvl="1" algn="just">
              <a:lnSpc>
                <a:spcPct val="170000"/>
              </a:lnSpc>
            </a:pPr>
            <a:r>
              <a:rPr lang="pt-BR" sz="1400" dirty="0" smtClean="0"/>
              <a:t>&lt;</a:t>
            </a:r>
            <a:r>
              <a:rPr lang="pt-BR" sz="1400" dirty="0" err="1" smtClean="0"/>
              <a:t>title</a:t>
            </a:r>
            <a:r>
              <a:rPr lang="pt-BR" sz="1400" dirty="0" smtClean="0"/>
              <a:t>&gt; ... &lt;/</a:t>
            </a:r>
            <a:r>
              <a:rPr lang="pt-BR" sz="1400" dirty="0" err="1" smtClean="0"/>
              <a:t>title</a:t>
            </a:r>
            <a:r>
              <a:rPr lang="pt-BR" sz="1400" dirty="0" smtClean="0"/>
              <a:t>&gt;: Define o título do documento</a:t>
            </a:r>
          </a:p>
          <a:p>
            <a:pPr lvl="1" algn="just">
              <a:lnSpc>
                <a:spcPct val="170000"/>
              </a:lnSpc>
            </a:pPr>
            <a:endParaRPr lang="pt-BR" sz="900" dirty="0" smtClean="0"/>
          </a:p>
          <a:p>
            <a:pPr lvl="1" algn="just">
              <a:lnSpc>
                <a:spcPct val="170000"/>
              </a:lnSpc>
            </a:pPr>
            <a:r>
              <a:rPr lang="pt-BR" sz="1400" dirty="0" smtClean="0"/>
              <a:t>&lt;meta&gt;: descritor genérico de meta-informação</a:t>
            </a:r>
          </a:p>
          <a:p>
            <a:pPr lvl="1" algn="just">
              <a:lnSpc>
                <a:spcPct val="170000"/>
              </a:lnSpc>
            </a:pPr>
            <a:endParaRPr lang="pt-BR" sz="900" dirty="0" smtClean="0"/>
          </a:p>
          <a:p>
            <a:pPr lvl="1" algn="just">
              <a:lnSpc>
                <a:spcPct val="170000"/>
              </a:lnSpc>
            </a:pPr>
            <a:r>
              <a:rPr lang="pt-BR" sz="1400" dirty="0" smtClean="0"/>
              <a:t>&lt;link&gt;: links para formas alternativas de conteúdo (não confundir com link de textos)</a:t>
            </a:r>
          </a:p>
          <a:p>
            <a:pPr lvl="1" algn="just">
              <a:lnSpc>
                <a:spcPct val="170000"/>
              </a:lnSpc>
            </a:pPr>
            <a:endParaRPr lang="pt-BR" sz="900" dirty="0" smtClean="0"/>
          </a:p>
          <a:p>
            <a:pPr lvl="1" algn="just">
              <a:lnSpc>
                <a:spcPct val="170000"/>
              </a:lnSpc>
            </a:pPr>
            <a:r>
              <a:rPr lang="pt-BR" sz="1400" dirty="0" smtClean="0"/>
              <a:t>&lt;style&gt;: utilizado para declarar estilos dentro do próprio documento</a:t>
            </a:r>
          </a:p>
          <a:p>
            <a:pPr lvl="1" algn="just">
              <a:lnSpc>
                <a:spcPct val="170000"/>
              </a:lnSpc>
            </a:pPr>
            <a:endParaRPr lang="pt-BR" sz="900" dirty="0" smtClean="0"/>
          </a:p>
          <a:p>
            <a:pPr lvl="1" algn="just">
              <a:lnSpc>
                <a:spcPct val="170000"/>
              </a:lnSpc>
            </a:pPr>
            <a:r>
              <a:rPr lang="pt-BR" sz="1400" dirty="0" smtClean="0"/>
              <a:t>&lt;script&gt;: geralmente utilizado para conter ou referenciar scripts em </a:t>
            </a:r>
            <a:r>
              <a:rPr lang="pt-BR" sz="1400" dirty="0" err="1" smtClean="0"/>
              <a:t>JavaScript</a:t>
            </a:r>
            <a:r>
              <a:rPr lang="pt-BR" sz="1400" dirty="0" smtClean="0"/>
              <a:t> (pode ser usado para scripts em outras linguagens também)</a:t>
            </a:r>
          </a:p>
          <a:p>
            <a:pPr lvl="1" algn="just">
              <a:lnSpc>
                <a:spcPct val="170000"/>
              </a:lnSpc>
            </a:pPr>
            <a:endParaRPr lang="pt-BR" sz="1400" dirty="0" smtClean="0"/>
          </a:p>
          <a:p>
            <a:pPr lvl="2" algn="just">
              <a:lnSpc>
                <a:spcPct val="170000"/>
              </a:lnSpc>
              <a:buNone/>
            </a:pPr>
            <a:endParaRPr lang="en-US" sz="1400" dirty="0" smtClean="0"/>
          </a:p>
          <a:p>
            <a:pPr lvl="1" algn="just">
              <a:lnSpc>
                <a:spcPct val="170000"/>
              </a:lnSpc>
            </a:pPr>
            <a:endParaRPr lang="pt-BR" sz="1600" dirty="0" smtClean="0"/>
          </a:p>
          <a:p>
            <a:pPr algn="just">
              <a:lnSpc>
                <a:spcPct val="170000"/>
              </a:lnSpc>
            </a:pPr>
            <a:endParaRPr lang="pt-BR" sz="1800" dirty="0"/>
          </a:p>
        </p:txBody>
      </p:sp>
      <p:sp>
        <p:nvSpPr>
          <p:cNvPr id="3" name="Título 2"/>
          <p:cNvSpPr>
            <a:spLocks noGrp="1"/>
          </p:cNvSpPr>
          <p:nvPr>
            <p:ph type="title"/>
          </p:nvPr>
        </p:nvSpPr>
        <p:spPr/>
        <p:txBody>
          <a:bodyPr/>
          <a:lstStyle/>
          <a:p>
            <a:pPr algn="ctr"/>
            <a:r>
              <a:rPr lang="pt-BR" dirty="0" err="1" smtClean="0"/>
              <a:t>TAGs</a:t>
            </a:r>
            <a:r>
              <a:rPr lang="pt-BR" dirty="0" smtClean="0"/>
              <a:t> HTML</a:t>
            </a:r>
            <a:endParaRPr lang="pt-BR" dirty="0"/>
          </a:p>
        </p:txBody>
      </p:sp>
      <p:sp>
        <p:nvSpPr>
          <p:cNvPr id="5" name="Slide Number Placeholder 4"/>
          <p:cNvSpPr>
            <a:spLocks noGrp="1"/>
          </p:cNvSpPr>
          <p:nvPr>
            <p:ph type="sldNum" sz="quarter" idx="12"/>
          </p:nvPr>
        </p:nvSpPr>
        <p:spPr/>
        <p:txBody>
          <a:bodyPr/>
          <a:lstStyle/>
          <a:p>
            <a:fld id="{64B04174-04F1-4CFC-A68E-9D1BC206F645}" type="slidenum">
              <a:rPr lang="pt-BR" smtClean="0"/>
              <a:pPr/>
              <a:t>21</a:t>
            </a:fld>
            <a:endParaRPr lang="pt-BR"/>
          </a:p>
        </p:txBody>
      </p:sp>
    </p:spTree>
  </p:cSld>
  <p:clrMapOvr>
    <a:masterClrMapping/>
  </p:clrMapOvr>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pPr algn="ctr"/>
            <a:r>
              <a:rPr lang="pt-BR" dirty="0" smtClean="0"/>
              <a:t>CSS Pseudo-classes</a:t>
            </a:r>
            <a:endParaRPr lang="pt-BR" dirty="0"/>
          </a:p>
        </p:txBody>
      </p:sp>
      <p:graphicFrame>
        <p:nvGraphicFramePr>
          <p:cNvPr id="4" name="Diagrama 3"/>
          <p:cNvGraphicFramePr/>
          <p:nvPr/>
        </p:nvGraphicFramePr>
        <p:xfrm>
          <a:off x="785786" y="1785926"/>
          <a:ext cx="8048628" cy="385765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Seta para baixo 6"/>
          <p:cNvSpPr/>
          <p:nvPr/>
        </p:nvSpPr>
        <p:spPr>
          <a:xfrm>
            <a:off x="71406" y="1785926"/>
            <a:ext cx="642942" cy="3929090"/>
          </a:xfrm>
          <a:prstGeom prst="down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pt-BR"/>
          </a:p>
        </p:txBody>
      </p:sp>
      <p:sp>
        <p:nvSpPr>
          <p:cNvPr id="8" name="CaixaDeTexto 7"/>
          <p:cNvSpPr txBox="1"/>
          <p:nvPr/>
        </p:nvSpPr>
        <p:spPr>
          <a:xfrm>
            <a:off x="170554" y="2015808"/>
            <a:ext cx="502061" cy="369332"/>
          </a:xfrm>
          <a:prstGeom prst="rect">
            <a:avLst/>
          </a:prstGeom>
          <a:noFill/>
        </p:spPr>
        <p:txBody>
          <a:bodyPr wrap="none" rtlCol="0">
            <a:spAutoFit/>
          </a:bodyPr>
          <a:lstStyle/>
          <a:p>
            <a:pPr algn="ctr"/>
            <a:r>
              <a:rPr lang="pt-BR" b="1" dirty="0" smtClean="0">
                <a:solidFill>
                  <a:schemeClr val="bg1"/>
                </a:solidFill>
                <a:effectLst>
                  <a:outerShdw blurRad="38100" dist="38100" dir="2700000" algn="tl">
                    <a:srgbClr val="000000">
                      <a:alpha val="43137"/>
                    </a:srgbClr>
                  </a:outerShdw>
                </a:effectLst>
              </a:rPr>
              <a:t>1º </a:t>
            </a:r>
            <a:endParaRPr lang="pt-BR" b="1" dirty="0">
              <a:solidFill>
                <a:schemeClr val="bg1"/>
              </a:solidFill>
              <a:effectLst>
                <a:outerShdw blurRad="38100" dist="38100" dir="2700000" algn="tl">
                  <a:srgbClr val="000000">
                    <a:alpha val="43137"/>
                  </a:srgbClr>
                </a:outerShdw>
              </a:effectLst>
            </a:endParaRPr>
          </a:p>
        </p:txBody>
      </p:sp>
      <p:sp>
        <p:nvSpPr>
          <p:cNvPr id="9" name="CaixaDeTexto 8"/>
          <p:cNvSpPr txBox="1"/>
          <p:nvPr/>
        </p:nvSpPr>
        <p:spPr>
          <a:xfrm>
            <a:off x="170722" y="3059668"/>
            <a:ext cx="502061" cy="369332"/>
          </a:xfrm>
          <a:prstGeom prst="rect">
            <a:avLst/>
          </a:prstGeom>
          <a:noFill/>
        </p:spPr>
        <p:txBody>
          <a:bodyPr wrap="none" rtlCol="0">
            <a:spAutoFit/>
          </a:bodyPr>
          <a:lstStyle/>
          <a:p>
            <a:pPr algn="ctr"/>
            <a:r>
              <a:rPr lang="pt-BR" b="1" dirty="0" smtClean="0">
                <a:solidFill>
                  <a:schemeClr val="bg1"/>
                </a:solidFill>
                <a:effectLst>
                  <a:outerShdw blurRad="38100" dist="38100" dir="2700000" algn="tl">
                    <a:srgbClr val="000000">
                      <a:alpha val="43137"/>
                    </a:srgbClr>
                  </a:outerShdw>
                </a:effectLst>
              </a:rPr>
              <a:t>2º </a:t>
            </a:r>
            <a:endParaRPr lang="pt-BR" b="1" dirty="0">
              <a:solidFill>
                <a:schemeClr val="bg1"/>
              </a:solidFill>
              <a:effectLst>
                <a:outerShdw blurRad="38100" dist="38100" dir="2700000" algn="tl">
                  <a:srgbClr val="000000">
                    <a:alpha val="43137"/>
                  </a:srgbClr>
                </a:outerShdw>
              </a:effectLst>
            </a:endParaRPr>
          </a:p>
        </p:txBody>
      </p:sp>
      <p:sp>
        <p:nvSpPr>
          <p:cNvPr id="10" name="CaixaDeTexto 9"/>
          <p:cNvSpPr txBox="1"/>
          <p:nvPr/>
        </p:nvSpPr>
        <p:spPr>
          <a:xfrm>
            <a:off x="170722" y="4042069"/>
            <a:ext cx="502061" cy="369332"/>
          </a:xfrm>
          <a:prstGeom prst="rect">
            <a:avLst/>
          </a:prstGeom>
          <a:noFill/>
        </p:spPr>
        <p:txBody>
          <a:bodyPr wrap="none" rtlCol="0">
            <a:spAutoFit/>
          </a:bodyPr>
          <a:lstStyle/>
          <a:p>
            <a:pPr algn="ctr"/>
            <a:r>
              <a:rPr lang="pt-BR" b="1" dirty="0" smtClean="0">
                <a:solidFill>
                  <a:schemeClr val="bg1"/>
                </a:solidFill>
                <a:effectLst>
                  <a:outerShdw blurRad="38100" dist="38100" dir="2700000" algn="tl">
                    <a:srgbClr val="000000">
                      <a:alpha val="43137"/>
                    </a:srgbClr>
                  </a:outerShdw>
                </a:effectLst>
              </a:rPr>
              <a:t>3º </a:t>
            </a:r>
            <a:endParaRPr lang="pt-BR" b="1" dirty="0">
              <a:solidFill>
                <a:schemeClr val="bg1"/>
              </a:solidFill>
              <a:effectLst>
                <a:outerShdw blurRad="38100" dist="38100" dir="2700000" algn="tl">
                  <a:srgbClr val="000000">
                    <a:alpha val="43137"/>
                  </a:srgbClr>
                </a:outerShdw>
              </a:effectLst>
            </a:endParaRPr>
          </a:p>
        </p:txBody>
      </p:sp>
      <p:sp>
        <p:nvSpPr>
          <p:cNvPr id="11" name="CaixaDeTexto 10"/>
          <p:cNvSpPr txBox="1"/>
          <p:nvPr/>
        </p:nvSpPr>
        <p:spPr>
          <a:xfrm>
            <a:off x="172717" y="5041751"/>
            <a:ext cx="502061" cy="369332"/>
          </a:xfrm>
          <a:prstGeom prst="rect">
            <a:avLst/>
          </a:prstGeom>
          <a:noFill/>
        </p:spPr>
        <p:txBody>
          <a:bodyPr wrap="none" rtlCol="0">
            <a:spAutoFit/>
          </a:bodyPr>
          <a:lstStyle/>
          <a:p>
            <a:pPr algn="ctr"/>
            <a:r>
              <a:rPr lang="pt-BR" b="1" dirty="0" smtClean="0">
                <a:solidFill>
                  <a:schemeClr val="bg1"/>
                </a:solidFill>
                <a:effectLst>
                  <a:outerShdw blurRad="38100" dist="38100" dir="2700000" algn="tl">
                    <a:srgbClr val="000000">
                      <a:alpha val="43137"/>
                    </a:srgbClr>
                  </a:outerShdw>
                </a:effectLst>
              </a:rPr>
              <a:t>4º </a:t>
            </a:r>
            <a:endParaRPr lang="pt-BR" b="1" dirty="0">
              <a:solidFill>
                <a:schemeClr val="bg1"/>
              </a:solidFill>
              <a:effectLst>
                <a:outerShdw blurRad="38100" dist="38100" dir="2700000" algn="tl">
                  <a:srgbClr val="000000">
                    <a:alpha val="43137"/>
                  </a:srgbClr>
                </a:outerShdw>
              </a:effectLst>
            </a:endParaRPr>
          </a:p>
        </p:txBody>
      </p:sp>
      <p:sp>
        <p:nvSpPr>
          <p:cNvPr id="5" name="Slide Number Placeholder 4"/>
          <p:cNvSpPr>
            <a:spLocks noGrp="1"/>
          </p:cNvSpPr>
          <p:nvPr>
            <p:ph type="sldNum" sz="quarter" idx="12"/>
          </p:nvPr>
        </p:nvSpPr>
        <p:spPr/>
        <p:txBody>
          <a:bodyPr/>
          <a:lstStyle/>
          <a:p>
            <a:fld id="{64B04174-04F1-4CFC-A68E-9D1BC206F645}" type="slidenum">
              <a:rPr lang="pt-BR" smtClean="0"/>
              <a:pPr/>
              <a:t>210</a:t>
            </a:fld>
            <a:endParaRPr lang="pt-BR"/>
          </a:p>
        </p:txBody>
      </p:sp>
    </p:spTree>
    <p:extLst>
      <p:ext uri="{BB962C8B-B14F-4D97-AF65-F5344CB8AC3E}">
        <p14:creationId xmlns:p14="http://schemas.microsoft.com/office/powerpoint/2010/main" val="3730535157"/>
      </p:ext>
    </p:extLst>
  </p:cSld>
  <p:clrMapOvr>
    <a:masterClrMapping/>
  </p:clrMapOvr>
  <p:timing>
    <p:tnLst>
      <p:par>
        <p:cT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noAutofit/>
          </a:bodyPr>
          <a:lstStyle/>
          <a:p>
            <a:pPr lvl="0" algn="just">
              <a:lnSpc>
                <a:spcPct val="170000"/>
              </a:lnSpc>
            </a:pPr>
            <a:r>
              <a:rPr lang="pt-BR" sz="1800" dirty="0" smtClean="0"/>
              <a:t>Acessar a </a:t>
            </a:r>
            <a:r>
              <a:rPr lang="pt-BR" sz="1800" dirty="0"/>
              <a:t>página </a:t>
            </a:r>
            <a:r>
              <a:rPr lang="pt-BR" sz="1800" dirty="0">
                <a:hlinkClick r:id="rId2"/>
              </a:rPr>
              <a:t>http://</a:t>
            </a:r>
            <a:r>
              <a:rPr lang="pt-BR" sz="1800" dirty="0" smtClean="0">
                <a:hlinkClick r:id="rId2"/>
              </a:rPr>
              <a:t>www.w3schools.com/css/exercise.asp?filename=exercise_link1</a:t>
            </a:r>
            <a:r>
              <a:rPr lang="pt-BR" sz="1800" dirty="0" smtClean="0"/>
              <a:t> (</a:t>
            </a:r>
            <a:r>
              <a:rPr lang="pt-BR" sz="1800" dirty="0"/>
              <a:t>ou </a:t>
            </a:r>
            <a:r>
              <a:rPr lang="pt-BR" sz="1800" dirty="0">
                <a:hlinkClick r:id="rId3"/>
              </a:rPr>
              <a:t>http://</a:t>
            </a:r>
            <a:r>
              <a:rPr lang="pt-BR" sz="1800" dirty="0" smtClean="0">
                <a:hlinkClick r:id="rId3"/>
              </a:rPr>
              <a:t>goo.gl/6eScs8</a:t>
            </a:r>
            <a:r>
              <a:rPr lang="pt-BR" sz="1800" dirty="0" smtClean="0"/>
              <a:t> ) e resolver os exercícios abaixo:</a:t>
            </a:r>
          </a:p>
          <a:p>
            <a:pPr lvl="1" algn="just">
              <a:lnSpc>
                <a:spcPct val="170000"/>
              </a:lnSpc>
            </a:pPr>
            <a:r>
              <a:rPr lang="pt-BR" sz="1400" b="1" dirty="0" smtClean="0">
                <a:solidFill>
                  <a:srgbClr val="159200"/>
                </a:solidFill>
              </a:rPr>
              <a:t>CSS Links:</a:t>
            </a:r>
            <a:r>
              <a:rPr lang="pt-BR" sz="1400" dirty="0" smtClean="0"/>
              <a:t> Exercícios 1 a 4</a:t>
            </a:r>
          </a:p>
          <a:p>
            <a:pPr lvl="2" algn="just">
              <a:lnSpc>
                <a:spcPct val="170000"/>
              </a:lnSpc>
              <a:buNone/>
            </a:pPr>
            <a:endParaRPr lang="en-US" sz="1400" dirty="0" smtClean="0"/>
          </a:p>
          <a:p>
            <a:pPr lvl="2" algn="just">
              <a:lnSpc>
                <a:spcPct val="170000"/>
              </a:lnSpc>
              <a:buNone/>
            </a:pPr>
            <a:endParaRPr lang="en-US" sz="1400" dirty="0" smtClean="0"/>
          </a:p>
          <a:p>
            <a:pPr lvl="2" algn="just">
              <a:lnSpc>
                <a:spcPct val="170000"/>
              </a:lnSpc>
              <a:buNone/>
            </a:pPr>
            <a:endParaRPr lang="en-US" sz="1400" dirty="0" smtClean="0"/>
          </a:p>
        </p:txBody>
      </p:sp>
      <p:sp>
        <p:nvSpPr>
          <p:cNvPr id="8" name="Título 3"/>
          <p:cNvSpPr txBox="1">
            <a:spLocks/>
          </p:cNvSpPr>
          <p:nvPr/>
        </p:nvSpPr>
        <p:spPr>
          <a:xfrm>
            <a:off x="544016" y="201694"/>
            <a:ext cx="7772400" cy="1082056"/>
          </a:xfrm>
          <a:prstGeom prst="rect">
            <a:avLst/>
          </a:prstGeom>
        </p:spPr>
        <p:txBody>
          <a:bodyPr vert="horz" rtlCol="0" anchor="ctr">
            <a:normAutofit/>
            <a:scene3d>
              <a:camera prst="orthographicFront"/>
              <a:lightRig rig="soft" dir="tl">
                <a:rot lat="0" lon="0" rev="0"/>
              </a:lightRig>
            </a:scene3d>
            <a:sp3d contourW="25400" prstMaterial="matte">
              <a:bevelT w="25400" h="55880" prst="artDeco"/>
              <a:contourClr>
                <a:schemeClr val="accent2">
                  <a:tint val="20000"/>
                </a:schemeClr>
              </a:contourClr>
            </a:sp3d>
          </a:bodyPr>
          <a:lst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a:lstStyle>
          <a:p>
            <a:pPr algn="ctr"/>
            <a:r>
              <a:rPr lang="pt-BR" dirty="0" smtClean="0">
                <a:solidFill>
                  <a:srgbClr val="C00000"/>
                </a:solidFill>
              </a:rPr>
              <a:t>Exercício: Laboratório</a:t>
            </a:r>
            <a:endParaRPr lang="pt-BR" dirty="0">
              <a:solidFill>
                <a:srgbClr val="C00000"/>
              </a:solidFill>
            </a:endParaRPr>
          </a:p>
        </p:txBody>
      </p:sp>
      <p:pic>
        <p:nvPicPr>
          <p:cNvPr id="7" name="Picture 6" descr="http://www.lucasdomingos.com.br/blog/wp-content/uploads/2014/05/w3schools.com_0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80312" y="5348511"/>
            <a:ext cx="2112235" cy="158417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http://vignette1.wikia.nocookie.net/battlezone/images/9/99/Pc_icon.png/revision/latest?cb=2015021117244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666943" y="99947"/>
            <a:ext cx="1248073" cy="1248073"/>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2"/>
          </p:nvPr>
        </p:nvSpPr>
        <p:spPr/>
        <p:txBody>
          <a:bodyPr/>
          <a:lstStyle/>
          <a:p>
            <a:fld id="{64B04174-04F1-4CFC-A68E-9D1BC206F645}" type="slidenum">
              <a:rPr lang="pt-BR" smtClean="0"/>
              <a:pPr/>
              <a:t>211</a:t>
            </a:fld>
            <a:endParaRPr lang="pt-BR"/>
          </a:p>
        </p:txBody>
      </p:sp>
    </p:spTree>
    <p:extLst>
      <p:ext uri="{BB962C8B-B14F-4D97-AF65-F5344CB8AC3E}">
        <p14:creationId xmlns:p14="http://schemas.microsoft.com/office/powerpoint/2010/main" val="2191384965"/>
      </p:ext>
    </p:extLst>
  </p:cSld>
  <p:clrMapOvr>
    <a:masterClrMapping/>
  </p:clrMapOvr>
  <p:timing>
    <p:tnLst>
      <p:par>
        <p:cT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5" name="Rectangle 3"/>
          <p:cNvSpPr>
            <a:spLocks noGrp="1" noChangeArrowheads="1"/>
          </p:cNvSpPr>
          <p:nvPr>
            <p:ph type="body" idx="1"/>
          </p:nvPr>
        </p:nvSpPr>
        <p:spPr>
          <a:xfrm>
            <a:off x="671514" y="1340768"/>
            <a:ext cx="8043890" cy="5072098"/>
          </a:xfrm>
        </p:spPr>
        <p:txBody>
          <a:bodyPr>
            <a:normAutofit/>
          </a:bodyPr>
          <a:lstStyle/>
          <a:p>
            <a:pPr marL="0" indent="0" algn="just">
              <a:lnSpc>
                <a:spcPct val="180000"/>
              </a:lnSpc>
              <a:buSzPct val="100000"/>
              <a:buNone/>
            </a:pPr>
            <a:r>
              <a:rPr lang="pt-BR" sz="1800" dirty="0" smtClean="0"/>
              <a:t>Construir uma lista contendo quatro marcadores, conforme mostrado abaixo.</a:t>
            </a:r>
          </a:p>
          <a:p>
            <a:pPr marL="476250" indent="-476250" algn="just">
              <a:lnSpc>
                <a:spcPct val="180000"/>
              </a:lnSpc>
              <a:buSzPct val="100000"/>
              <a:buFont typeface="+mj-lt"/>
              <a:buAutoNum type="arabicPeriod" startAt="11"/>
            </a:pPr>
            <a:endParaRPr lang="pt-BR" sz="1800" dirty="0" smtClean="0"/>
          </a:p>
          <a:p>
            <a:pPr marL="476250" indent="-476250" algn="just">
              <a:lnSpc>
                <a:spcPct val="180000"/>
              </a:lnSpc>
              <a:buSzPct val="100000"/>
              <a:buFont typeface="+mj-lt"/>
              <a:buAutoNum type="arabicPeriod" startAt="11"/>
            </a:pPr>
            <a:endParaRPr lang="pt-BR" sz="1800" dirty="0" smtClean="0"/>
          </a:p>
          <a:p>
            <a:pPr marL="476250" indent="-476250" algn="just">
              <a:lnSpc>
                <a:spcPct val="180000"/>
              </a:lnSpc>
              <a:buSzPct val="100000"/>
              <a:buFont typeface="+mj-lt"/>
              <a:buAutoNum type="arabicPeriod" startAt="11"/>
            </a:pPr>
            <a:endParaRPr lang="pt-BR" sz="1800" dirty="0" smtClean="0"/>
          </a:p>
          <a:p>
            <a:pPr marL="476250" indent="-476250" algn="just">
              <a:lnSpc>
                <a:spcPct val="180000"/>
              </a:lnSpc>
              <a:buSzPct val="100000"/>
              <a:buFont typeface="+mj-lt"/>
              <a:buAutoNum type="arabicPeriod" startAt="11"/>
            </a:pPr>
            <a:endParaRPr lang="pt-BR" sz="1800" dirty="0" smtClean="0"/>
          </a:p>
          <a:p>
            <a:pPr marL="476250" indent="-476250" algn="just">
              <a:lnSpc>
                <a:spcPct val="180000"/>
              </a:lnSpc>
              <a:buSzPct val="100000"/>
              <a:buFont typeface="+mj-lt"/>
              <a:buAutoNum type="arabicPeriod" startAt="11"/>
            </a:pPr>
            <a:endParaRPr lang="pt-BR" sz="1800" dirty="0" smtClean="0"/>
          </a:p>
          <a:p>
            <a:pPr marL="476250" indent="-476250" algn="just">
              <a:lnSpc>
                <a:spcPct val="180000"/>
              </a:lnSpc>
              <a:buSzPct val="100000"/>
              <a:buFont typeface="+mj-lt"/>
              <a:buAutoNum type="arabicPeriod" startAt="11"/>
            </a:pPr>
            <a:endParaRPr lang="pt-BR" sz="1800" dirty="0" smtClean="0"/>
          </a:p>
          <a:p>
            <a:pPr marL="476250" indent="-476250" algn="just">
              <a:lnSpc>
                <a:spcPct val="180000"/>
              </a:lnSpc>
              <a:buSzPct val="100000"/>
              <a:buNone/>
            </a:pPr>
            <a:endParaRPr lang="pt-BR" sz="1800" dirty="0" smtClean="0"/>
          </a:p>
          <a:p>
            <a:pPr marL="732282" lvl="1" indent="-476250" algn="just">
              <a:lnSpc>
                <a:spcPct val="180000"/>
              </a:lnSpc>
              <a:buSzPct val="100000"/>
              <a:buNone/>
            </a:pPr>
            <a:endParaRPr lang="pt-BR" sz="1400" dirty="0" smtClean="0"/>
          </a:p>
          <a:p>
            <a:pPr marL="970026" lvl="2" indent="-476250" algn="just">
              <a:lnSpc>
                <a:spcPct val="180000"/>
              </a:lnSpc>
              <a:buSzPct val="70000"/>
              <a:buNone/>
            </a:pPr>
            <a:endParaRPr lang="pt-BR" sz="1600" dirty="0" smtClean="0"/>
          </a:p>
          <a:p>
            <a:pPr marL="476250" indent="-476250" algn="just">
              <a:lnSpc>
                <a:spcPct val="180000"/>
              </a:lnSpc>
              <a:buSzPct val="100000"/>
              <a:buNone/>
            </a:pPr>
            <a:endParaRPr lang="pt-BR" sz="1800" dirty="0"/>
          </a:p>
          <a:p>
            <a:pPr marL="476250" indent="-476250" algn="just">
              <a:lnSpc>
                <a:spcPct val="180000"/>
              </a:lnSpc>
            </a:pPr>
            <a:endParaRPr lang="pt-BR" sz="1800" dirty="0"/>
          </a:p>
          <a:p>
            <a:pPr marL="476250" indent="-476250" algn="just">
              <a:lnSpc>
                <a:spcPct val="180000"/>
              </a:lnSpc>
            </a:pPr>
            <a:endParaRPr lang="pt-BR" sz="1800" dirty="0"/>
          </a:p>
          <a:p>
            <a:pPr marL="476250" indent="-476250" algn="just">
              <a:lnSpc>
                <a:spcPct val="180000"/>
              </a:lnSpc>
              <a:buFont typeface="Wingdings" pitchFamily="2" charset="2"/>
              <a:buNone/>
            </a:pPr>
            <a:endParaRPr lang="pt-BR" sz="1800" dirty="0"/>
          </a:p>
        </p:txBody>
      </p:sp>
      <p:sp>
        <p:nvSpPr>
          <p:cNvPr id="11" name="Título 3"/>
          <p:cNvSpPr txBox="1">
            <a:spLocks/>
          </p:cNvSpPr>
          <p:nvPr/>
        </p:nvSpPr>
        <p:spPr>
          <a:xfrm>
            <a:off x="544016" y="201694"/>
            <a:ext cx="7772400" cy="1082056"/>
          </a:xfrm>
          <a:prstGeom prst="rect">
            <a:avLst/>
          </a:prstGeom>
        </p:spPr>
        <p:txBody>
          <a:bodyPr vert="horz" rtlCol="0" anchor="ctr">
            <a:normAutofit/>
            <a:scene3d>
              <a:camera prst="orthographicFront"/>
              <a:lightRig rig="soft" dir="tl">
                <a:rot lat="0" lon="0" rev="0"/>
              </a:lightRig>
            </a:scene3d>
            <a:sp3d contourW="25400" prstMaterial="matte">
              <a:bevelT w="25400" h="55880" prst="artDeco"/>
              <a:contourClr>
                <a:schemeClr val="accent2">
                  <a:tint val="20000"/>
                </a:schemeClr>
              </a:contourClr>
            </a:sp3d>
          </a:bodyPr>
          <a:lst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a:lstStyle>
          <a:p>
            <a:pPr algn="ctr"/>
            <a:r>
              <a:rPr lang="pt-BR" dirty="0" smtClean="0">
                <a:solidFill>
                  <a:srgbClr val="C00000"/>
                </a:solidFill>
              </a:rPr>
              <a:t>Exercício: Laboratório</a:t>
            </a:r>
            <a:endParaRPr lang="pt-BR" dirty="0">
              <a:solidFill>
                <a:srgbClr val="C00000"/>
              </a:solidFill>
            </a:endParaRPr>
          </a:p>
        </p:txBody>
      </p:sp>
      <p:pic>
        <p:nvPicPr>
          <p:cNvPr id="13" name="Picture 2" descr="http://vignette1.wikia.nocookie.net/battlezone/images/9/99/Pc_icon.png/revision/latest?cb=2015021117244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66943" y="99947"/>
            <a:ext cx="1248073" cy="1248073"/>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2"/>
          </p:nvPr>
        </p:nvSpPr>
        <p:spPr/>
        <p:txBody>
          <a:bodyPr/>
          <a:lstStyle/>
          <a:p>
            <a:fld id="{64B04174-04F1-4CFC-A68E-9D1BC206F645}" type="slidenum">
              <a:rPr lang="pt-BR" smtClean="0"/>
              <a:pPr/>
              <a:t>212</a:t>
            </a:fld>
            <a:endParaRPr lang="pt-BR"/>
          </a:p>
        </p:txBody>
      </p:sp>
      <p:pic>
        <p:nvPicPr>
          <p:cNvPr id="5" name="Picture 4"/>
          <p:cNvPicPr>
            <a:picLocks noChangeAspect="1"/>
          </p:cNvPicPr>
          <p:nvPr/>
        </p:nvPicPr>
        <p:blipFill>
          <a:blip r:embed="rId4"/>
          <a:stretch>
            <a:fillRect/>
          </a:stretch>
        </p:blipFill>
        <p:spPr>
          <a:xfrm>
            <a:off x="373886" y="2547861"/>
            <a:ext cx="8564624" cy="3113387"/>
          </a:xfrm>
          <a:prstGeom prst="rect">
            <a:avLst/>
          </a:prstGeom>
        </p:spPr>
      </p:pic>
    </p:spTree>
    <p:extLst>
      <p:ext uri="{BB962C8B-B14F-4D97-AF65-F5344CB8AC3E}">
        <p14:creationId xmlns:p14="http://schemas.microsoft.com/office/powerpoint/2010/main" val="100838621"/>
      </p:ext>
    </p:extLst>
  </p:cSld>
  <p:clrMapOvr>
    <a:masterClrMapping/>
  </p:clrMapOvr>
  <p:timing>
    <p:tnLst>
      <p:par>
        <p:cT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5" name="Rectangle 3"/>
          <p:cNvSpPr>
            <a:spLocks noGrp="1" noChangeArrowheads="1"/>
          </p:cNvSpPr>
          <p:nvPr>
            <p:ph type="body" idx="1"/>
          </p:nvPr>
        </p:nvSpPr>
        <p:spPr>
          <a:xfrm>
            <a:off x="671514" y="1340768"/>
            <a:ext cx="8043890" cy="5072098"/>
          </a:xfrm>
        </p:spPr>
        <p:txBody>
          <a:bodyPr>
            <a:normAutofit/>
          </a:bodyPr>
          <a:lstStyle/>
          <a:p>
            <a:pPr marL="0" indent="0" algn="just">
              <a:lnSpc>
                <a:spcPct val="180000"/>
              </a:lnSpc>
              <a:buSzPct val="100000"/>
              <a:buNone/>
            </a:pPr>
            <a:r>
              <a:rPr lang="pt-BR" sz="1800" dirty="0" smtClean="0"/>
              <a:t>(Continuando) Remover os marcadores:</a:t>
            </a:r>
          </a:p>
          <a:p>
            <a:pPr marL="476250" indent="-476250" algn="just">
              <a:lnSpc>
                <a:spcPct val="180000"/>
              </a:lnSpc>
              <a:buSzPct val="100000"/>
              <a:buFont typeface="+mj-lt"/>
              <a:buAutoNum type="arabicPeriod" startAt="11"/>
            </a:pPr>
            <a:endParaRPr lang="pt-BR" sz="1800" dirty="0" smtClean="0"/>
          </a:p>
          <a:p>
            <a:pPr marL="476250" indent="-476250" algn="just">
              <a:lnSpc>
                <a:spcPct val="180000"/>
              </a:lnSpc>
              <a:buSzPct val="100000"/>
              <a:buFont typeface="+mj-lt"/>
              <a:buAutoNum type="arabicPeriod" startAt="11"/>
            </a:pPr>
            <a:endParaRPr lang="pt-BR" sz="1800" dirty="0" smtClean="0"/>
          </a:p>
          <a:p>
            <a:pPr marL="476250" indent="-476250" algn="just">
              <a:lnSpc>
                <a:spcPct val="180000"/>
              </a:lnSpc>
              <a:buSzPct val="100000"/>
              <a:buFont typeface="+mj-lt"/>
              <a:buAutoNum type="arabicPeriod" startAt="11"/>
            </a:pPr>
            <a:endParaRPr lang="pt-BR" sz="1800" dirty="0" smtClean="0"/>
          </a:p>
          <a:p>
            <a:pPr marL="476250" indent="-476250" algn="just">
              <a:lnSpc>
                <a:spcPct val="180000"/>
              </a:lnSpc>
              <a:buSzPct val="100000"/>
              <a:buFont typeface="+mj-lt"/>
              <a:buAutoNum type="arabicPeriod" startAt="11"/>
            </a:pPr>
            <a:endParaRPr lang="pt-BR" sz="1800" dirty="0" smtClean="0"/>
          </a:p>
          <a:p>
            <a:pPr marL="476250" indent="-476250" algn="just">
              <a:lnSpc>
                <a:spcPct val="180000"/>
              </a:lnSpc>
              <a:buSzPct val="100000"/>
              <a:buFont typeface="+mj-lt"/>
              <a:buAutoNum type="arabicPeriod" startAt="11"/>
            </a:pPr>
            <a:endParaRPr lang="pt-BR" sz="1800" dirty="0" smtClean="0"/>
          </a:p>
          <a:p>
            <a:pPr marL="476250" indent="-476250" algn="just">
              <a:lnSpc>
                <a:spcPct val="180000"/>
              </a:lnSpc>
              <a:buSzPct val="100000"/>
              <a:buFont typeface="+mj-lt"/>
              <a:buAutoNum type="arabicPeriod" startAt="11"/>
            </a:pPr>
            <a:endParaRPr lang="pt-BR" sz="1800" dirty="0" smtClean="0"/>
          </a:p>
          <a:p>
            <a:pPr marL="476250" indent="-476250" algn="just">
              <a:lnSpc>
                <a:spcPct val="180000"/>
              </a:lnSpc>
              <a:buSzPct val="100000"/>
              <a:buNone/>
            </a:pPr>
            <a:endParaRPr lang="pt-BR" sz="1800" dirty="0" smtClean="0"/>
          </a:p>
          <a:p>
            <a:pPr marL="732282" lvl="1" indent="-476250" algn="just">
              <a:lnSpc>
                <a:spcPct val="180000"/>
              </a:lnSpc>
              <a:buSzPct val="100000"/>
              <a:buNone/>
            </a:pPr>
            <a:endParaRPr lang="pt-BR" sz="1400" dirty="0" smtClean="0"/>
          </a:p>
          <a:p>
            <a:pPr marL="970026" lvl="2" indent="-476250" algn="just">
              <a:lnSpc>
                <a:spcPct val="180000"/>
              </a:lnSpc>
              <a:buSzPct val="70000"/>
              <a:buNone/>
            </a:pPr>
            <a:endParaRPr lang="pt-BR" sz="1600" dirty="0" smtClean="0"/>
          </a:p>
          <a:p>
            <a:pPr marL="476250" indent="-476250" algn="just">
              <a:lnSpc>
                <a:spcPct val="180000"/>
              </a:lnSpc>
              <a:buSzPct val="100000"/>
              <a:buNone/>
            </a:pPr>
            <a:endParaRPr lang="pt-BR" sz="1800" dirty="0"/>
          </a:p>
          <a:p>
            <a:pPr marL="476250" indent="-476250" algn="just">
              <a:lnSpc>
                <a:spcPct val="180000"/>
              </a:lnSpc>
            </a:pPr>
            <a:endParaRPr lang="pt-BR" sz="1800" dirty="0"/>
          </a:p>
          <a:p>
            <a:pPr marL="476250" indent="-476250" algn="just">
              <a:lnSpc>
                <a:spcPct val="180000"/>
              </a:lnSpc>
            </a:pPr>
            <a:endParaRPr lang="pt-BR" sz="1800" dirty="0"/>
          </a:p>
          <a:p>
            <a:pPr marL="476250" indent="-476250" algn="just">
              <a:lnSpc>
                <a:spcPct val="180000"/>
              </a:lnSpc>
              <a:buFont typeface="Wingdings" pitchFamily="2" charset="2"/>
              <a:buNone/>
            </a:pPr>
            <a:endParaRPr lang="pt-BR" sz="1800" dirty="0"/>
          </a:p>
        </p:txBody>
      </p:sp>
      <p:sp>
        <p:nvSpPr>
          <p:cNvPr id="11" name="Título 3"/>
          <p:cNvSpPr txBox="1">
            <a:spLocks/>
          </p:cNvSpPr>
          <p:nvPr/>
        </p:nvSpPr>
        <p:spPr>
          <a:xfrm>
            <a:off x="544016" y="201694"/>
            <a:ext cx="7772400" cy="1082056"/>
          </a:xfrm>
          <a:prstGeom prst="rect">
            <a:avLst/>
          </a:prstGeom>
        </p:spPr>
        <p:txBody>
          <a:bodyPr vert="horz" rtlCol="0" anchor="ctr">
            <a:normAutofit/>
            <a:scene3d>
              <a:camera prst="orthographicFront"/>
              <a:lightRig rig="soft" dir="tl">
                <a:rot lat="0" lon="0" rev="0"/>
              </a:lightRig>
            </a:scene3d>
            <a:sp3d contourW="25400" prstMaterial="matte">
              <a:bevelT w="25400" h="55880" prst="artDeco"/>
              <a:contourClr>
                <a:schemeClr val="accent2">
                  <a:tint val="20000"/>
                </a:schemeClr>
              </a:contourClr>
            </a:sp3d>
          </a:bodyPr>
          <a:lst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a:lstStyle>
          <a:p>
            <a:pPr algn="ctr"/>
            <a:r>
              <a:rPr lang="pt-BR" dirty="0" smtClean="0">
                <a:solidFill>
                  <a:srgbClr val="C00000"/>
                </a:solidFill>
              </a:rPr>
              <a:t>Exercício: Laboratório</a:t>
            </a:r>
            <a:endParaRPr lang="pt-BR" dirty="0">
              <a:solidFill>
                <a:srgbClr val="C00000"/>
              </a:solidFill>
            </a:endParaRPr>
          </a:p>
        </p:txBody>
      </p:sp>
      <p:pic>
        <p:nvPicPr>
          <p:cNvPr id="13" name="Picture 2" descr="http://vignette1.wikia.nocookie.net/battlezone/images/9/99/Pc_icon.png/revision/latest?cb=2015021117244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66943" y="99947"/>
            <a:ext cx="1248073" cy="1248073"/>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2"/>
          </p:nvPr>
        </p:nvSpPr>
        <p:spPr/>
        <p:txBody>
          <a:bodyPr/>
          <a:lstStyle/>
          <a:p>
            <a:fld id="{64B04174-04F1-4CFC-A68E-9D1BC206F645}" type="slidenum">
              <a:rPr lang="pt-BR" smtClean="0"/>
              <a:pPr/>
              <a:t>213</a:t>
            </a:fld>
            <a:endParaRPr lang="pt-BR"/>
          </a:p>
        </p:txBody>
      </p:sp>
      <p:pic>
        <p:nvPicPr>
          <p:cNvPr id="2" name="Picture 1"/>
          <p:cNvPicPr>
            <a:picLocks noChangeAspect="1"/>
          </p:cNvPicPr>
          <p:nvPr/>
        </p:nvPicPr>
        <p:blipFill>
          <a:blip r:embed="rId4"/>
          <a:stretch>
            <a:fillRect/>
          </a:stretch>
        </p:blipFill>
        <p:spPr>
          <a:xfrm>
            <a:off x="810715" y="1988840"/>
            <a:ext cx="7704963" cy="4481044"/>
          </a:xfrm>
          <a:prstGeom prst="rect">
            <a:avLst/>
          </a:prstGeom>
        </p:spPr>
      </p:pic>
    </p:spTree>
    <p:extLst>
      <p:ext uri="{BB962C8B-B14F-4D97-AF65-F5344CB8AC3E}">
        <p14:creationId xmlns:p14="http://schemas.microsoft.com/office/powerpoint/2010/main" val="4288367032"/>
      </p:ext>
    </p:extLst>
  </p:cSld>
  <p:clrMapOvr>
    <a:masterClrMapping/>
  </p:clrMapOvr>
  <p:timing>
    <p:tnLst>
      <p:par>
        <p:cT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5" name="Rectangle 3"/>
          <p:cNvSpPr>
            <a:spLocks noGrp="1" noChangeArrowheads="1"/>
          </p:cNvSpPr>
          <p:nvPr>
            <p:ph type="body" idx="1"/>
          </p:nvPr>
        </p:nvSpPr>
        <p:spPr>
          <a:xfrm>
            <a:off x="671514" y="1340768"/>
            <a:ext cx="8043890" cy="5072098"/>
          </a:xfrm>
        </p:spPr>
        <p:txBody>
          <a:bodyPr>
            <a:normAutofit/>
          </a:bodyPr>
          <a:lstStyle/>
          <a:p>
            <a:pPr marL="0" indent="0" algn="just">
              <a:lnSpc>
                <a:spcPct val="180000"/>
              </a:lnSpc>
              <a:buSzPct val="100000"/>
              <a:buNone/>
            </a:pPr>
            <a:r>
              <a:rPr lang="pt-BR" sz="1800" dirty="0" smtClean="0"/>
              <a:t>(Continuando) Construindo uma barra de menu vertical:</a:t>
            </a:r>
          </a:p>
          <a:p>
            <a:pPr marL="476250" indent="-476250" algn="just">
              <a:lnSpc>
                <a:spcPct val="180000"/>
              </a:lnSpc>
              <a:buSzPct val="100000"/>
              <a:buFont typeface="+mj-lt"/>
              <a:buAutoNum type="arabicPeriod" startAt="11"/>
            </a:pPr>
            <a:endParaRPr lang="pt-BR" sz="1800" dirty="0" smtClean="0"/>
          </a:p>
          <a:p>
            <a:pPr marL="476250" indent="-476250" algn="just">
              <a:lnSpc>
                <a:spcPct val="180000"/>
              </a:lnSpc>
              <a:buSzPct val="100000"/>
              <a:buFont typeface="+mj-lt"/>
              <a:buAutoNum type="arabicPeriod" startAt="11"/>
            </a:pPr>
            <a:endParaRPr lang="pt-BR" sz="1800" dirty="0" smtClean="0"/>
          </a:p>
          <a:p>
            <a:pPr marL="476250" indent="-476250" algn="just">
              <a:lnSpc>
                <a:spcPct val="180000"/>
              </a:lnSpc>
              <a:buSzPct val="100000"/>
              <a:buFont typeface="+mj-lt"/>
              <a:buAutoNum type="arabicPeriod" startAt="11"/>
            </a:pPr>
            <a:endParaRPr lang="pt-BR" sz="1800" dirty="0" smtClean="0"/>
          </a:p>
          <a:p>
            <a:pPr marL="476250" indent="-476250" algn="just">
              <a:lnSpc>
                <a:spcPct val="180000"/>
              </a:lnSpc>
              <a:buSzPct val="100000"/>
              <a:buFont typeface="+mj-lt"/>
              <a:buAutoNum type="arabicPeriod" startAt="11"/>
            </a:pPr>
            <a:endParaRPr lang="pt-BR" sz="1800" dirty="0" smtClean="0"/>
          </a:p>
          <a:p>
            <a:pPr marL="476250" indent="-476250" algn="just">
              <a:lnSpc>
                <a:spcPct val="180000"/>
              </a:lnSpc>
              <a:buSzPct val="100000"/>
              <a:buFont typeface="+mj-lt"/>
              <a:buAutoNum type="arabicPeriod" startAt="11"/>
            </a:pPr>
            <a:endParaRPr lang="pt-BR" sz="1800" dirty="0" smtClean="0"/>
          </a:p>
          <a:p>
            <a:pPr marL="476250" indent="-476250" algn="just">
              <a:lnSpc>
                <a:spcPct val="180000"/>
              </a:lnSpc>
              <a:buSzPct val="100000"/>
              <a:buFont typeface="+mj-lt"/>
              <a:buAutoNum type="arabicPeriod" startAt="11"/>
            </a:pPr>
            <a:endParaRPr lang="pt-BR" sz="1800" dirty="0" smtClean="0"/>
          </a:p>
          <a:p>
            <a:pPr marL="476250" indent="-476250" algn="just">
              <a:lnSpc>
                <a:spcPct val="180000"/>
              </a:lnSpc>
              <a:buSzPct val="100000"/>
              <a:buNone/>
            </a:pPr>
            <a:endParaRPr lang="pt-BR" sz="1800" dirty="0" smtClean="0"/>
          </a:p>
          <a:p>
            <a:pPr marL="732282" lvl="1" indent="-476250" algn="just">
              <a:lnSpc>
                <a:spcPct val="180000"/>
              </a:lnSpc>
              <a:buSzPct val="100000"/>
              <a:buNone/>
            </a:pPr>
            <a:endParaRPr lang="pt-BR" sz="1400" dirty="0" smtClean="0"/>
          </a:p>
          <a:p>
            <a:pPr marL="970026" lvl="2" indent="-476250" algn="just">
              <a:lnSpc>
                <a:spcPct val="180000"/>
              </a:lnSpc>
              <a:buSzPct val="70000"/>
              <a:buNone/>
            </a:pPr>
            <a:endParaRPr lang="pt-BR" sz="1600" dirty="0" smtClean="0"/>
          </a:p>
          <a:p>
            <a:pPr marL="476250" indent="-476250" algn="just">
              <a:lnSpc>
                <a:spcPct val="180000"/>
              </a:lnSpc>
              <a:buSzPct val="100000"/>
              <a:buNone/>
            </a:pPr>
            <a:endParaRPr lang="pt-BR" sz="1800" dirty="0"/>
          </a:p>
          <a:p>
            <a:pPr marL="476250" indent="-476250" algn="just">
              <a:lnSpc>
                <a:spcPct val="180000"/>
              </a:lnSpc>
            </a:pPr>
            <a:endParaRPr lang="pt-BR" sz="1800" dirty="0"/>
          </a:p>
          <a:p>
            <a:pPr marL="476250" indent="-476250" algn="just">
              <a:lnSpc>
                <a:spcPct val="180000"/>
              </a:lnSpc>
            </a:pPr>
            <a:endParaRPr lang="pt-BR" sz="1800" dirty="0"/>
          </a:p>
          <a:p>
            <a:pPr marL="476250" indent="-476250" algn="just">
              <a:lnSpc>
                <a:spcPct val="180000"/>
              </a:lnSpc>
              <a:buFont typeface="Wingdings" pitchFamily="2" charset="2"/>
              <a:buNone/>
            </a:pPr>
            <a:endParaRPr lang="pt-BR" sz="1800" dirty="0"/>
          </a:p>
        </p:txBody>
      </p:sp>
      <p:sp>
        <p:nvSpPr>
          <p:cNvPr id="11" name="Título 3"/>
          <p:cNvSpPr txBox="1">
            <a:spLocks/>
          </p:cNvSpPr>
          <p:nvPr/>
        </p:nvSpPr>
        <p:spPr>
          <a:xfrm>
            <a:off x="544016" y="201694"/>
            <a:ext cx="7772400" cy="1082056"/>
          </a:xfrm>
          <a:prstGeom prst="rect">
            <a:avLst/>
          </a:prstGeom>
        </p:spPr>
        <p:txBody>
          <a:bodyPr vert="horz" rtlCol="0" anchor="ctr">
            <a:normAutofit/>
            <a:scene3d>
              <a:camera prst="orthographicFront"/>
              <a:lightRig rig="soft" dir="tl">
                <a:rot lat="0" lon="0" rev="0"/>
              </a:lightRig>
            </a:scene3d>
            <a:sp3d contourW="25400" prstMaterial="matte">
              <a:bevelT w="25400" h="55880" prst="artDeco"/>
              <a:contourClr>
                <a:schemeClr val="accent2">
                  <a:tint val="20000"/>
                </a:schemeClr>
              </a:contourClr>
            </a:sp3d>
          </a:bodyPr>
          <a:lst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a:lstStyle>
          <a:p>
            <a:pPr algn="ctr"/>
            <a:r>
              <a:rPr lang="pt-BR" dirty="0" smtClean="0">
                <a:solidFill>
                  <a:srgbClr val="C00000"/>
                </a:solidFill>
              </a:rPr>
              <a:t>Exercício: Laboratório</a:t>
            </a:r>
            <a:endParaRPr lang="pt-BR" dirty="0">
              <a:solidFill>
                <a:srgbClr val="C00000"/>
              </a:solidFill>
            </a:endParaRPr>
          </a:p>
        </p:txBody>
      </p:sp>
      <p:pic>
        <p:nvPicPr>
          <p:cNvPr id="13" name="Picture 2" descr="http://vignette1.wikia.nocookie.net/battlezone/images/9/99/Pc_icon.png/revision/latest?cb=2015021117244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66943" y="99947"/>
            <a:ext cx="1248073" cy="1248073"/>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2"/>
          </p:nvPr>
        </p:nvSpPr>
        <p:spPr/>
        <p:txBody>
          <a:bodyPr/>
          <a:lstStyle/>
          <a:p>
            <a:fld id="{64B04174-04F1-4CFC-A68E-9D1BC206F645}" type="slidenum">
              <a:rPr lang="pt-BR" smtClean="0"/>
              <a:pPr/>
              <a:t>214</a:t>
            </a:fld>
            <a:endParaRPr lang="pt-BR"/>
          </a:p>
        </p:txBody>
      </p:sp>
      <p:pic>
        <p:nvPicPr>
          <p:cNvPr id="3" name="Picture 2"/>
          <p:cNvPicPr>
            <a:picLocks noChangeAspect="1"/>
          </p:cNvPicPr>
          <p:nvPr/>
        </p:nvPicPr>
        <p:blipFill>
          <a:blip r:embed="rId4"/>
          <a:stretch>
            <a:fillRect/>
          </a:stretch>
        </p:blipFill>
        <p:spPr>
          <a:xfrm>
            <a:off x="539693" y="1902986"/>
            <a:ext cx="8146586" cy="4440688"/>
          </a:xfrm>
          <a:prstGeom prst="rect">
            <a:avLst/>
          </a:prstGeom>
        </p:spPr>
      </p:pic>
    </p:spTree>
    <p:extLst>
      <p:ext uri="{BB962C8B-B14F-4D97-AF65-F5344CB8AC3E}">
        <p14:creationId xmlns:p14="http://schemas.microsoft.com/office/powerpoint/2010/main" val="3107935096"/>
      </p:ext>
    </p:extLst>
  </p:cSld>
  <p:clrMapOvr>
    <a:masterClrMapping/>
  </p:clrMapOvr>
  <p:timing>
    <p:tnLst>
      <p:par>
        <p:cT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5" name="Rectangle 3"/>
          <p:cNvSpPr>
            <a:spLocks noGrp="1" noChangeArrowheads="1"/>
          </p:cNvSpPr>
          <p:nvPr>
            <p:ph type="body" idx="1"/>
          </p:nvPr>
        </p:nvSpPr>
        <p:spPr>
          <a:xfrm>
            <a:off x="671514" y="1340768"/>
            <a:ext cx="8043890" cy="5072098"/>
          </a:xfrm>
        </p:spPr>
        <p:txBody>
          <a:bodyPr>
            <a:normAutofit/>
          </a:bodyPr>
          <a:lstStyle/>
          <a:p>
            <a:pPr marL="0" indent="0" algn="just">
              <a:lnSpc>
                <a:spcPct val="180000"/>
              </a:lnSpc>
              <a:buSzPct val="100000"/>
              <a:buNone/>
            </a:pPr>
            <a:r>
              <a:rPr lang="pt-BR" sz="1800" dirty="0" smtClean="0"/>
              <a:t>(Continuando) Produza o efeito abaixo:</a:t>
            </a:r>
          </a:p>
          <a:p>
            <a:pPr marL="476250" indent="-476250" algn="just">
              <a:lnSpc>
                <a:spcPct val="180000"/>
              </a:lnSpc>
              <a:buSzPct val="100000"/>
              <a:buFont typeface="+mj-lt"/>
              <a:buAutoNum type="arabicPeriod" startAt="11"/>
            </a:pPr>
            <a:endParaRPr lang="pt-BR" sz="1800" dirty="0" smtClean="0"/>
          </a:p>
          <a:p>
            <a:pPr marL="476250" indent="-476250" algn="just">
              <a:lnSpc>
                <a:spcPct val="180000"/>
              </a:lnSpc>
              <a:buSzPct val="100000"/>
              <a:buFont typeface="+mj-lt"/>
              <a:buAutoNum type="arabicPeriod" startAt="11"/>
            </a:pPr>
            <a:endParaRPr lang="pt-BR" sz="1800" dirty="0" smtClean="0"/>
          </a:p>
          <a:p>
            <a:pPr marL="476250" indent="-476250" algn="just">
              <a:lnSpc>
                <a:spcPct val="180000"/>
              </a:lnSpc>
              <a:buSzPct val="100000"/>
              <a:buFont typeface="+mj-lt"/>
              <a:buAutoNum type="arabicPeriod" startAt="11"/>
            </a:pPr>
            <a:endParaRPr lang="pt-BR" sz="1800" dirty="0" smtClean="0"/>
          </a:p>
          <a:p>
            <a:pPr marL="476250" indent="-476250" algn="just">
              <a:lnSpc>
                <a:spcPct val="180000"/>
              </a:lnSpc>
              <a:buSzPct val="100000"/>
              <a:buFont typeface="+mj-lt"/>
              <a:buAutoNum type="arabicPeriod" startAt="11"/>
            </a:pPr>
            <a:endParaRPr lang="pt-BR" sz="1800" dirty="0" smtClean="0"/>
          </a:p>
          <a:p>
            <a:pPr marL="476250" indent="-476250" algn="just">
              <a:lnSpc>
                <a:spcPct val="180000"/>
              </a:lnSpc>
              <a:buSzPct val="100000"/>
              <a:buFont typeface="+mj-lt"/>
              <a:buAutoNum type="arabicPeriod" startAt="11"/>
            </a:pPr>
            <a:endParaRPr lang="pt-BR" sz="1800" dirty="0" smtClean="0"/>
          </a:p>
          <a:p>
            <a:pPr marL="476250" indent="-476250" algn="just">
              <a:lnSpc>
                <a:spcPct val="180000"/>
              </a:lnSpc>
              <a:buSzPct val="100000"/>
              <a:buFont typeface="+mj-lt"/>
              <a:buAutoNum type="arabicPeriod" startAt="11"/>
            </a:pPr>
            <a:endParaRPr lang="pt-BR" sz="1800" dirty="0" smtClean="0"/>
          </a:p>
          <a:p>
            <a:pPr marL="476250" indent="-476250" algn="just">
              <a:lnSpc>
                <a:spcPct val="180000"/>
              </a:lnSpc>
              <a:buSzPct val="100000"/>
              <a:buNone/>
            </a:pPr>
            <a:endParaRPr lang="pt-BR" sz="1800" dirty="0" smtClean="0"/>
          </a:p>
          <a:p>
            <a:pPr marL="732282" lvl="1" indent="-476250" algn="just">
              <a:lnSpc>
                <a:spcPct val="180000"/>
              </a:lnSpc>
              <a:buSzPct val="100000"/>
              <a:buNone/>
            </a:pPr>
            <a:endParaRPr lang="pt-BR" sz="1400" dirty="0" smtClean="0"/>
          </a:p>
          <a:p>
            <a:pPr marL="970026" lvl="2" indent="-476250" algn="just">
              <a:lnSpc>
                <a:spcPct val="180000"/>
              </a:lnSpc>
              <a:buSzPct val="70000"/>
              <a:buNone/>
            </a:pPr>
            <a:endParaRPr lang="pt-BR" sz="1600" dirty="0" smtClean="0"/>
          </a:p>
          <a:p>
            <a:pPr marL="476250" indent="-476250" algn="just">
              <a:lnSpc>
                <a:spcPct val="180000"/>
              </a:lnSpc>
              <a:buSzPct val="100000"/>
              <a:buNone/>
            </a:pPr>
            <a:endParaRPr lang="pt-BR" sz="1800" dirty="0"/>
          </a:p>
          <a:p>
            <a:pPr marL="476250" indent="-476250" algn="just">
              <a:lnSpc>
                <a:spcPct val="180000"/>
              </a:lnSpc>
            </a:pPr>
            <a:endParaRPr lang="pt-BR" sz="1800" dirty="0"/>
          </a:p>
          <a:p>
            <a:pPr marL="476250" indent="-476250" algn="just">
              <a:lnSpc>
                <a:spcPct val="180000"/>
              </a:lnSpc>
            </a:pPr>
            <a:endParaRPr lang="pt-BR" sz="1800" dirty="0"/>
          </a:p>
          <a:p>
            <a:pPr marL="476250" indent="-476250" algn="just">
              <a:lnSpc>
                <a:spcPct val="180000"/>
              </a:lnSpc>
              <a:buFont typeface="Wingdings" pitchFamily="2" charset="2"/>
              <a:buNone/>
            </a:pPr>
            <a:endParaRPr lang="pt-BR" sz="1800" dirty="0"/>
          </a:p>
        </p:txBody>
      </p:sp>
      <p:sp>
        <p:nvSpPr>
          <p:cNvPr id="11" name="Título 3"/>
          <p:cNvSpPr txBox="1">
            <a:spLocks/>
          </p:cNvSpPr>
          <p:nvPr/>
        </p:nvSpPr>
        <p:spPr>
          <a:xfrm>
            <a:off x="544016" y="201694"/>
            <a:ext cx="7772400" cy="1082056"/>
          </a:xfrm>
          <a:prstGeom prst="rect">
            <a:avLst/>
          </a:prstGeom>
        </p:spPr>
        <p:txBody>
          <a:bodyPr vert="horz" rtlCol="0" anchor="ctr">
            <a:normAutofit/>
            <a:scene3d>
              <a:camera prst="orthographicFront"/>
              <a:lightRig rig="soft" dir="tl">
                <a:rot lat="0" lon="0" rev="0"/>
              </a:lightRig>
            </a:scene3d>
            <a:sp3d contourW="25400" prstMaterial="matte">
              <a:bevelT w="25400" h="55880" prst="artDeco"/>
              <a:contourClr>
                <a:schemeClr val="accent2">
                  <a:tint val="20000"/>
                </a:schemeClr>
              </a:contourClr>
            </a:sp3d>
          </a:bodyPr>
          <a:lst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a:lstStyle>
          <a:p>
            <a:pPr algn="ctr"/>
            <a:r>
              <a:rPr lang="pt-BR" dirty="0" smtClean="0">
                <a:solidFill>
                  <a:srgbClr val="C00000"/>
                </a:solidFill>
              </a:rPr>
              <a:t>Exercício: Laboratório</a:t>
            </a:r>
            <a:endParaRPr lang="pt-BR" dirty="0">
              <a:solidFill>
                <a:srgbClr val="C00000"/>
              </a:solidFill>
            </a:endParaRPr>
          </a:p>
        </p:txBody>
      </p:sp>
      <p:pic>
        <p:nvPicPr>
          <p:cNvPr id="13" name="Picture 2" descr="http://vignette1.wikia.nocookie.net/battlezone/images/9/99/Pc_icon.png/revision/latest?cb=2015021117244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66943" y="99947"/>
            <a:ext cx="1248073" cy="1248073"/>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2"/>
          </p:nvPr>
        </p:nvSpPr>
        <p:spPr/>
        <p:txBody>
          <a:bodyPr/>
          <a:lstStyle/>
          <a:p>
            <a:fld id="{64B04174-04F1-4CFC-A68E-9D1BC206F645}" type="slidenum">
              <a:rPr lang="pt-BR" smtClean="0"/>
              <a:pPr/>
              <a:t>215</a:t>
            </a:fld>
            <a:endParaRPr lang="pt-BR"/>
          </a:p>
        </p:txBody>
      </p:sp>
      <p:pic>
        <p:nvPicPr>
          <p:cNvPr id="2" name="Picture 1"/>
          <p:cNvPicPr>
            <a:picLocks noChangeAspect="1"/>
          </p:cNvPicPr>
          <p:nvPr/>
        </p:nvPicPr>
        <p:blipFill>
          <a:blip r:embed="rId4"/>
          <a:stretch>
            <a:fillRect/>
          </a:stretch>
        </p:blipFill>
        <p:spPr>
          <a:xfrm>
            <a:off x="3491880" y="2060848"/>
            <a:ext cx="2424463" cy="1800200"/>
          </a:xfrm>
          <a:prstGeom prst="rect">
            <a:avLst/>
          </a:prstGeom>
        </p:spPr>
      </p:pic>
    </p:spTree>
    <p:extLst>
      <p:ext uri="{BB962C8B-B14F-4D97-AF65-F5344CB8AC3E}">
        <p14:creationId xmlns:p14="http://schemas.microsoft.com/office/powerpoint/2010/main" val="280488"/>
      </p:ext>
    </p:extLst>
  </p:cSld>
  <p:clrMapOvr>
    <a:masterClrMapping/>
  </p:clrMapOvr>
  <p:timing>
    <p:tnLst>
      <p:par>
        <p:cT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5" name="Rectangle 3"/>
          <p:cNvSpPr>
            <a:spLocks noGrp="1" noChangeArrowheads="1"/>
          </p:cNvSpPr>
          <p:nvPr>
            <p:ph type="body" idx="1"/>
          </p:nvPr>
        </p:nvSpPr>
        <p:spPr>
          <a:xfrm>
            <a:off x="671514" y="1340768"/>
            <a:ext cx="8043890" cy="5072098"/>
          </a:xfrm>
        </p:spPr>
        <p:txBody>
          <a:bodyPr>
            <a:normAutofit/>
          </a:bodyPr>
          <a:lstStyle/>
          <a:p>
            <a:pPr marL="0" indent="0" algn="just">
              <a:lnSpc>
                <a:spcPct val="180000"/>
              </a:lnSpc>
              <a:buSzPct val="100000"/>
              <a:buNone/>
            </a:pPr>
            <a:r>
              <a:rPr lang="pt-BR" sz="1800" dirty="0" smtClean="0"/>
              <a:t>(Continuando) Produza o efeito da opção de menu ativa (cor verde):</a:t>
            </a:r>
          </a:p>
          <a:p>
            <a:pPr marL="476250" indent="-476250" algn="just">
              <a:lnSpc>
                <a:spcPct val="180000"/>
              </a:lnSpc>
              <a:buSzPct val="100000"/>
              <a:buFont typeface="+mj-lt"/>
              <a:buAutoNum type="arabicPeriod" startAt="11"/>
            </a:pPr>
            <a:endParaRPr lang="pt-BR" sz="1800" dirty="0" smtClean="0"/>
          </a:p>
          <a:p>
            <a:pPr marL="476250" indent="-476250" algn="just">
              <a:lnSpc>
                <a:spcPct val="180000"/>
              </a:lnSpc>
              <a:buSzPct val="100000"/>
              <a:buFont typeface="+mj-lt"/>
              <a:buAutoNum type="arabicPeriod" startAt="11"/>
            </a:pPr>
            <a:endParaRPr lang="pt-BR" sz="1800" dirty="0" smtClean="0"/>
          </a:p>
          <a:p>
            <a:pPr marL="476250" indent="-476250" algn="just">
              <a:lnSpc>
                <a:spcPct val="180000"/>
              </a:lnSpc>
              <a:buSzPct val="100000"/>
              <a:buFont typeface="+mj-lt"/>
              <a:buAutoNum type="arabicPeriod" startAt="11"/>
            </a:pPr>
            <a:endParaRPr lang="pt-BR" sz="1800" dirty="0" smtClean="0"/>
          </a:p>
          <a:p>
            <a:pPr marL="476250" indent="-476250" algn="just">
              <a:lnSpc>
                <a:spcPct val="180000"/>
              </a:lnSpc>
              <a:buSzPct val="100000"/>
              <a:buFont typeface="+mj-lt"/>
              <a:buAutoNum type="arabicPeriod" startAt="11"/>
            </a:pPr>
            <a:endParaRPr lang="pt-BR" sz="1800" dirty="0" smtClean="0"/>
          </a:p>
          <a:p>
            <a:pPr marL="476250" indent="-476250" algn="just">
              <a:lnSpc>
                <a:spcPct val="180000"/>
              </a:lnSpc>
              <a:buSzPct val="100000"/>
              <a:buFont typeface="+mj-lt"/>
              <a:buAutoNum type="arabicPeriod" startAt="11"/>
            </a:pPr>
            <a:endParaRPr lang="pt-BR" sz="1800" dirty="0" smtClean="0"/>
          </a:p>
          <a:p>
            <a:pPr marL="476250" indent="-476250" algn="just">
              <a:lnSpc>
                <a:spcPct val="180000"/>
              </a:lnSpc>
              <a:buSzPct val="100000"/>
              <a:buFont typeface="+mj-lt"/>
              <a:buAutoNum type="arabicPeriod" startAt="11"/>
            </a:pPr>
            <a:endParaRPr lang="pt-BR" sz="1800" dirty="0" smtClean="0"/>
          </a:p>
          <a:p>
            <a:pPr marL="476250" indent="-476250" algn="just">
              <a:lnSpc>
                <a:spcPct val="180000"/>
              </a:lnSpc>
              <a:buSzPct val="100000"/>
              <a:buNone/>
            </a:pPr>
            <a:endParaRPr lang="pt-BR" sz="1800" dirty="0" smtClean="0"/>
          </a:p>
          <a:p>
            <a:pPr marL="732282" lvl="1" indent="-476250" algn="just">
              <a:lnSpc>
                <a:spcPct val="180000"/>
              </a:lnSpc>
              <a:buSzPct val="100000"/>
              <a:buNone/>
            </a:pPr>
            <a:endParaRPr lang="pt-BR" sz="1400" dirty="0" smtClean="0"/>
          </a:p>
          <a:p>
            <a:pPr marL="970026" lvl="2" indent="-476250" algn="just">
              <a:lnSpc>
                <a:spcPct val="180000"/>
              </a:lnSpc>
              <a:buSzPct val="70000"/>
              <a:buNone/>
            </a:pPr>
            <a:endParaRPr lang="pt-BR" sz="1600" dirty="0" smtClean="0"/>
          </a:p>
          <a:p>
            <a:pPr marL="476250" indent="-476250" algn="just">
              <a:lnSpc>
                <a:spcPct val="180000"/>
              </a:lnSpc>
              <a:buSzPct val="100000"/>
              <a:buNone/>
            </a:pPr>
            <a:endParaRPr lang="pt-BR" sz="1800" dirty="0"/>
          </a:p>
          <a:p>
            <a:pPr marL="476250" indent="-476250" algn="just">
              <a:lnSpc>
                <a:spcPct val="180000"/>
              </a:lnSpc>
            </a:pPr>
            <a:endParaRPr lang="pt-BR" sz="1800" dirty="0"/>
          </a:p>
          <a:p>
            <a:pPr marL="476250" indent="-476250" algn="just">
              <a:lnSpc>
                <a:spcPct val="180000"/>
              </a:lnSpc>
            </a:pPr>
            <a:endParaRPr lang="pt-BR" sz="1800" dirty="0"/>
          </a:p>
          <a:p>
            <a:pPr marL="476250" indent="-476250" algn="just">
              <a:lnSpc>
                <a:spcPct val="180000"/>
              </a:lnSpc>
              <a:buFont typeface="Wingdings" pitchFamily="2" charset="2"/>
              <a:buNone/>
            </a:pPr>
            <a:endParaRPr lang="pt-BR" sz="1800" dirty="0"/>
          </a:p>
        </p:txBody>
      </p:sp>
      <p:sp>
        <p:nvSpPr>
          <p:cNvPr id="11" name="Título 3"/>
          <p:cNvSpPr txBox="1">
            <a:spLocks/>
          </p:cNvSpPr>
          <p:nvPr/>
        </p:nvSpPr>
        <p:spPr>
          <a:xfrm>
            <a:off x="544016" y="201694"/>
            <a:ext cx="7772400" cy="1082056"/>
          </a:xfrm>
          <a:prstGeom prst="rect">
            <a:avLst/>
          </a:prstGeom>
        </p:spPr>
        <p:txBody>
          <a:bodyPr vert="horz" rtlCol="0" anchor="ctr">
            <a:normAutofit/>
            <a:scene3d>
              <a:camera prst="orthographicFront"/>
              <a:lightRig rig="soft" dir="tl">
                <a:rot lat="0" lon="0" rev="0"/>
              </a:lightRig>
            </a:scene3d>
            <a:sp3d contourW="25400" prstMaterial="matte">
              <a:bevelT w="25400" h="55880" prst="artDeco"/>
              <a:contourClr>
                <a:schemeClr val="accent2">
                  <a:tint val="20000"/>
                </a:schemeClr>
              </a:contourClr>
            </a:sp3d>
          </a:bodyPr>
          <a:lst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a:lstStyle>
          <a:p>
            <a:pPr algn="ctr"/>
            <a:r>
              <a:rPr lang="pt-BR" dirty="0" smtClean="0">
                <a:solidFill>
                  <a:srgbClr val="C00000"/>
                </a:solidFill>
              </a:rPr>
              <a:t>Exercício: Laboratório</a:t>
            </a:r>
            <a:endParaRPr lang="pt-BR" dirty="0">
              <a:solidFill>
                <a:srgbClr val="C00000"/>
              </a:solidFill>
            </a:endParaRPr>
          </a:p>
        </p:txBody>
      </p:sp>
      <p:pic>
        <p:nvPicPr>
          <p:cNvPr id="13" name="Picture 2" descr="http://vignette1.wikia.nocookie.net/battlezone/images/9/99/Pc_icon.png/revision/latest?cb=2015021117244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66943" y="99947"/>
            <a:ext cx="1248073" cy="1248073"/>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2"/>
          </p:nvPr>
        </p:nvSpPr>
        <p:spPr/>
        <p:txBody>
          <a:bodyPr/>
          <a:lstStyle/>
          <a:p>
            <a:fld id="{64B04174-04F1-4CFC-A68E-9D1BC206F645}" type="slidenum">
              <a:rPr lang="pt-BR" smtClean="0"/>
              <a:pPr/>
              <a:t>216</a:t>
            </a:fld>
            <a:endParaRPr lang="pt-BR"/>
          </a:p>
        </p:txBody>
      </p:sp>
      <p:pic>
        <p:nvPicPr>
          <p:cNvPr id="5" name="Picture 4"/>
          <p:cNvPicPr>
            <a:picLocks noChangeAspect="1"/>
          </p:cNvPicPr>
          <p:nvPr/>
        </p:nvPicPr>
        <p:blipFill>
          <a:blip r:embed="rId4"/>
          <a:stretch>
            <a:fillRect/>
          </a:stretch>
        </p:blipFill>
        <p:spPr>
          <a:xfrm>
            <a:off x="3462267" y="2204864"/>
            <a:ext cx="2462384" cy="1789733"/>
          </a:xfrm>
          <a:prstGeom prst="rect">
            <a:avLst/>
          </a:prstGeom>
        </p:spPr>
      </p:pic>
    </p:spTree>
    <p:extLst>
      <p:ext uri="{BB962C8B-B14F-4D97-AF65-F5344CB8AC3E}">
        <p14:creationId xmlns:p14="http://schemas.microsoft.com/office/powerpoint/2010/main" val="1941476290"/>
      </p:ext>
    </p:extLst>
  </p:cSld>
  <p:clrMapOvr>
    <a:masterClrMapping/>
  </p:clrMapOvr>
  <p:timing>
    <p:tnLst>
      <p:par>
        <p:cT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5" name="Rectangle 3"/>
          <p:cNvSpPr>
            <a:spLocks noGrp="1" noChangeArrowheads="1"/>
          </p:cNvSpPr>
          <p:nvPr>
            <p:ph type="body" idx="1"/>
          </p:nvPr>
        </p:nvSpPr>
        <p:spPr>
          <a:xfrm>
            <a:off x="671514" y="1340768"/>
            <a:ext cx="8043890" cy="5072098"/>
          </a:xfrm>
        </p:spPr>
        <p:txBody>
          <a:bodyPr>
            <a:normAutofit/>
          </a:bodyPr>
          <a:lstStyle/>
          <a:p>
            <a:pPr marL="0" indent="0" algn="just">
              <a:lnSpc>
                <a:spcPct val="180000"/>
              </a:lnSpc>
              <a:buSzPct val="100000"/>
              <a:buNone/>
            </a:pPr>
            <a:r>
              <a:rPr lang="pt-BR" sz="1800" dirty="0" smtClean="0"/>
              <a:t>(Continuando) Menu fixo com altura de 100%:</a:t>
            </a:r>
          </a:p>
          <a:p>
            <a:pPr marL="476250" indent="-476250" algn="just">
              <a:lnSpc>
                <a:spcPct val="180000"/>
              </a:lnSpc>
              <a:buSzPct val="100000"/>
              <a:buFont typeface="+mj-lt"/>
              <a:buAutoNum type="arabicPeriod" startAt="11"/>
            </a:pPr>
            <a:endParaRPr lang="pt-BR" sz="1800" dirty="0" smtClean="0"/>
          </a:p>
          <a:p>
            <a:pPr marL="476250" indent="-476250" algn="just">
              <a:lnSpc>
                <a:spcPct val="180000"/>
              </a:lnSpc>
              <a:buSzPct val="100000"/>
              <a:buFont typeface="+mj-lt"/>
              <a:buAutoNum type="arabicPeriod" startAt="11"/>
            </a:pPr>
            <a:endParaRPr lang="pt-BR" sz="1800" dirty="0" smtClean="0"/>
          </a:p>
          <a:p>
            <a:pPr marL="476250" indent="-476250" algn="just">
              <a:lnSpc>
                <a:spcPct val="180000"/>
              </a:lnSpc>
              <a:buSzPct val="100000"/>
              <a:buFont typeface="+mj-lt"/>
              <a:buAutoNum type="arabicPeriod" startAt="11"/>
            </a:pPr>
            <a:endParaRPr lang="pt-BR" sz="1800" dirty="0" smtClean="0"/>
          </a:p>
          <a:p>
            <a:pPr marL="476250" indent="-476250" algn="just">
              <a:lnSpc>
                <a:spcPct val="180000"/>
              </a:lnSpc>
              <a:buSzPct val="100000"/>
              <a:buFont typeface="+mj-lt"/>
              <a:buAutoNum type="arabicPeriod" startAt="11"/>
            </a:pPr>
            <a:endParaRPr lang="pt-BR" sz="1800" dirty="0" smtClean="0"/>
          </a:p>
          <a:p>
            <a:pPr marL="476250" indent="-476250" algn="just">
              <a:lnSpc>
                <a:spcPct val="180000"/>
              </a:lnSpc>
              <a:buSzPct val="100000"/>
              <a:buFont typeface="+mj-lt"/>
              <a:buAutoNum type="arabicPeriod" startAt="11"/>
            </a:pPr>
            <a:endParaRPr lang="pt-BR" sz="1800" dirty="0" smtClean="0"/>
          </a:p>
          <a:p>
            <a:pPr marL="476250" indent="-476250" algn="just">
              <a:lnSpc>
                <a:spcPct val="180000"/>
              </a:lnSpc>
              <a:buSzPct val="100000"/>
              <a:buFont typeface="+mj-lt"/>
              <a:buAutoNum type="arabicPeriod" startAt="11"/>
            </a:pPr>
            <a:endParaRPr lang="pt-BR" sz="1800" dirty="0" smtClean="0"/>
          </a:p>
          <a:p>
            <a:pPr marL="476250" indent="-476250" algn="just">
              <a:lnSpc>
                <a:spcPct val="180000"/>
              </a:lnSpc>
              <a:buSzPct val="100000"/>
              <a:buNone/>
            </a:pPr>
            <a:endParaRPr lang="pt-BR" sz="1800" dirty="0" smtClean="0"/>
          </a:p>
          <a:p>
            <a:pPr marL="732282" lvl="1" indent="-476250" algn="just">
              <a:lnSpc>
                <a:spcPct val="180000"/>
              </a:lnSpc>
              <a:buSzPct val="100000"/>
              <a:buNone/>
            </a:pPr>
            <a:endParaRPr lang="pt-BR" sz="1400" dirty="0" smtClean="0"/>
          </a:p>
          <a:p>
            <a:pPr marL="970026" lvl="2" indent="-476250" algn="just">
              <a:lnSpc>
                <a:spcPct val="180000"/>
              </a:lnSpc>
              <a:buSzPct val="70000"/>
              <a:buNone/>
            </a:pPr>
            <a:endParaRPr lang="pt-BR" sz="1600" dirty="0" smtClean="0"/>
          </a:p>
          <a:p>
            <a:pPr marL="476250" indent="-476250" algn="just">
              <a:lnSpc>
                <a:spcPct val="180000"/>
              </a:lnSpc>
              <a:buSzPct val="100000"/>
              <a:buNone/>
            </a:pPr>
            <a:endParaRPr lang="pt-BR" sz="1800" dirty="0"/>
          </a:p>
          <a:p>
            <a:pPr marL="476250" indent="-476250" algn="just">
              <a:lnSpc>
                <a:spcPct val="180000"/>
              </a:lnSpc>
            </a:pPr>
            <a:endParaRPr lang="pt-BR" sz="1800" dirty="0"/>
          </a:p>
          <a:p>
            <a:pPr marL="476250" indent="-476250" algn="just">
              <a:lnSpc>
                <a:spcPct val="180000"/>
              </a:lnSpc>
            </a:pPr>
            <a:endParaRPr lang="pt-BR" sz="1800" dirty="0"/>
          </a:p>
          <a:p>
            <a:pPr marL="476250" indent="-476250" algn="just">
              <a:lnSpc>
                <a:spcPct val="180000"/>
              </a:lnSpc>
              <a:buFont typeface="Wingdings" pitchFamily="2" charset="2"/>
              <a:buNone/>
            </a:pPr>
            <a:endParaRPr lang="pt-BR" sz="1800" dirty="0"/>
          </a:p>
        </p:txBody>
      </p:sp>
      <p:sp>
        <p:nvSpPr>
          <p:cNvPr id="11" name="Título 3"/>
          <p:cNvSpPr txBox="1">
            <a:spLocks/>
          </p:cNvSpPr>
          <p:nvPr/>
        </p:nvSpPr>
        <p:spPr>
          <a:xfrm>
            <a:off x="544016" y="201694"/>
            <a:ext cx="7772400" cy="1082056"/>
          </a:xfrm>
          <a:prstGeom prst="rect">
            <a:avLst/>
          </a:prstGeom>
        </p:spPr>
        <p:txBody>
          <a:bodyPr vert="horz" rtlCol="0" anchor="ctr">
            <a:normAutofit/>
            <a:scene3d>
              <a:camera prst="orthographicFront"/>
              <a:lightRig rig="soft" dir="tl">
                <a:rot lat="0" lon="0" rev="0"/>
              </a:lightRig>
            </a:scene3d>
            <a:sp3d contourW="25400" prstMaterial="matte">
              <a:bevelT w="25400" h="55880" prst="artDeco"/>
              <a:contourClr>
                <a:schemeClr val="accent2">
                  <a:tint val="20000"/>
                </a:schemeClr>
              </a:contourClr>
            </a:sp3d>
          </a:bodyPr>
          <a:lst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a:lstStyle>
          <a:p>
            <a:pPr algn="ctr"/>
            <a:r>
              <a:rPr lang="pt-BR" dirty="0" smtClean="0">
                <a:solidFill>
                  <a:srgbClr val="C00000"/>
                </a:solidFill>
              </a:rPr>
              <a:t>Exercício: Laboratório</a:t>
            </a:r>
            <a:endParaRPr lang="pt-BR" dirty="0">
              <a:solidFill>
                <a:srgbClr val="C00000"/>
              </a:solidFill>
            </a:endParaRPr>
          </a:p>
        </p:txBody>
      </p:sp>
      <p:pic>
        <p:nvPicPr>
          <p:cNvPr id="13" name="Picture 2" descr="http://vignette1.wikia.nocookie.net/battlezone/images/9/99/Pc_icon.png/revision/latest?cb=2015021117244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66943" y="99947"/>
            <a:ext cx="1248073" cy="1248073"/>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2"/>
          </p:nvPr>
        </p:nvSpPr>
        <p:spPr/>
        <p:txBody>
          <a:bodyPr/>
          <a:lstStyle/>
          <a:p>
            <a:fld id="{64B04174-04F1-4CFC-A68E-9D1BC206F645}" type="slidenum">
              <a:rPr lang="pt-BR" smtClean="0"/>
              <a:pPr/>
              <a:t>217</a:t>
            </a:fld>
            <a:endParaRPr lang="pt-BR"/>
          </a:p>
        </p:txBody>
      </p:sp>
      <p:pic>
        <p:nvPicPr>
          <p:cNvPr id="2" name="Picture 1"/>
          <p:cNvPicPr>
            <a:picLocks noChangeAspect="1"/>
          </p:cNvPicPr>
          <p:nvPr/>
        </p:nvPicPr>
        <p:blipFill>
          <a:blip r:embed="rId4"/>
          <a:stretch>
            <a:fillRect/>
          </a:stretch>
        </p:blipFill>
        <p:spPr>
          <a:xfrm>
            <a:off x="1369915" y="1911916"/>
            <a:ext cx="6392117" cy="4681051"/>
          </a:xfrm>
          <a:prstGeom prst="rect">
            <a:avLst/>
          </a:prstGeom>
        </p:spPr>
      </p:pic>
    </p:spTree>
    <p:extLst>
      <p:ext uri="{BB962C8B-B14F-4D97-AF65-F5344CB8AC3E}">
        <p14:creationId xmlns:p14="http://schemas.microsoft.com/office/powerpoint/2010/main" val="4223677191"/>
      </p:ext>
    </p:extLst>
  </p:cSld>
  <p:clrMapOvr>
    <a:masterClrMapping/>
  </p:clrMapOvr>
  <p:timing>
    <p:tnLst>
      <p:par>
        <p:cT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5" name="Rectangle 3"/>
          <p:cNvSpPr>
            <a:spLocks noGrp="1" noChangeArrowheads="1"/>
          </p:cNvSpPr>
          <p:nvPr>
            <p:ph type="body" idx="1"/>
          </p:nvPr>
        </p:nvSpPr>
        <p:spPr>
          <a:xfrm>
            <a:off x="671514" y="1340768"/>
            <a:ext cx="8043890" cy="5072098"/>
          </a:xfrm>
        </p:spPr>
        <p:txBody>
          <a:bodyPr>
            <a:normAutofit/>
          </a:bodyPr>
          <a:lstStyle/>
          <a:p>
            <a:pPr marL="0" indent="0" algn="just">
              <a:lnSpc>
                <a:spcPct val="180000"/>
              </a:lnSpc>
              <a:buSzPct val="100000"/>
              <a:buNone/>
            </a:pPr>
            <a:r>
              <a:rPr lang="pt-BR" sz="1800" dirty="0" smtClean="0"/>
              <a:t>Construir uma página HTML onde links dentro de um </a:t>
            </a:r>
            <a:r>
              <a:rPr lang="pt-BR" sz="1800" i="1" dirty="0" smtClean="0"/>
              <a:t>container</a:t>
            </a:r>
            <a:r>
              <a:rPr lang="pt-BR" sz="1800" dirty="0" smtClean="0"/>
              <a:t> tenham efeitos diferentes de um outro </a:t>
            </a:r>
            <a:r>
              <a:rPr lang="pt-BR" sz="1800" i="1" dirty="0" smtClean="0"/>
              <a:t>container</a:t>
            </a:r>
            <a:r>
              <a:rPr lang="pt-BR" sz="1800" dirty="0" smtClean="0"/>
              <a:t>, conforme mostrado no exemplo abaixo:</a:t>
            </a:r>
          </a:p>
          <a:p>
            <a:pPr marL="476250" indent="-476250" algn="just">
              <a:lnSpc>
                <a:spcPct val="180000"/>
              </a:lnSpc>
              <a:buSzPct val="100000"/>
              <a:buFont typeface="+mj-lt"/>
              <a:buAutoNum type="arabicPeriod" startAt="11"/>
            </a:pPr>
            <a:endParaRPr lang="pt-BR" sz="1800" dirty="0" smtClean="0"/>
          </a:p>
          <a:p>
            <a:pPr marL="476250" indent="-476250" algn="just">
              <a:lnSpc>
                <a:spcPct val="180000"/>
              </a:lnSpc>
              <a:buSzPct val="100000"/>
              <a:buFont typeface="+mj-lt"/>
              <a:buAutoNum type="arabicPeriod" startAt="11"/>
            </a:pPr>
            <a:endParaRPr lang="pt-BR" sz="1800" dirty="0" smtClean="0"/>
          </a:p>
          <a:p>
            <a:pPr marL="476250" indent="-476250" algn="just">
              <a:lnSpc>
                <a:spcPct val="180000"/>
              </a:lnSpc>
              <a:buSzPct val="100000"/>
              <a:buFont typeface="+mj-lt"/>
              <a:buAutoNum type="arabicPeriod" startAt="11"/>
            </a:pPr>
            <a:endParaRPr lang="pt-BR" sz="1800" dirty="0" smtClean="0"/>
          </a:p>
          <a:p>
            <a:pPr marL="476250" indent="-476250" algn="just">
              <a:lnSpc>
                <a:spcPct val="180000"/>
              </a:lnSpc>
              <a:buSzPct val="100000"/>
              <a:buFont typeface="+mj-lt"/>
              <a:buAutoNum type="arabicPeriod" startAt="11"/>
            </a:pPr>
            <a:endParaRPr lang="pt-BR" sz="1800" dirty="0" smtClean="0"/>
          </a:p>
          <a:p>
            <a:pPr marL="476250" indent="-476250" algn="just">
              <a:lnSpc>
                <a:spcPct val="180000"/>
              </a:lnSpc>
              <a:buSzPct val="100000"/>
              <a:buFont typeface="+mj-lt"/>
              <a:buAutoNum type="arabicPeriod" startAt="11"/>
            </a:pPr>
            <a:endParaRPr lang="pt-BR" sz="1800" dirty="0" smtClean="0"/>
          </a:p>
          <a:p>
            <a:pPr marL="476250" indent="-476250" algn="just">
              <a:lnSpc>
                <a:spcPct val="180000"/>
              </a:lnSpc>
              <a:buSzPct val="100000"/>
              <a:buFont typeface="+mj-lt"/>
              <a:buAutoNum type="arabicPeriod" startAt="11"/>
            </a:pPr>
            <a:endParaRPr lang="pt-BR" sz="1800" dirty="0" smtClean="0"/>
          </a:p>
          <a:p>
            <a:pPr marL="476250" indent="-476250" algn="just">
              <a:lnSpc>
                <a:spcPct val="180000"/>
              </a:lnSpc>
              <a:buSzPct val="100000"/>
              <a:buNone/>
            </a:pPr>
            <a:endParaRPr lang="pt-BR" sz="1800" dirty="0" smtClean="0"/>
          </a:p>
          <a:p>
            <a:pPr marL="732282" lvl="1" indent="-476250" algn="just">
              <a:lnSpc>
                <a:spcPct val="180000"/>
              </a:lnSpc>
              <a:buSzPct val="100000"/>
              <a:buNone/>
            </a:pPr>
            <a:endParaRPr lang="pt-BR" sz="1400" dirty="0" smtClean="0"/>
          </a:p>
          <a:p>
            <a:pPr marL="970026" lvl="2" indent="-476250" algn="just">
              <a:lnSpc>
                <a:spcPct val="180000"/>
              </a:lnSpc>
              <a:buSzPct val="70000"/>
              <a:buNone/>
            </a:pPr>
            <a:endParaRPr lang="pt-BR" sz="1600" dirty="0" smtClean="0"/>
          </a:p>
          <a:p>
            <a:pPr marL="476250" indent="-476250" algn="just">
              <a:lnSpc>
                <a:spcPct val="180000"/>
              </a:lnSpc>
              <a:buSzPct val="100000"/>
              <a:buNone/>
            </a:pPr>
            <a:endParaRPr lang="pt-BR" sz="1800" dirty="0"/>
          </a:p>
          <a:p>
            <a:pPr marL="476250" indent="-476250" algn="just">
              <a:lnSpc>
                <a:spcPct val="180000"/>
              </a:lnSpc>
            </a:pPr>
            <a:endParaRPr lang="pt-BR" sz="1800" dirty="0"/>
          </a:p>
          <a:p>
            <a:pPr marL="476250" indent="-476250" algn="just">
              <a:lnSpc>
                <a:spcPct val="180000"/>
              </a:lnSpc>
            </a:pPr>
            <a:endParaRPr lang="pt-BR" sz="1800" dirty="0"/>
          </a:p>
          <a:p>
            <a:pPr marL="476250" indent="-476250" algn="just">
              <a:lnSpc>
                <a:spcPct val="180000"/>
              </a:lnSpc>
              <a:buFont typeface="Wingdings" pitchFamily="2" charset="2"/>
              <a:buNone/>
            </a:pPr>
            <a:endParaRPr lang="pt-BR" sz="1800" dirty="0"/>
          </a:p>
        </p:txBody>
      </p:sp>
      <p:grpSp>
        <p:nvGrpSpPr>
          <p:cNvPr id="15" name="Grupo 14"/>
          <p:cNvGrpSpPr/>
          <p:nvPr/>
        </p:nvGrpSpPr>
        <p:grpSpPr>
          <a:xfrm>
            <a:off x="1187624" y="2780928"/>
            <a:ext cx="7703580" cy="3659332"/>
            <a:chOff x="1157495" y="3016366"/>
            <a:chExt cx="7903375" cy="3786214"/>
          </a:xfrm>
        </p:grpSpPr>
        <p:pic>
          <p:nvPicPr>
            <p:cNvPr id="1027" name="Picture 3"/>
            <p:cNvPicPr>
              <a:picLocks noChangeAspect="1" noChangeArrowheads="1"/>
            </p:cNvPicPr>
            <p:nvPr/>
          </p:nvPicPr>
          <p:blipFill>
            <a:blip r:embed="rId3" cstate="print"/>
            <a:srcRect/>
            <a:stretch>
              <a:fillRect/>
            </a:stretch>
          </p:blipFill>
          <p:spPr bwMode="auto">
            <a:xfrm>
              <a:off x="3616043" y="3016366"/>
              <a:ext cx="5444827" cy="3786214"/>
            </a:xfrm>
            <a:prstGeom prst="rect">
              <a:avLst/>
            </a:prstGeom>
            <a:noFill/>
            <a:ln w="9525">
              <a:noFill/>
              <a:miter lim="800000"/>
              <a:headEnd/>
              <a:tailEnd/>
            </a:ln>
          </p:spPr>
        </p:pic>
        <p:cxnSp>
          <p:nvCxnSpPr>
            <p:cNvPr id="10" name="Conector de seta reta 9"/>
            <p:cNvCxnSpPr/>
            <p:nvPr/>
          </p:nvCxnSpPr>
          <p:spPr>
            <a:xfrm rot="10800000" flipV="1">
              <a:off x="3000364" y="4786322"/>
              <a:ext cx="785818" cy="71438"/>
            </a:xfrm>
            <a:prstGeom prst="straightConnector1">
              <a:avLst/>
            </a:prstGeom>
            <a:ln w="22225">
              <a:tailEnd type="arrow"/>
            </a:ln>
          </p:spPr>
          <p:style>
            <a:lnRef idx="1">
              <a:schemeClr val="accent2"/>
            </a:lnRef>
            <a:fillRef idx="0">
              <a:schemeClr val="accent2"/>
            </a:fillRef>
            <a:effectRef idx="0">
              <a:schemeClr val="accent2"/>
            </a:effectRef>
            <a:fontRef idx="minor">
              <a:schemeClr val="tx1"/>
            </a:fontRef>
          </p:style>
        </p:cxnSp>
        <p:cxnSp>
          <p:nvCxnSpPr>
            <p:cNvPr id="12" name="Conector de seta reta 11"/>
            <p:cNvCxnSpPr/>
            <p:nvPr/>
          </p:nvCxnSpPr>
          <p:spPr>
            <a:xfrm rot="10800000">
              <a:off x="3000364" y="5000636"/>
              <a:ext cx="785818" cy="71438"/>
            </a:xfrm>
            <a:prstGeom prst="straightConnector1">
              <a:avLst/>
            </a:prstGeom>
            <a:ln w="22225">
              <a:tailEnd type="arrow"/>
            </a:ln>
          </p:spPr>
          <p:style>
            <a:lnRef idx="1">
              <a:schemeClr val="accent2"/>
            </a:lnRef>
            <a:fillRef idx="0">
              <a:schemeClr val="accent2"/>
            </a:fillRef>
            <a:effectRef idx="0">
              <a:schemeClr val="accent2"/>
            </a:effectRef>
            <a:fontRef idx="minor">
              <a:schemeClr val="tx1"/>
            </a:fontRef>
          </p:style>
        </p:cxnSp>
        <p:sp>
          <p:nvSpPr>
            <p:cNvPr id="14" name="CaixaDeTexto 13"/>
            <p:cNvSpPr txBox="1"/>
            <p:nvPr/>
          </p:nvSpPr>
          <p:spPr>
            <a:xfrm>
              <a:off x="1157495" y="4756449"/>
              <a:ext cx="1914307" cy="338554"/>
            </a:xfrm>
            <a:prstGeom prst="rect">
              <a:avLst/>
            </a:prstGeom>
            <a:noFill/>
          </p:spPr>
          <p:txBody>
            <a:bodyPr wrap="none" rtlCol="0">
              <a:spAutoFit/>
            </a:bodyPr>
            <a:lstStyle/>
            <a:p>
              <a:r>
                <a:rPr lang="pt-BR" sz="1600" dirty="0" smtClean="0">
                  <a:solidFill>
                    <a:srgbClr val="C00000"/>
                  </a:solidFill>
                </a:rPr>
                <a:t>Efeitos diferentes</a:t>
              </a:r>
              <a:endParaRPr lang="pt-BR" sz="1600" dirty="0">
                <a:solidFill>
                  <a:srgbClr val="C00000"/>
                </a:solidFill>
              </a:endParaRPr>
            </a:p>
          </p:txBody>
        </p:sp>
      </p:grpSp>
      <p:sp>
        <p:nvSpPr>
          <p:cNvPr id="11" name="Título 3"/>
          <p:cNvSpPr txBox="1">
            <a:spLocks/>
          </p:cNvSpPr>
          <p:nvPr/>
        </p:nvSpPr>
        <p:spPr>
          <a:xfrm>
            <a:off x="544016" y="201694"/>
            <a:ext cx="7772400" cy="1082056"/>
          </a:xfrm>
          <a:prstGeom prst="rect">
            <a:avLst/>
          </a:prstGeom>
        </p:spPr>
        <p:txBody>
          <a:bodyPr vert="horz" rtlCol="0" anchor="ctr">
            <a:normAutofit/>
            <a:scene3d>
              <a:camera prst="orthographicFront"/>
              <a:lightRig rig="soft" dir="tl">
                <a:rot lat="0" lon="0" rev="0"/>
              </a:lightRig>
            </a:scene3d>
            <a:sp3d contourW="25400" prstMaterial="matte">
              <a:bevelT w="25400" h="55880" prst="artDeco"/>
              <a:contourClr>
                <a:schemeClr val="accent2">
                  <a:tint val="20000"/>
                </a:schemeClr>
              </a:contourClr>
            </a:sp3d>
          </a:bodyPr>
          <a:lst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a:lstStyle>
          <a:p>
            <a:pPr algn="ctr"/>
            <a:r>
              <a:rPr lang="pt-BR" dirty="0" smtClean="0">
                <a:solidFill>
                  <a:srgbClr val="C00000"/>
                </a:solidFill>
              </a:rPr>
              <a:t>Exercício: Laboratório</a:t>
            </a:r>
            <a:endParaRPr lang="pt-BR" dirty="0">
              <a:solidFill>
                <a:srgbClr val="C00000"/>
              </a:solidFill>
            </a:endParaRPr>
          </a:p>
        </p:txBody>
      </p:sp>
      <p:pic>
        <p:nvPicPr>
          <p:cNvPr id="13" name="Picture 2" descr="http://vignette1.wikia.nocookie.net/battlezone/images/9/99/Pc_icon.png/revision/latest?cb=20150211172448"/>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66943" y="99947"/>
            <a:ext cx="1248073" cy="1248073"/>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2"/>
          </p:nvPr>
        </p:nvSpPr>
        <p:spPr/>
        <p:txBody>
          <a:bodyPr/>
          <a:lstStyle/>
          <a:p>
            <a:fld id="{64B04174-04F1-4CFC-A68E-9D1BC206F645}" type="slidenum">
              <a:rPr lang="pt-BR" smtClean="0"/>
              <a:pPr/>
              <a:t>218</a:t>
            </a:fld>
            <a:endParaRPr lang="pt-BR"/>
          </a:p>
        </p:txBody>
      </p:sp>
    </p:spTree>
    <p:extLst>
      <p:ext uri="{BB962C8B-B14F-4D97-AF65-F5344CB8AC3E}">
        <p14:creationId xmlns:p14="http://schemas.microsoft.com/office/powerpoint/2010/main" val="3669033714"/>
      </p:ext>
    </p:extLst>
  </p:cSld>
  <p:clrMapOvr>
    <a:masterClrMapping/>
  </p:clrMapOvr>
  <p:timing>
    <p:tnLst>
      <p:par>
        <p:cT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normAutofit/>
          </a:bodyPr>
          <a:lstStyle/>
          <a:p>
            <a:pPr algn="ctr"/>
            <a:r>
              <a:rPr lang="pt-BR" dirty="0" smtClean="0"/>
              <a:t>CSS – Menu horizontal</a:t>
            </a:r>
            <a:endParaRPr lang="pt-BR" dirty="0"/>
          </a:p>
        </p:txBody>
      </p:sp>
      <p:sp>
        <p:nvSpPr>
          <p:cNvPr id="6" name="Espaço Reservado para Conteúdo 1"/>
          <p:cNvSpPr>
            <a:spLocks noGrp="1"/>
          </p:cNvSpPr>
          <p:nvPr>
            <p:ph idx="1"/>
          </p:nvPr>
        </p:nvSpPr>
        <p:spPr>
          <a:xfrm>
            <a:off x="457200" y="1481328"/>
            <a:ext cx="8229600" cy="4525963"/>
          </a:xfrm>
        </p:spPr>
        <p:txBody>
          <a:bodyPr>
            <a:noAutofit/>
          </a:bodyPr>
          <a:lstStyle/>
          <a:p>
            <a:pPr lvl="0" algn="just">
              <a:lnSpc>
                <a:spcPct val="170000"/>
              </a:lnSpc>
            </a:pPr>
            <a:r>
              <a:rPr lang="pt-BR" sz="1800" dirty="0" smtClean="0"/>
              <a:t>Há duas formas de criar uma barra de menu horizontal: </a:t>
            </a:r>
            <a:r>
              <a:rPr lang="pt-BR" sz="1800" b="1" dirty="0" smtClean="0"/>
              <a:t>inline</a:t>
            </a:r>
            <a:r>
              <a:rPr lang="pt-BR" sz="1800" dirty="0" smtClean="0"/>
              <a:t> e </a:t>
            </a:r>
            <a:r>
              <a:rPr lang="pt-BR" sz="1800" b="1" dirty="0" smtClean="0"/>
              <a:t>floating</a:t>
            </a:r>
          </a:p>
          <a:p>
            <a:pPr lvl="0" algn="just">
              <a:lnSpc>
                <a:spcPct val="170000"/>
              </a:lnSpc>
            </a:pPr>
            <a:endParaRPr lang="pt-BR" sz="1400" dirty="0" smtClean="0"/>
          </a:p>
          <a:p>
            <a:pPr lvl="1" algn="just">
              <a:lnSpc>
                <a:spcPct val="170000"/>
              </a:lnSpc>
            </a:pPr>
            <a:endParaRPr lang="pt-BR" sz="1400" dirty="0" smtClean="0"/>
          </a:p>
          <a:p>
            <a:pPr lvl="2" algn="just">
              <a:lnSpc>
                <a:spcPct val="170000"/>
              </a:lnSpc>
              <a:buNone/>
            </a:pPr>
            <a:endParaRPr lang="en-US" sz="1400" dirty="0" smtClean="0"/>
          </a:p>
          <a:p>
            <a:pPr lvl="2" algn="just">
              <a:lnSpc>
                <a:spcPct val="170000"/>
              </a:lnSpc>
              <a:buNone/>
            </a:pPr>
            <a:endParaRPr lang="en-US" sz="1400" dirty="0" smtClean="0"/>
          </a:p>
          <a:p>
            <a:pPr lvl="2" algn="just">
              <a:lnSpc>
                <a:spcPct val="170000"/>
              </a:lnSpc>
              <a:buNone/>
            </a:pPr>
            <a:endParaRPr lang="en-US" sz="1400" dirty="0" smtClean="0"/>
          </a:p>
        </p:txBody>
      </p:sp>
      <p:sp>
        <p:nvSpPr>
          <p:cNvPr id="4" name="Slide Number Placeholder 3"/>
          <p:cNvSpPr>
            <a:spLocks noGrp="1"/>
          </p:cNvSpPr>
          <p:nvPr>
            <p:ph type="sldNum" sz="quarter" idx="12"/>
          </p:nvPr>
        </p:nvSpPr>
        <p:spPr/>
        <p:txBody>
          <a:bodyPr/>
          <a:lstStyle/>
          <a:p>
            <a:fld id="{64B04174-04F1-4CFC-A68E-9D1BC206F645}" type="slidenum">
              <a:rPr lang="pt-BR" smtClean="0"/>
              <a:pPr/>
              <a:t>219</a:t>
            </a:fld>
            <a:endParaRPr lang="pt-BR"/>
          </a:p>
        </p:txBody>
      </p:sp>
      <p:pic>
        <p:nvPicPr>
          <p:cNvPr id="2" name="Picture 1"/>
          <p:cNvPicPr>
            <a:picLocks noChangeAspect="1"/>
          </p:cNvPicPr>
          <p:nvPr/>
        </p:nvPicPr>
        <p:blipFill>
          <a:blip r:embed="rId3"/>
          <a:stretch>
            <a:fillRect/>
          </a:stretch>
        </p:blipFill>
        <p:spPr>
          <a:xfrm>
            <a:off x="186334" y="2667984"/>
            <a:ext cx="4370415" cy="977040"/>
          </a:xfrm>
          <a:prstGeom prst="rect">
            <a:avLst/>
          </a:prstGeom>
        </p:spPr>
      </p:pic>
      <p:pic>
        <p:nvPicPr>
          <p:cNvPr id="5" name="Picture 4"/>
          <p:cNvPicPr>
            <a:picLocks noChangeAspect="1"/>
          </p:cNvPicPr>
          <p:nvPr/>
        </p:nvPicPr>
        <p:blipFill>
          <a:blip r:embed="rId4"/>
          <a:stretch>
            <a:fillRect/>
          </a:stretch>
        </p:blipFill>
        <p:spPr>
          <a:xfrm>
            <a:off x="4650830" y="2651154"/>
            <a:ext cx="4289752" cy="2330490"/>
          </a:xfrm>
          <a:prstGeom prst="rect">
            <a:avLst/>
          </a:prstGeom>
        </p:spPr>
      </p:pic>
    </p:spTree>
    <p:extLst>
      <p:ext uri="{BB962C8B-B14F-4D97-AF65-F5344CB8AC3E}">
        <p14:creationId xmlns:p14="http://schemas.microsoft.com/office/powerpoint/2010/main" val="273251738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noAutofit/>
          </a:bodyPr>
          <a:lstStyle/>
          <a:p>
            <a:pPr lvl="0" algn="just">
              <a:lnSpc>
                <a:spcPct val="170000"/>
              </a:lnSpc>
            </a:pPr>
            <a:r>
              <a:rPr lang="pt-BR" sz="1800" b="1" dirty="0" err="1" smtClean="0"/>
              <a:t>Tags</a:t>
            </a:r>
            <a:r>
              <a:rPr lang="pt-BR" sz="1800" b="1" dirty="0" smtClean="0"/>
              <a:t> utilizadas no cabeçalho &lt;</a:t>
            </a:r>
            <a:r>
              <a:rPr lang="pt-BR" sz="1800" b="1" dirty="0" err="1" smtClean="0"/>
              <a:t>head</a:t>
            </a:r>
            <a:r>
              <a:rPr lang="pt-BR" sz="1800" b="1" dirty="0" smtClean="0"/>
              <a:t>&gt;</a:t>
            </a:r>
            <a:r>
              <a:rPr lang="pt-BR" sz="1800" dirty="0" smtClean="0"/>
              <a:t>:</a:t>
            </a:r>
          </a:p>
          <a:p>
            <a:pPr lvl="2" algn="just">
              <a:lnSpc>
                <a:spcPct val="170000"/>
              </a:lnSpc>
              <a:buNone/>
            </a:pPr>
            <a:endParaRPr lang="en-US" sz="1400" dirty="0" smtClean="0"/>
          </a:p>
          <a:p>
            <a:pPr lvl="2" algn="just">
              <a:lnSpc>
                <a:spcPct val="170000"/>
              </a:lnSpc>
              <a:buNone/>
            </a:pPr>
            <a:endParaRPr lang="en-US" sz="1400" dirty="0" smtClean="0"/>
          </a:p>
          <a:p>
            <a:pPr lvl="2" algn="just">
              <a:lnSpc>
                <a:spcPct val="170000"/>
              </a:lnSpc>
              <a:buNone/>
            </a:pPr>
            <a:endParaRPr lang="en-US" sz="1400" dirty="0" smtClean="0"/>
          </a:p>
        </p:txBody>
      </p:sp>
      <p:sp>
        <p:nvSpPr>
          <p:cNvPr id="3" name="Título 2"/>
          <p:cNvSpPr>
            <a:spLocks noGrp="1"/>
          </p:cNvSpPr>
          <p:nvPr>
            <p:ph type="title"/>
          </p:nvPr>
        </p:nvSpPr>
        <p:spPr/>
        <p:txBody>
          <a:bodyPr/>
          <a:lstStyle/>
          <a:p>
            <a:pPr algn="ctr"/>
            <a:r>
              <a:rPr lang="pt-BR" dirty="0" err="1" smtClean="0"/>
              <a:t>TAGs</a:t>
            </a:r>
            <a:r>
              <a:rPr lang="pt-BR" dirty="0" smtClean="0"/>
              <a:t> HTML</a:t>
            </a:r>
            <a:endParaRPr lang="pt-BR" dirty="0"/>
          </a:p>
        </p:txBody>
      </p:sp>
      <p:sp>
        <p:nvSpPr>
          <p:cNvPr id="5" name="Retângulo de cantos arredondados 4"/>
          <p:cNvSpPr/>
          <p:nvPr/>
        </p:nvSpPr>
        <p:spPr>
          <a:xfrm>
            <a:off x="2500298" y="3000372"/>
            <a:ext cx="4357718" cy="1143008"/>
          </a:xfrm>
          <a:prstGeom prst="roundRect">
            <a:avLst/>
          </a:prstGeom>
          <a:solidFill>
            <a:schemeClr val="accent2"/>
          </a:solidFill>
          <a:ln w="12700">
            <a:solidFill>
              <a:schemeClr val="bg2"/>
            </a:solidFill>
          </a:ln>
          <a:effectLst>
            <a:innerShdw blurRad="114300">
              <a:prstClr val="black"/>
            </a:innerShdw>
            <a:reflection blurRad="6350" stA="50000" endA="300" endPos="5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000" dirty="0" smtClean="0">
                <a:solidFill>
                  <a:schemeClr val="bg1"/>
                </a:solidFill>
                <a:effectLst>
                  <a:glow rad="228600">
                    <a:schemeClr val="accent1">
                      <a:satMod val="175000"/>
                      <a:alpha val="40000"/>
                    </a:schemeClr>
                  </a:glow>
                </a:effectLst>
              </a:rPr>
              <a:t>Demonstração</a:t>
            </a:r>
            <a:endParaRPr lang="pt-BR" sz="2000" dirty="0">
              <a:solidFill>
                <a:schemeClr val="bg1"/>
              </a:solidFill>
              <a:effectLst>
                <a:glow rad="228600">
                  <a:schemeClr val="accent1">
                    <a:satMod val="175000"/>
                    <a:alpha val="40000"/>
                  </a:schemeClr>
                </a:glow>
              </a:effectLst>
            </a:endParaRPr>
          </a:p>
        </p:txBody>
      </p:sp>
      <p:sp>
        <p:nvSpPr>
          <p:cNvPr id="6" name="Slide Number Placeholder 5"/>
          <p:cNvSpPr>
            <a:spLocks noGrp="1"/>
          </p:cNvSpPr>
          <p:nvPr>
            <p:ph type="sldNum" sz="quarter" idx="12"/>
          </p:nvPr>
        </p:nvSpPr>
        <p:spPr/>
        <p:txBody>
          <a:bodyPr/>
          <a:lstStyle/>
          <a:p>
            <a:fld id="{64B04174-04F1-4CFC-A68E-9D1BC206F645}" type="slidenum">
              <a:rPr lang="pt-BR" smtClean="0"/>
              <a:pPr/>
              <a:t>22</a:t>
            </a:fld>
            <a:endParaRPr lang="pt-BR"/>
          </a:p>
        </p:txBody>
      </p:sp>
    </p:spTree>
  </p:cSld>
  <p:clrMapOvr>
    <a:masterClrMapping/>
  </p:clrMapOvr>
  <p:timing>
    <p:tnLst>
      <p:par>
        <p:cT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5" name="Rectangle 3"/>
          <p:cNvSpPr>
            <a:spLocks noGrp="1" noChangeArrowheads="1"/>
          </p:cNvSpPr>
          <p:nvPr>
            <p:ph type="body" idx="1"/>
          </p:nvPr>
        </p:nvSpPr>
        <p:spPr>
          <a:xfrm>
            <a:off x="671514" y="1340768"/>
            <a:ext cx="8043890" cy="5072098"/>
          </a:xfrm>
        </p:spPr>
        <p:txBody>
          <a:bodyPr>
            <a:normAutofit/>
          </a:bodyPr>
          <a:lstStyle/>
          <a:p>
            <a:pPr marL="476250" indent="-476250" algn="just">
              <a:lnSpc>
                <a:spcPct val="180000"/>
              </a:lnSpc>
              <a:buSzPct val="100000"/>
              <a:buNone/>
            </a:pPr>
            <a:r>
              <a:rPr lang="pt-BR" sz="1800" dirty="0" smtClean="0"/>
              <a:t>Utilize o conceito de listas para construir o menu abaixo:</a:t>
            </a:r>
          </a:p>
          <a:p>
            <a:pPr marL="476250" indent="-476250" algn="just">
              <a:lnSpc>
                <a:spcPct val="180000"/>
              </a:lnSpc>
              <a:buSzPct val="100000"/>
              <a:buFont typeface="+mj-lt"/>
              <a:buAutoNum type="arabicPeriod" startAt="11"/>
            </a:pPr>
            <a:endParaRPr lang="pt-BR" sz="1800" dirty="0" smtClean="0"/>
          </a:p>
          <a:p>
            <a:pPr marL="476250" indent="-476250" algn="just">
              <a:lnSpc>
                <a:spcPct val="180000"/>
              </a:lnSpc>
              <a:buSzPct val="100000"/>
              <a:buFont typeface="+mj-lt"/>
              <a:buAutoNum type="arabicPeriod" startAt="11"/>
            </a:pPr>
            <a:endParaRPr lang="pt-BR" sz="1800" dirty="0" smtClean="0"/>
          </a:p>
          <a:p>
            <a:pPr marL="476250" indent="-476250" algn="just">
              <a:lnSpc>
                <a:spcPct val="180000"/>
              </a:lnSpc>
              <a:buSzPct val="100000"/>
              <a:buFont typeface="+mj-lt"/>
              <a:buAutoNum type="arabicPeriod" startAt="11"/>
            </a:pPr>
            <a:endParaRPr lang="pt-BR" sz="1800" dirty="0" smtClean="0"/>
          </a:p>
          <a:p>
            <a:pPr marL="476250" indent="-476250" algn="just">
              <a:lnSpc>
                <a:spcPct val="180000"/>
              </a:lnSpc>
              <a:buSzPct val="100000"/>
              <a:buFont typeface="+mj-lt"/>
              <a:buAutoNum type="arabicPeriod" startAt="11"/>
            </a:pPr>
            <a:endParaRPr lang="pt-BR" sz="1800" dirty="0" smtClean="0"/>
          </a:p>
          <a:p>
            <a:pPr marL="476250" indent="-476250" algn="just">
              <a:lnSpc>
                <a:spcPct val="180000"/>
              </a:lnSpc>
              <a:buSzPct val="100000"/>
              <a:buFont typeface="+mj-lt"/>
              <a:buAutoNum type="arabicPeriod" startAt="11"/>
            </a:pPr>
            <a:endParaRPr lang="pt-BR" sz="1800" dirty="0" smtClean="0"/>
          </a:p>
          <a:p>
            <a:pPr marL="476250" indent="-476250" algn="just">
              <a:lnSpc>
                <a:spcPct val="180000"/>
              </a:lnSpc>
              <a:buSzPct val="100000"/>
              <a:buFont typeface="+mj-lt"/>
              <a:buAutoNum type="arabicPeriod" startAt="11"/>
            </a:pPr>
            <a:endParaRPr lang="pt-BR" sz="1800" dirty="0" smtClean="0"/>
          </a:p>
          <a:p>
            <a:pPr marL="476250" indent="-476250" algn="just">
              <a:lnSpc>
                <a:spcPct val="180000"/>
              </a:lnSpc>
              <a:buSzPct val="100000"/>
              <a:buNone/>
            </a:pPr>
            <a:endParaRPr lang="pt-BR" sz="1800" dirty="0" smtClean="0"/>
          </a:p>
          <a:p>
            <a:pPr marL="732282" lvl="1" indent="-476250" algn="just">
              <a:lnSpc>
                <a:spcPct val="180000"/>
              </a:lnSpc>
              <a:buSzPct val="100000"/>
              <a:buNone/>
            </a:pPr>
            <a:endParaRPr lang="pt-BR" sz="1400" dirty="0" smtClean="0"/>
          </a:p>
          <a:p>
            <a:pPr marL="970026" lvl="2" indent="-476250" algn="just">
              <a:lnSpc>
                <a:spcPct val="180000"/>
              </a:lnSpc>
              <a:buSzPct val="70000"/>
              <a:buNone/>
            </a:pPr>
            <a:endParaRPr lang="pt-BR" sz="1600" dirty="0" smtClean="0"/>
          </a:p>
          <a:p>
            <a:pPr marL="476250" indent="-476250" algn="just">
              <a:lnSpc>
                <a:spcPct val="180000"/>
              </a:lnSpc>
              <a:buSzPct val="100000"/>
              <a:buNone/>
            </a:pPr>
            <a:endParaRPr lang="pt-BR" sz="1800" dirty="0"/>
          </a:p>
          <a:p>
            <a:pPr marL="476250" indent="-476250" algn="just">
              <a:lnSpc>
                <a:spcPct val="180000"/>
              </a:lnSpc>
            </a:pPr>
            <a:endParaRPr lang="pt-BR" sz="1800" dirty="0"/>
          </a:p>
          <a:p>
            <a:pPr marL="476250" indent="-476250" algn="just">
              <a:lnSpc>
                <a:spcPct val="180000"/>
              </a:lnSpc>
            </a:pPr>
            <a:endParaRPr lang="pt-BR" sz="1800" dirty="0"/>
          </a:p>
          <a:p>
            <a:pPr marL="476250" indent="-476250" algn="just">
              <a:lnSpc>
                <a:spcPct val="180000"/>
              </a:lnSpc>
              <a:buFont typeface="Wingdings" pitchFamily="2" charset="2"/>
              <a:buNone/>
            </a:pPr>
            <a:endParaRPr lang="pt-BR" sz="1800" dirty="0"/>
          </a:p>
        </p:txBody>
      </p:sp>
      <p:sp>
        <p:nvSpPr>
          <p:cNvPr id="9" name="CaixaDeTexto 8"/>
          <p:cNvSpPr txBox="1"/>
          <p:nvPr/>
        </p:nvSpPr>
        <p:spPr>
          <a:xfrm>
            <a:off x="2699792" y="1973450"/>
            <a:ext cx="4649030" cy="369332"/>
          </a:xfrm>
          <a:prstGeom prst="rect">
            <a:avLst/>
          </a:prstGeom>
          <a:noFill/>
        </p:spPr>
        <p:txBody>
          <a:bodyPr wrap="none" rtlCol="0">
            <a:spAutoFit/>
          </a:bodyPr>
          <a:lstStyle/>
          <a:p>
            <a:r>
              <a:rPr lang="pt-BR" dirty="0" smtClean="0">
                <a:solidFill>
                  <a:srgbClr val="FF0000"/>
                </a:solidFill>
              </a:rPr>
              <a:t>Efeito ao passar o mouse sobre a opção</a:t>
            </a:r>
            <a:endParaRPr lang="pt-BR" dirty="0">
              <a:solidFill>
                <a:srgbClr val="FF0000"/>
              </a:solidFill>
            </a:endParaRPr>
          </a:p>
        </p:txBody>
      </p:sp>
      <p:pic>
        <p:nvPicPr>
          <p:cNvPr id="10" name="Picture 2" descr="http://1.bp.blogspot.com/-jIeU4JQLRms/VZaMONt4_KI/AAAAAAAAALI/vXsD9hptIdU/s1600/2_icone-casa.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62752" y="240928"/>
            <a:ext cx="1109249" cy="1008112"/>
          </a:xfrm>
          <a:prstGeom prst="rect">
            <a:avLst/>
          </a:prstGeom>
          <a:noFill/>
          <a:extLst>
            <a:ext uri="{909E8E84-426E-40DD-AFC4-6F175D3DCCD1}">
              <a14:hiddenFill xmlns:a14="http://schemas.microsoft.com/office/drawing/2010/main">
                <a:solidFill>
                  <a:srgbClr val="FFFFFF"/>
                </a:solidFill>
              </a14:hiddenFill>
            </a:ext>
          </a:extLst>
        </p:spPr>
      </p:pic>
      <p:sp>
        <p:nvSpPr>
          <p:cNvPr id="11" name="Título 3"/>
          <p:cNvSpPr txBox="1">
            <a:spLocks/>
          </p:cNvSpPr>
          <p:nvPr/>
        </p:nvSpPr>
        <p:spPr>
          <a:xfrm>
            <a:off x="544016" y="201694"/>
            <a:ext cx="7772400" cy="1082056"/>
          </a:xfrm>
          <a:prstGeom prst="rect">
            <a:avLst/>
          </a:prstGeom>
        </p:spPr>
        <p:txBody>
          <a:bodyPr vert="horz" rtlCol="0" anchor="ctr">
            <a:normAutofit/>
            <a:scene3d>
              <a:camera prst="orthographicFront"/>
              <a:lightRig rig="soft" dir="tl">
                <a:rot lat="0" lon="0" rev="0"/>
              </a:lightRig>
            </a:scene3d>
            <a:sp3d contourW="25400" prstMaterial="matte">
              <a:bevelT w="25400" h="55880" prst="artDeco"/>
              <a:contourClr>
                <a:schemeClr val="accent2">
                  <a:tint val="20000"/>
                </a:schemeClr>
              </a:contourClr>
            </a:sp3d>
          </a:bodyPr>
          <a:lst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a:lstStyle>
          <a:p>
            <a:pPr algn="ctr"/>
            <a:r>
              <a:rPr lang="pt-BR" dirty="0" smtClean="0">
                <a:solidFill>
                  <a:srgbClr val="C00000"/>
                </a:solidFill>
              </a:rPr>
              <a:t>Exercício: Casa</a:t>
            </a:r>
            <a:endParaRPr lang="pt-BR" dirty="0">
              <a:solidFill>
                <a:srgbClr val="C00000"/>
              </a:solidFill>
            </a:endParaRPr>
          </a:p>
        </p:txBody>
      </p:sp>
      <p:sp>
        <p:nvSpPr>
          <p:cNvPr id="4" name="Slide Number Placeholder 3"/>
          <p:cNvSpPr>
            <a:spLocks noGrp="1"/>
          </p:cNvSpPr>
          <p:nvPr>
            <p:ph type="sldNum" sz="quarter" idx="12"/>
          </p:nvPr>
        </p:nvSpPr>
        <p:spPr/>
        <p:txBody>
          <a:bodyPr/>
          <a:lstStyle/>
          <a:p>
            <a:fld id="{64B04174-04F1-4CFC-A68E-9D1BC206F645}" type="slidenum">
              <a:rPr lang="pt-BR" smtClean="0"/>
              <a:pPr/>
              <a:t>220</a:t>
            </a:fld>
            <a:endParaRPr lang="pt-BR"/>
          </a:p>
        </p:txBody>
      </p:sp>
      <p:pic>
        <p:nvPicPr>
          <p:cNvPr id="12" name="Picture 11"/>
          <p:cNvPicPr>
            <a:picLocks noChangeAspect="1"/>
          </p:cNvPicPr>
          <p:nvPr/>
        </p:nvPicPr>
        <p:blipFill>
          <a:blip r:embed="rId4"/>
          <a:stretch>
            <a:fillRect/>
          </a:stretch>
        </p:blipFill>
        <p:spPr>
          <a:xfrm>
            <a:off x="899592" y="2391466"/>
            <a:ext cx="5841592" cy="4277893"/>
          </a:xfrm>
          <a:prstGeom prst="rect">
            <a:avLst/>
          </a:prstGeom>
        </p:spPr>
      </p:pic>
      <p:cxnSp>
        <p:nvCxnSpPr>
          <p:cNvPr id="8" name="Conector de seta reta 7"/>
          <p:cNvCxnSpPr/>
          <p:nvPr/>
        </p:nvCxnSpPr>
        <p:spPr>
          <a:xfrm flipH="1">
            <a:off x="2411760" y="2276872"/>
            <a:ext cx="432048" cy="1152128"/>
          </a:xfrm>
          <a:prstGeom prst="straightConnector1">
            <a:avLst/>
          </a:prstGeom>
          <a:ln w="53975">
            <a:tailEnd type="arrow"/>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023724273"/>
      </p:ext>
    </p:extLst>
  </p:cSld>
  <p:clrMapOvr>
    <a:masterClrMapping/>
  </p:clrMapOvr>
  <p:timing>
    <p:tnLst>
      <p:par>
        <p:cT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normAutofit/>
          </a:bodyPr>
          <a:lstStyle/>
          <a:p>
            <a:pPr algn="ctr"/>
            <a:r>
              <a:rPr lang="pt-BR" dirty="0" smtClean="0"/>
              <a:t>CSS – Menu horizontal</a:t>
            </a:r>
            <a:endParaRPr lang="pt-BR" dirty="0"/>
          </a:p>
        </p:txBody>
      </p:sp>
      <p:sp>
        <p:nvSpPr>
          <p:cNvPr id="6" name="Espaço Reservado para Conteúdo 1"/>
          <p:cNvSpPr>
            <a:spLocks noGrp="1"/>
          </p:cNvSpPr>
          <p:nvPr>
            <p:ph idx="1"/>
          </p:nvPr>
        </p:nvSpPr>
        <p:spPr>
          <a:xfrm>
            <a:off x="457200" y="1481328"/>
            <a:ext cx="8229600" cy="4525963"/>
          </a:xfrm>
        </p:spPr>
        <p:txBody>
          <a:bodyPr>
            <a:noAutofit/>
          </a:bodyPr>
          <a:lstStyle/>
          <a:p>
            <a:pPr lvl="0" algn="just">
              <a:lnSpc>
                <a:spcPct val="170000"/>
              </a:lnSpc>
            </a:pPr>
            <a:r>
              <a:rPr lang="pt-BR" sz="1800" dirty="0"/>
              <a:t>Criação de menu dropdown: </a:t>
            </a:r>
            <a:r>
              <a:rPr lang="pt-BR" sz="1800" dirty="0">
                <a:hlinkClick r:id="rId3"/>
              </a:rPr>
              <a:t>http://</a:t>
            </a:r>
            <a:r>
              <a:rPr lang="pt-BR" sz="1800" dirty="0" smtClean="0">
                <a:hlinkClick r:id="rId3"/>
              </a:rPr>
              <a:t>www.w3schools.com/css/css_dropdowns.asp</a:t>
            </a:r>
            <a:r>
              <a:rPr lang="pt-BR" sz="1800" dirty="0" smtClean="0"/>
              <a:t> </a:t>
            </a:r>
          </a:p>
          <a:p>
            <a:pPr lvl="0" algn="just">
              <a:lnSpc>
                <a:spcPct val="170000"/>
              </a:lnSpc>
            </a:pPr>
            <a:r>
              <a:rPr lang="pt-BR" sz="1800" b="1" dirty="0" smtClean="0"/>
              <a:t>Exemplo:</a:t>
            </a:r>
          </a:p>
          <a:p>
            <a:pPr lvl="0" algn="just">
              <a:lnSpc>
                <a:spcPct val="170000"/>
              </a:lnSpc>
            </a:pPr>
            <a:endParaRPr lang="pt-BR" sz="1400" dirty="0" smtClean="0"/>
          </a:p>
          <a:p>
            <a:pPr lvl="1" algn="just">
              <a:lnSpc>
                <a:spcPct val="170000"/>
              </a:lnSpc>
            </a:pPr>
            <a:endParaRPr lang="pt-BR" sz="1400" dirty="0" smtClean="0"/>
          </a:p>
          <a:p>
            <a:pPr lvl="2" algn="just">
              <a:lnSpc>
                <a:spcPct val="170000"/>
              </a:lnSpc>
              <a:buNone/>
            </a:pPr>
            <a:endParaRPr lang="en-US" sz="1400" dirty="0" smtClean="0"/>
          </a:p>
          <a:p>
            <a:pPr lvl="2" algn="just">
              <a:lnSpc>
                <a:spcPct val="170000"/>
              </a:lnSpc>
              <a:buNone/>
            </a:pPr>
            <a:endParaRPr lang="en-US" sz="1400" dirty="0" smtClean="0"/>
          </a:p>
          <a:p>
            <a:pPr lvl="2" algn="just">
              <a:lnSpc>
                <a:spcPct val="170000"/>
              </a:lnSpc>
              <a:buNone/>
            </a:pPr>
            <a:endParaRPr lang="en-US" sz="1400" dirty="0" smtClean="0"/>
          </a:p>
        </p:txBody>
      </p:sp>
      <p:sp>
        <p:nvSpPr>
          <p:cNvPr id="4" name="Slide Number Placeholder 3"/>
          <p:cNvSpPr>
            <a:spLocks noGrp="1"/>
          </p:cNvSpPr>
          <p:nvPr>
            <p:ph type="sldNum" sz="quarter" idx="12"/>
          </p:nvPr>
        </p:nvSpPr>
        <p:spPr/>
        <p:txBody>
          <a:bodyPr/>
          <a:lstStyle/>
          <a:p>
            <a:fld id="{64B04174-04F1-4CFC-A68E-9D1BC206F645}" type="slidenum">
              <a:rPr lang="pt-BR" smtClean="0"/>
              <a:pPr/>
              <a:t>221</a:t>
            </a:fld>
            <a:endParaRPr lang="pt-BR"/>
          </a:p>
        </p:txBody>
      </p:sp>
      <p:grpSp>
        <p:nvGrpSpPr>
          <p:cNvPr id="11" name="Group 10"/>
          <p:cNvGrpSpPr/>
          <p:nvPr/>
        </p:nvGrpSpPr>
        <p:grpSpPr>
          <a:xfrm>
            <a:off x="823912" y="3140968"/>
            <a:ext cx="7496175" cy="3168352"/>
            <a:chOff x="823912" y="2636912"/>
            <a:chExt cx="7496175" cy="3168352"/>
          </a:xfrm>
        </p:grpSpPr>
        <p:pic>
          <p:nvPicPr>
            <p:cNvPr id="7" name="Picture 6"/>
            <p:cNvPicPr>
              <a:picLocks noChangeAspect="1"/>
            </p:cNvPicPr>
            <p:nvPr/>
          </p:nvPicPr>
          <p:blipFill>
            <a:blip r:embed="rId4"/>
            <a:stretch>
              <a:fillRect/>
            </a:stretch>
          </p:blipFill>
          <p:spPr>
            <a:xfrm>
              <a:off x="823912" y="3824064"/>
              <a:ext cx="7496175" cy="1981200"/>
            </a:xfrm>
            <a:prstGeom prst="rect">
              <a:avLst/>
            </a:prstGeom>
          </p:spPr>
        </p:pic>
        <p:pic>
          <p:nvPicPr>
            <p:cNvPr id="8" name="Picture 7"/>
            <p:cNvPicPr>
              <a:picLocks noChangeAspect="1"/>
            </p:cNvPicPr>
            <p:nvPr/>
          </p:nvPicPr>
          <p:blipFill>
            <a:blip r:embed="rId5"/>
            <a:stretch>
              <a:fillRect/>
            </a:stretch>
          </p:blipFill>
          <p:spPr>
            <a:xfrm>
              <a:off x="953591" y="2636912"/>
              <a:ext cx="7362825" cy="638175"/>
            </a:xfrm>
            <a:prstGeom prst="rect">
              <a:avLst/>
            </a:prstGeom>
          </p:spPr>
        </p:pic>
        <p:cxnSp>
          <p:nvCxnSpPr>
            <p:cNvPr id="10" name="Straight Arrow Connector 9"/>
            <p:cNvCxnSpPr/>
            <p:nvPr/>
          </p:nvCxnSpPr>
          <p:spPr>
            <a:xfrm>
              <a:off x="4644008" y="3275087"/>
              <a:ext cx="0" cy="548977"/>
            </a:xfrm>
            <a:prstGeom prst="straightConnector1">
              <a:avLst/>
            </a:prstGeom>
            <a:ln w="444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pic>
        <p:nvPicPr>
          <p:cNvPr id="12" name="Picture 2" descr="http://1.bp.blogspot.com/-jIeU4JQLRms/VZaMONt4_KI/AAAAAAAAALI/vXsD9hptIdU/s1600/2_icone-casa.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762752" y="240928"/>
            <a:ext cx="1109249" cy="10081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3866428"/>
      </p:ext>
    </p:extLst>
  </p:cSld>
  <p:clrMapOvr>
    <a:masterClrMapping/>
  </p:clrMapOvr>
  <p:timing>
    <p:tnLst>
      <p:par>
        <p:cTn id="1" dur="indefinite" restart="never" nodeType="tmRoot"/>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normAutofit/>
          </a:bodyPr>
          <a:lstStyle/>
          <a:p>
            <a:pPr algn="ctr"/>
            <a:r>
              <a:rPr lang="pt-BR" dirty="0" smtClean="0"/>
              <a:t>CSS – Tooltip</a:t>
            </a:r>
            <a:endParaRPr lang="pt-BR" dirty="0"/>
          </a:p>
        </p:txBody>
      </p:sp>
      <p:sp>
        <p:nvSpPr>
          <p:cNvPr id="6" name="Espaço Reservado para Conteúdo 1"/>
          <p:cNvSpPr>
            <a:spLocks noGrp="1"/>
          </p:cNvSpPr>
          <p:nvPr>
            <p:ph idx="1"/>
          </p:nvPr>
        </p:nvSpPr>
        <p:spPr>
          <a:xfrm>
            <a:off x="457200" y="1481328"/>
            <a:ext cx="8229600" cy="4525963"/>
          </a:xfrm>
        </p:spPr>
        <p:txBody>
          <a:bodyPr>
            <a:noAutofit/>
          </a:bodyPr>
          <a:lstStyle/>
          <a:p>
            <a:pPr lvl="0" algn="just">
              <a:lnSpc>
                <a:spcPct val="170000"/>
              </a:lnSpc>
            </a:pPr>
            <a:r>
              <a:rPr lang="pt-BR" sz="1800" dirty="0"/>
              <a:t>Criação de </a:t>
            </a:r>
            <a:r>
              <a:rPr lang="pt-BR" sz="1800" dirty="0" smtClean="0"/>
              <a:t>tooltips em CSS</a:t>
            </a:r>
            <a:r>
              <a:rPr lang="pt-BR" sz="1800" dirty="0"/>
              <a:t>: </a:t>
            </a:r>
            <a:r>
              <a:rPr lang="pt-BR" sz="1800" dirty="0">
                <a:hlinkClick r:id="rId3"/>
              </a:rPr>
              <a:t>http://</a:t>
            </a:r>
            <a:r>
              <a:rPr lang="pt-BR" sz="1800" dirty="0" smtClean="0">
                <a:hlinkClick r:id="rId3"/>
              </a:rPr>
              <a:t>www.w3schools.com/css/css_tooltip.asp</a:t>
            </a:r>
            <a:r>
              <a:rPr lang="pt-BR" sz="1800" dirty="0" smtClean="0"/>
              <a:t> </a:t>
            </a:r>
          </a:p>
          <a:p>
            <a:pPr lvl="0" algn="just">
              <a:lnSpc>
                <a:spcPct val="170000"/>
              </a:lnSpc>
            </a:pPr>
            <a:r>
              <a:rPr lang="pt-BR" sz="1800" b="1" dirty="0" smtClean="0"/>
              <a:t>Exemplo:</a:t>
            </a:r>
          </a:p>
          <a:p>
            <a:pPr lvl="0" algn="just">
              <a:lnSpc>
                <a:spcPct val="170000"/>
              </a:lnSpc>
            </a:pPr>
            <a:endParaRPr lang="pt-BR" sz="1400" dirty="0" smtClean="0"/>
          </a:p>
          <a:p>
            <a:pPr lvl="1" algn="just">
              <a:lnSpc>
                <a:spcPct val="170000"/>
              </a:lnSpc>
            </a:pPr>
            <a:endParaRPr lang="pt-BR" sz="1400" dirty="0" smtClean="0"/>
          </a:p>
          <a:p>
            <a:pPr lvl="2" algn="just">
              <a:lnSpc>
                <a:spcPct val="170000"/>
              </a:lnSpc>
              <a:buNone/>
            </a:pPr>
            <a:endParaRPr lang="en-US" sz="1400" dirty="0" smtClean="0"/>
          </a:p>
          <a:p>
            <a:pPr lvl="2" algn="just">
              <a:lnSpc>
                <a:spcPct val="170000"/>
              </a:lnSpc>
              <a:buNone/>
            </a:pPr>
            <a:endParaRPr lang="en-US" sz="1400" dirty="0" smtClean="0"/>
          </a:p>
          <a:p>
            <a:pPr lvl="2" algn="just">
              <a:lnSpc>
                <a:spcPct val="170000"/>
              </a:lnSpc>
              <a:buNone/>
            </a:pPr>
            <a:endParaRPr lang="en-US" sz="1400" dirty="0" smtClean="0"/>
          </a:p>
        </p:txBody>
      </p:sp>
      <p:sp>
        <p:nvSpPr>
          <p:cNvPr id="4" name="Slide Number Placeholder 3"/>
          <p:cNvSpPr>
            <a:spLocks noGrp="1"/>
          </p:cNvSpPr>
          <p:nvPr>
            <p:ph type="sldNum" sz="quarter" idx="12"/>
          </p:nvPr>
        </p:nvSpPr>
        <p:spPr/>
        <p:txBody>
          <a:bodyPr/>
          <a:lstStyle/>
          <a:p>
            <a:fld id="{64B04174-04F1-4CFC-A68E-9D1BC206F645}" type="slidenum">
              <a:rPr lang="pt-BR" smtClean="0"/>
              <a:pPr/>
              <a:t>222</a:t>
            </a:fld>
            <a:endParaRPr lang="pt-BR"/>
          </a:p>
        </p:txBody>
      </p:sp>
      <p:pic>
        <p:nvPicPr>
          <p:cNvPr id="12" name="Picture 2" descr="http://1.bp.blogspot.com/-jIeU4JQLRms/VZaMONt4_KI/AAAAAAAAALI/vXsD9hptIdU/s1600/2_icone-casa.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62752" y="240928"/>
            <a:ext cx="1109249" cy="1008112"/>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5"/>
          <a:stretch>
            <a:fillRect/>
          </a:stretch>
        </p:blipFill>
        <p:spPr>
          <a:xfrm>
            <a:off x="1019175" y="3152775"/>
            <a:ext cx="7105650" cy="552450"/>
          </a:xfrm>
          <a:prstGeom prst="rect">
            <a:avLst/>
          </a:prstGeom>
        </p:spPr>
      </p:pic>
      <p:pic>
        <p:nvPicPr>
          <p:cNvPr id="5" name="Picture 4"/>
          <p:cNvPicPr>
            <a:picLocks noChangeAspect="1"/>
          </p:cNvPicPr>
          <p:nvPr/>
        </p:nvPicPr>
        <p:blipFill>
          <a:blip r:embed="rId6"/>
          <a:stretch>
            <a:fillRect/>
          </a:stretch>
        </p:blipFill>
        <p:spPr>
          <a:xfrm>
            <a:off x="1028700" y="3985245"/>
            <a:ext cx="7096125" cy="523875"/>
          </a:xfrm>
          <a:prstGeom prst="rect">
            <a:avLst/>
          </a:prstGeom>
        </p:spPr>
      </p:pic>
      <p:pic>
        <p:nvPicPr>
          <p:cNvPr id="9" name="Picture 8"/>
          <p:cNvPicPr>
            <a:picLocks noChangeAspect="1"/>
          </p:cNvPicPr>
          <p:nvPr/>
        </p:nvPicPr>
        <p:blipFill>
          <a:blip r:embed="rId7"/>
          <a:stretch>
            <a:fillRect/>
          </a:stretch>
        </p:blipFill>
        <p:spPr>
          <a:xfrm>
            <a:off x="1047750" y="4785627"/>
            <a:ext cx="7077075" cy="752475"/>
          </a:xfrm>
          <a:prstGeom prst="rect">
            <a:avLst/>
          </a:prstGeom>
        </p:spPr>
      </p:pic>
    </p:spTree>
    <p:extLst>
      <p:ext uri="{BB962C8B-B14F-4D97-AF65-F5344CB8AC3E}">
        <p14:creationId xmlns:p14="http://schemas.microsoft.com/office/powerpoint/2010/main" val="1344773564"/>
      </p:ext>
    </p:extLst>
  </p:cSld>
  <p:clrMapOvr>
    <a:masterClrMapping/>
  </p:clrMapOvr>
  <p:timing>
    <p:tnLst>
      <p:par>
        <p:cT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Rectangle 2"/>
          <p:cNvSpPr>
            <a:spLocks noGrp="1" noChangeArrowheads="1"/>
          </p:cNvSpPr>
          <p:nvPr>
            <p:ph type="title"/>
          </p:nvPr>
        </p:nvSpPr>
        <p:spPr/>
        <p:txBody>
          <a:bodyPr>
            <a:normAutofit/>
          </a:bodyPr>
          <a:lstStyle/>
          <a:p>
            <a:pPr algn="ctr"/>
            <a:r>
              <a:rPr lang="pt-BR" dirty="0" smtClean="0"/>
              <a:t>CSS - Backgrounds</a:t>
            </a:r>
            <a:endParaRPr lang="pt-BR" dirty="0"/>
          </a:p>
        </p:txBody>
      </p:sp>
      <p:sp>
        <p:nvSpPr>
          <p:cNvPr id="202755" name="Rectangle 3"/>
          <p:cNvSpPr>
            <a:spLocks noGrp="1" noChangeArrowheads="1"/>
          </p:cNvSpPr>
          <p:nvPr>
            <p:ph type="body" idx="1"/>
          </p:nvPr>
        </p:nvSpPr>
        <p:spPr>
          <a:xfrm>
            <a:off x="323528" y="1500174"/>
            <a:ext cx="8043890" cy="4500594"/>
          </a:xfrm>
        </p:spPr>
        <p:txBody>
          <a:bodyPr>
            <a:normAutofit/>
          </a:bodyPr>
          <a:lstStyle/>
          <a:p>
            <a:pPr marL="476250" indent="-476250" algn="just">
              <a:lnSpc>
                <a:spcPct val="150000"/>
              </a:lnSpc>
              <a:buSzPct val="100000"/>
            </a:pPr>
            <a:r>
              <a:rPr lang="pt-BR" sz="2400" dirty="0" smtClean="0"/>
              <a:t>Propriedades:</a:t>
            </a:r>
          </a:p>
          <a:p>
            <a:pPr marL="732282" lvl="1" indent="-476250" algn="just">
              <a:lnSpc>
                <a:spcPct val="150000"/>
              </a:lnSpc>
              <a:buSzPct val="100000"/>
            </a:pPr>
            <a:r>
              <a:rPr lang="en-US" sz="1800" dirty="0" smtClean="0"/>
              <a:t>background-color</a:t>
            </a:r>
            <a:endParaRPr lang="en-US" sz="1800" dirty="0"/>
          </a:p>
          <a:p>
            <a:pPr marL="732282" lvl="1" indent="-476250" algn="just">
              <a:lnSpc>
                <a:spcPct val="150000"/>
              </a:lnSpc>
              <a:buSzPct val="100000"/>
            </a:pPr>
            <a:r>
              <a:rPr lang="en-US" sz="1800" dirty="0" smtClean="0"/>
              <a:t>background-image</a:t>
            </a:r>
            <a:endParaRPr lang="en-US" sz="1800" dirty="0"/>
          </a:p>
          <a:p>
            <a:pPr marL="732282" lvl="1" indent="-476250" algn="just">
              <a:lnSpc>
                <a:spcPct val="150000"/>
              </a:lnSpc>
              <a:buSzPct val="100000"/>
            </a:pPr>
            <a:r>
              <a:rPr lang="en-US" sz="1800" dirty="0" smtClean="0"/>
              <a:t>background-repeat</a:t>
            </a:r>
            <a:endParaRPr lang="en-US" sz="1800" dirty="0"/>
          </a:p>
          <a:p>
            <a:pPr marL="732282" lvl="1" indent="-476250" algn="just">
              <a:lnSpc>
                <a:spcPct val="150000"/>
              </a:lnSpc>
              <a:buSzPct val="100000"/>
            </a:pPr>
            <a:r>
              <a:rPr lang="en-US" sz="1800" dirty="0" smtClean="0"/>
              <a:t>background-attachment</a:t>
            </a:r>
            <a:endParaRPr lang="en-US" sz="1800" dirty="0"/>
          </a:p>
          <a:p>
            <a:pPr marL="732282" lvl="1" indent="-476250" algn="just">
              <a:lnSpc>
                <a:spcPct val="150000"/>
              </a:lnSpc>
              <a:buSzPct val="100000"/>
            </a:pPr>
            <a:r>
              <a:rPr lang="en-US" sz="1800" dirty="0" smtClean="0"/>
              <a:t>background-position</a:t>
            </a:r>
            <a:endParaRPr lang="en-US" sz="1800" dirty="0"/>
          </a:p>
          <a:p>
            <a:pPr marL="476250" indent="-476250" algn="just">
              <a:lnSpc>
                <a:spcPct val="150000"/>
              </a:lnSpc>
              <a:buSzPct val="100000"/>
            </a:pPr>
            <a:r>
              <a:rPr lang="pt-BR" sz="2400" dirty="0" smtClean="0"/>
              <a:t>CSS3: Múltiplos backgrounds, tamanho da imagem</a:t>
            </a:r>
          </a:p>
          <a:p>
            <a:pPr marL="476250" indent="-476250" algn="just">
              <a:lnSpc>
                <a:spcPct val="150000"/>
              </a:lnSpc>
              <a:buSzPct val="100000"/>
            </a:pPr>
            <a:endParaRPr lang="pt-BR" sz="2400" dirty="0" smtClean="0"/>
          </a:p>
          <a:p>
            <a:pPr marL="476250" indent="-476250" algn="just">
              <a:lnSpc>
                <a:spcPct val="150000"/>
              </a:lnSpc>
              <a:buSzPct val="100000"/>
            </a:pPr>
            <a:endParaRPr lang="pt-BR" sz="2400" b="1" dirty="0" smtClean="0"/>
          </a:p>
          <a:p>
            <a:pPr marL="476250" indent="-476250" algn="just">
              <a:lnSpc>
                <a:spcPct val="150000"/>
              </a:lnSpc>
              <a:buSzPct val="100000"/>
              <a:buFont typeface="+mj-lt"/>
              <a:buAutoNum type="arabicPeriod" startAt="11"/>
            </a:pPr>
            <a:endParaRPr lang="pt-BR" sz="2400" dirty="0" smtClean="0"/>
          </a:p>
          <a:p>
            <a:pPr marL="476250" indent="-476250" algn="just">
              <a:lnSpc>
                <a:spcPct val="150000"/>
              </a:lnSpc>
              <a:buSzPct val="100000"/>
              <a:buFont typeface="+mj-lt"/>
              <a:buAutoNum type="arabicPeriod" startAt="11"/>
            </a:pPr>
            <a:endParaRPr lang="pt-BR" sz="2400" dirty="0" smtClean="0"/>
          </a:p>
          <a:p>
            <a:pPr marL="476250" indent="-476250" algn="just">
              <a:lnSpc>
                <a:spcPct val="150000"/>
              </a:lnSpc>
              <a:buSzPct val="100000"/>
              <a:buNone/>
            </a:pPr>
            <a:endParaRPr lang="pt-BR" sz="2400" dirty="0" smtClean="0"/>
          </a:p>
          <a:p>
            <a:pPr marL="476250" indent="-476250" algn="just">
              <a:lnSpc>
                <a:spcPct val="150000"/>
              </a:lnSpc>
              <a:buSzPct val="100000"/>
              <a:buNone/>
            </a:pPr>
            <a:endParaRPr lang="pt-BR" sz="2400" dirty="0" smtClean="0"/>
          </a:p>
          <a:p>
            <a:pPr marL="732282" lvl="1" indent="-476250" algn="just">
              <a:lnSpc>
                <a:spcPct val="150000"/>
              </a:lnSpc>
              <a:buSzPct val="100000"/>
              <a:buNone/>
            </a:pPr>
            <a:endParaRPr lang="pt-BR" sz="1800" dirty="0" smtClean="0"/>
          </a:p>
          <a:p>
            <a:pPr marL="970026" lvl="2" indent="-476250" algn="just">
              <a:lnSpc>
                <a:spcPct val="150000"/>
              </a:lnSpc>
              <a:buSzPct val="70000"/>
              <a:buNone/>
            </a:pPr>
            <a:endParaRPr lang="pt-BR" sz="2000" dirty="0" smtClean="0"/>
          </a:p>
          <a:p>
            <a:pPr marL="476250" indent="-476250" algn="just">
              <a:lnSpc>
                <a:spcPct val="150000"/>
              </a:lnSpc>
              <a:buSzPct val="100000"/>
              <a:buNone/>
            </a:pPr>
            <a:endParaRPr lang="pt-BR" sz="2400" dirty="0"/>
          </a:p>
          <a:p>
            <a:pPr marL="476250" indent="-476250" algn="just">
              <a:lnSpc>
                <a:spcPct val="150000"/>
              </a:lnSpc>
            </a:pPr>
            <a:endParaRPr lang="pt-BR" sz="2400" dirty="0"/>
          </a:p>
          <a:p>
            <a:pPr marL="476250" indent="-476250" algn="just">
              <a:lnSpc>
                <a:spcPct val="150000"/>
              </a:lnSpc>
            </a:pPr>
            <a:endParaRPr lang="pt-BR" sz="2400" dirty="0"/>
          </a:p>
          <a:p>
            <a:pPr marL="476250" indent="-476250" algn="just">
              <a:lnSpc>
                <a:spcPct val="150000"/>
              </a:lnSpc>
              <a:buFont typeface="Wingdings" pitchFamily="2" charset="2"/>
              <a:buNone/>
            </a:pPr>
            <a:endParaRPr lang="pt-BR" sz="2400" dirty="0"/>
          </a:p>
        </p:txBody>
      </p:sp>
      <p:pic>
        <p:nvPicPr>
          <p:cNvPr id="3" name="Picture 2"/>
          <p:cNvPicPr>
            <a:picLocks noChangeAspect="1"/>
          </p:cNvPicPr>
          <p:nvPr/>
        </p:nvPicPr>
        <p:blipFill>
          <a:blip r:embed="rId3"/>
          <a:stretch>
            <a:fillRect/>
          </a:stretch>
        </p:blipFill>
        <p:spPr>
          <a:xfrm>
            <a:off x="4211960" y="1417638"/>
            <a:ext cx="4708146" cy="1656184"/>
          </a:xfrm>
          <a:prstGeom prst="rect">
            <a:avLst/>
          </a:prstGeom>
        </p:spPr>
      </p:pic>
      <p:pic>
        <p:nvPicPr>
          <p:cNvPr id="4" name="Picture 3"/>
          <p:cNvPicPr>
            <a:picLocks noChangeAspect="1"/>
          </p:cNvPicPr>
          <p:nvPr/>
        </p:nvPicPr>
        <p:blipFill>
          <a:blip r:embed="rId4"/>
          <a:stretch>
            <a:fillRect/>
          </a:stretch>
        </p:blipFill>
        <p:spPr>
          <a:xfrm>
            <a:off x="4191912" y="3068389"/>
            <a:ext cx="4708146" cy="1350306"/>
          </a:xfrm>
          <a:prstGeom prst="rect">
            <a:avLst/>
          </a:prstGeom>
        </p:spPr>
      </p:pic>
      <p:pic>
        <p:nvPicPr>
          <p:cNvPr id="8" name="Picture 7"/>
          <p:cNvPicPr>
            <a:picLocks noChangeAspect="1"/>
          </p:cNvPicPr>
          <p:nvPr/>
        </p:nvPicPr>
        <p:blipFill>
          <a:blip r:embed="rId5"/>
          <a:stretch>
            <a:fillRect/>
          </a:stretch>
        </p:blipFill>
        <p:spPr>
          <a:xfrm>
            <a:off x="4211960" y="5013176"/>
            <a:ext cx="4688098" cy="1661470"/>
          </a:xfrm>
          <a:prstGeom prst="rect">
            <a:avLst/>
          </a:prstGeom>
        </p:spPr>
      </p:pic>
      <p:sp>
        <p:nvSpPr>
          <p:cNvPr id="10" name="Slide Number Placeholder 9"/>
          <p:cNvSpPr>
            <a:spLocks noGrp="1"/>
          </p:cNvSpPr>
          <p:nvPr>
            <p:ph type="sldNum" sz="quarter" idx="12"/>
          </p:nvPr>
        </p:nvSpPr>
        <p:spPr/>
        <p:txBody>
          <a:bodyPr/>
          <a:lstStyle/>
          <a:p>
            <a:fld id="{64B04174-04F1-4CFC-A68E-9D1BC206F645}" type="slidenum">
              <a:rPr lang="pt-BR" smtClean="0"/>
              <a:pPr/>
              <a:t>223</a:t>
            </a:fld>
            <a:endParaRPr lang="pt-BR"/>
          </a:p>
        </p:txBody>
      </p:sp>
    </p:spTree>
    <p:extLst>
      <p:ext uri="{BB962C8B-B14F-4D97-AF65-F5344CB8AC3E}">
        <p14:creationId xmlns:p14="http://schemas.microsoft.com/office/powerpoint/2010/main" val="3123759355"/>
      </p:ext>
    </p:extLst>
  </p:cSld>
  <p:clrMapOvr>
    <a:masterClrMapping/>
  </p:clrMapOvr>
  <p:timing>
    <p:tnLst>
      <p:par>
        <p:cT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5" name="Rectangle 3"/>
          <p:cNvSpPr>
            <a:spLocks noGrp="1" noChangeArrowheads="1"/>
          </p:cNvSpPr>
          <p:nvPr>
            <p:ph type="body" idx="1"/>
          </p:nvPr>
        </p:nvSpPr>
        <p:spPr>
          <a:xfrm>
            <a:off x="671514" y="1500174"/>
            <a:ext cx="8043890" cy="4500594"/>
          </a:xfrm>
        </p:spPr>
        <p:txBody>
          <a:bodyPr>
            <a:normAutofit/>
          </a:bodyPr>
          <a:lstStyle/>
          <a:p>
            <a:pPr marL="476250" indent="-476250" algn="just">
              <a:lnSpc>
                <a:spcPct val="180000"/>
              </a:lnSpc>
              <a:buSzPct val="100000"/>
            </a:pPr>
            <a:r>
              <a:rPr lang="pt-BR" sz="1800" dirty="0" smtClean="0"/>
              <a:t>Construa uma página HTML contendo um modelo de caixa semelhante ao da figura abaixo:</a:t>
            </a:r>
          </a:p>
          <a:p>
            <a:pPr marL="476250" indent="-476250" algn="just">
              <a:lnSpc>
                <a:spcPct val="180000"/>
              </a:lnSpc>
              <a:buSzPct val="100000"/>
            </a:pPr>
            <a:endParaRPr lang="pt-BR" sz="1800" dirty="0" smtClean="0"/>
          </a:p>
          <a:p>
            <a:pPr marL="476250" indent="-476250" algn="just">
              <a:lnSpc>
                <a:spcPct val="180000"/>
              </a:lnSpc>
              <a:buSzPct val="100000"/>
            </a:pPr>
            <a:endParaRPr lang="pt-BR" sz="1800" dirty="0" smtClean="0"/>
          </a:p>
          <a:p>
            <a:pPr marL="476250" indent="-476250" algn="just">
              <a:lnSpc>
                <a:spcPct val="180000"/>
              </a:lnSpc>
              <a:buSzPct val="100000"/>
              <a:buFont typeface="+mj-lt"/>
              <a:buAutoNum type="arabicPeriod" startAt="11"/>
            </a:pPr>
            <a:endParaRPr lang="pt-BR" sz="1800" dirty="0" smtClean="0"/>
          </a:p>
          <a:p>
            <a:pPr marL="476250" indent="-476250" algn="just">
              <a:lnSpc>
                <a:spcPct val="180000"/>
              </a:lnSpc>
              <a:buSzPct val="100000"/>
              <a:buFont typeface="+mj-lt"/>
              <a:buAutoNum type="arabicPeriod" startAt="11"/>
            </a:pPr>
            <a:endParaRPr lang="pt-BR" sz="1800" dirty="0" smtClean="0"/>
          </a:p>
          <a:p>
            <a:pPr marL="476250" indent="-476250" algn="just">
              <a:lnSpc>
                <a:spcPct val="180000"/>
              </a:lnSpc>
              <a:buSzPct val="100000"/>
              <a:buNone/>
            </a:pPr>
            <a:endParaRPr lang="pt-BR" sz="1800" dirty="0" smtClean="0"/>
          </a:p>
          <a:p>
            <a:pPr marL="476250" indent="-476250" algn="just">
              <a:lnSpc>
                <a:spcPct val="180000"/>
              </a:lnSpc>
              <a:buSzPct val="100000"/>
              <a:buNone/>
            </a:pPr>
            <a:endParaRPr lang="pt-BR" sz="1800" dirty="0" smtClean="0"/>
          </a:p>
          <a:p>
            <a:pPr marL="732282" lvl="1" indent="-476250" algn="just">
              <a:lnSpc>
                <a:spcPct val="180000"/>
              </a:lnSpc>
              <a:buSzPct val="100000"/>
              <a:buNone/>
            </a:pPr>
            <a:endParaRPr lang="pt-BR" sz="1400" dirty="0" smtClean="0"/>
          </a:p>
          <a:p>
            <a:pPr marL="970026" lvl="2" indent="-476250" algn="just">
              <a:lnSpc>
                <a:spcPct val="180000"/>
              </a:lnSpc>
              <a:buSzPct val="70000"/>
              <a:buNone/>
            </a:pPr>
            <a:endParaRPr lang="pt-BR" sz="1600" dirty="0" smtClean="0"/>
          </a:p>
          <a:p>
            <a:pPr marL="476250" indent="-476250" algn="just">
              <a:lnSpc>
                <a:spcPct val="180000"/>
              </a:lnSpc>
              <a:buSzPct val="100000"/>
              <a:buNone/>
            </a:pPr>
            <a:endParaRPr lang="pt-BR" sz="1800" dirty="0"/>
          </a:p>
          <a:p>
            <a:pPr marL="476250" indent="-476250" algn="just">
              <a:lnSpc>
                <a:spcPct val="180000"/>
              </a:lnSpc>
            </a:pPr>
            <a:endParaRPr lang="pt-BR" sz="1800" dirty="0"/>
          </a:p>
          <a:p>
            <a:pPr marL="476250" indent="-476250" algn="just">
              <a:lnSpc>
                <a:spcPct val="180000"/>
              </a:lnSpc>
            </a:pPr>
            <a:endParaRPr lang="pt-BR" sz="1800" dirty="0"/>
          </a:p>
          <a:p>
            <a:pPr marL="476250" indent="-476250" algn="just">
              <a:lnSpc>
                <a:spcPct val="180000"/>
              </a:lnSpc>
              <a:buFont typeface="Wingdings" pitchFamily="2" charset="2"/>
              <a:buNone/>
            </a:pPr>
            <a:endParaRPr lang="pt-BR" sz="1800" dirty="0"/>
          </a:p>
        </p:txBody>
      </p:sp>
      <p:pic>
        <p:nvPicPr>
          <p:cNvPr id="1027" name="Picture 3"/>
          <p:cNvPicPr>
            <a:picLocks noChangeAspect="1" noChangeArrowheads="1"/>
          </p:cNvPicPr>
          <p:nvPr/>
        </p:nvPicPr>
        <p:blipFill>
          <a:blip r:embed="rId3" cstate="print"/>
          <a:srcRect/>
          <a:stretch>
            <a:fillRect/>
          </a:stretch>
        </p:blipFill>
        <p:spPr bwMode="auto">
          <a:xfrm>
            <a:off x="2143108" y="2732286"/>
            <a:ext cx="5143511" cy="3482796"/>
          </a:xfrm>
          <a:prstGeom prst="rect">
            <a:avLst/>
          </a:prstGeom>
          <a:ln>
            <a:noFill/>
          </a:ln>
          <a:effectLst>
            <a:outerShdw blurRad="292100" dist="139700" dir="2700000" algn="tl" rotWithShape="0">
              <a:srgbClr val="333333">
                <a:alpha val="65000"/>
              </a:srgbClr>
            </a:outerShdw>
          </a:effectLst>
        </p:spPr>
      </p:pic>
      <p:sp>
        <p:nvSpPr>
          <p:cNvPr id="7" name="Título 3"/>
          <p:cNvSpPr txBox="1">
            <a:spLocks/>
          </p:cNvSpPr>
          <p:nvPr/>
        </p:nvSpPr>
        <p:spPr>
          <a:xfrm>
            <a:off x="544016" y="201694"/>
            <a:ext cx="7772400" cy="1082056"/>
          </a:xfrm>
          <a:prstGeom prst="rect">
            <a:avLst/>
          </a:prstGeom>
        </p:spPr>
        <p:txBody>
          <a:bodyPr vert="horz" rtlCol="0" anchor="ctr">
            <a:normAutofit/>
            <a:scene3d>
              <a:camera prst="orthographicFront"/>
              <a:lightRig rig="soft" dir="tl">
                <a:rot lat="0" lon="0" rev="0"/>
              </a:lightRig>
            </a:scene3d>
            <a:sp3d contourW="25400" prstMaterial="matte">
              <a:bevelT w="25400" h="55880" prst="artDeco"/>
              <a:contourClr>
                <a:schemeClr val="accent2">
                  <a:tint val="20000"/>
                </a:schemeClr>
              </a:contourClr>
            </a:sp3d>
          </a:bodyPr>
          <a:lst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a:lstStyle>
          <a:p>
            <a:pPr algn="ctr"/>
            <a:r>
              <a:rPr lang="pt-BR" dirty="0" smtClean="0">
                <a:solidFill>
                  <a:srgbClr val="C00000"/>
                </a:solidFill>
              </a:rPr>
              <a:t>Exercício: Laboratório</a:t>
            </a:r>
            <a:endParaRPr lang="pt-BR" dirty="0">
              <a:solidFill>
                <a:srgbClr val="C00000"/>
              </a:solidFill>
            </a:endParaRPr>
          </a:p>
        </p:txBody>
      </p:sp>
      <p:pic>
        <p:nvPicPr>
          <p:cNvPr id="8" name="Picture 2" descr="http://vignette1.wikia.nocookie.net/battlezone/images/9/99/Pc_icon.png/revision/latest?cb=20150211172448"/>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66943" y="99947"/>
            <a:ext cx="1248073" cy="1248073"/>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2"/>
          </p:nvPr>
        </p:nvSpPr>
        <p:spPr/>
        <p:txBody>
          <a:bodyPr/>
          <a:lstStyle/>
          <a:p>
            <a:fld id="{64B04174-04F1-4CFC-A68E-9D1BC206F645}" type="slidenum">
              <a:rPr lang="pt-BR" smtClean="0"/>
              <a:pPr/>
              <a:t>224</a:t>
            </a:fld>
            <a:endParaRPr lang="pt-BR"/>
          </a:p>
        </p:txBody>
      </p:sp>
    </p:spTree>
    <p:extLst>
      <p:ext uri="{BB962C8B-B14F-4D97-AF65-F5344CB8AC3E}">
        <p14:creationId xmlns:p14="http://schemas.microsoft.com/office/powerpoint/2010/main" val="3139320511"/>
      </p:ext>
    </p:extLst>
  </p:cSld>
  <p:clrMapOvr>
    <a:masterClrMapping/>
  </p:clrMapOvr>
  <p:timing>
    <p:tnLst>
      <p:par>
        <p:cT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5" name="Rectangle 3"/>
          <p:cNvSpPr>
            <a:spLocks noGrp="1" noChangeArrowheads="1"/>
          </p:cNvSpPr>
          <p:nvPr>
            <p:ph type="body" idx="1"/>
          </p:nvPr>
        </p:nvSpPr>
        <p:spPr>
          <a:xfrm>
            <a:off x="671514" y="1500174"/>
            <a:ext cx="8043890" cy="4500594"/>
          </a:xfrm>
        </p:spPr>
        <p:txBody>
          <a:bodyPr>
            <a:normAutofit/>
          </a:bodyPr>
          <a:lstStyle/>
          <a:p>
            <a:pPr marL="476250" indent="-476250" algn="just">
              <a:lnSpc>
                <a:spcPct val="180000"/>
              </a:lnSpc>
              <a:buSzPct val="100000"/>
            </a:pPr>
            <a:r>
              <a:rPr lang="pt-BR" sz="2000" b="1" dirty="0" smtClean="0"/>
              <a:t>CSS disponibiliza dois tipos de gradientes</a:t>
            </a:r>
            <a:r>
              <a:rPr lang="pt-BR" sz="2000" dirty="0" smtClean="0"/>
              <a:t>:</a:t>
            </a:r>
          </a:p>
          <a:p>
            <a:pPr marL="732282" lvl="1" indent="-476250" algn="just">
              <a:lnSpc>
                <a:spcPct val="180000"/>
              </a:lnSpc>
              <a:buSzPct val="100000"/>
            </a:pPr>
            <a:r>
              <a:rPr lang="pt-BR" sz="1600" dirty="0"/>
              <a:t>Linear Gradients (goes down/up/left/right/diagonally</a:t>
            </a:r>
            <a:r>
              <a:rPr lang="pt-BR" sz="1600" dirty="0" smtClean="0"/>
              <a:t>)</a:t>
            </a:r>
          </a:p>
          <a:p>
            <a:pPr marL="732282" lvl="1" indent="-476250" algn="just">
              <a:lnSpc>
                <a:spcPct val="180000"/>
              </a:lnSpc>
              <a:buSzPct val="100000"/>
            </a:pPr>
            <a:r>
              <a:rPr lang="en-US" sz="1600" dirty="0"/>
              <a:t>Radial Gradients (defined by their center</a:t>
            </a:r>
            <a:r>
              <a:rPr lang="en-US" sz="1600" dirty="0" smtClean="0"/>
              <a:t>)</a:t>
            </a:r>
          </a:p>
          <a:p>
            <a:pPr marL="476250" indent="-476250" algn="just">
              <a:lnSpc>
                <a:spcPct val="180000"/>
              </a:lnSpc>
              <a:buSzPct val="100000"/>
            </a:pPr>
            <a:r>
              <a:rPr lang="en-US" sz="2000" dirty="0" err="1" smtClean="0"/>
              <a:t>Referência</a:t>
            </a:r>
            <a:r>
              <a:rPr lang="en-US" sz="2000" dirty="0"/>
              <a:t>: </a:t>
            </a:r>
            <a:r>
              <a:rPr lang="en-US" sz="1800" dirty="0">
                <a:hlinkClick r:id="rId3"/>
              </a:rPr>
              <a:t>http://</a:t>
            </a:r>
            <a:r>
              <a:rPr lang="en-US" sz="1800" dirty="0" smtClean="0">
                <a:hlinkClick r:id="rId3"/>
              </a:rPr>
              <a:t>www.w3schools.com/css/css3_gradients.asp</a:t>
            </a:r>
            <a:r>
              <a:rPr lang="en-US" sz="1800" dirty="0" smtClean="0"/>
              <a:t> </a:t>
            </a:r>
          </a:p>
          <a:p>
            <a:pPr marL="476250" indent="-476250" algn="just">
              <a:lnSpc>
                <a:spcPct val="180000"/>
              </a:lnSpc>
              <a:buSzPct val="100000"/>
            </a:pPr>
            <a:endParaRPr lang="pt-BR" sz="2000" dirty="0" smtClean="0"/>
          </a:p>
          <a:p>
            <a:pPr marL="476250" indent="-476250" algn="just">
              <a:lnSpc>
                <a:spcPct val="180000"/>
              </a:lnSpc>
              <a:buSzPct val="100000"/>
            </a:pPr>
            <a:endParaRPr lang="pt-BR" sz="2000" dirty="0" smtClean="0"/>
          </a:p>
          <a:p>
            <a:pPr marL="476250" indent="-476250" algn="just">
              <a:lnSpc>
                <a:spcPct val="180000"/>
              </a:lnSpc>
              <a:buSzPct val="100000"/>
              <a:buFont typeface="+mj-lt"/>
              <a:buAutoNum type="arabicPeriod" startAt="11"/>
            </a:pPr>
            <a:endParaRPr lang="pt-BR" sz="2000" dirty="0" smtClean="0"/>
          </a:p>
          <a:p>
            <a:pPr marL="476250" indent="-476250" algn="just">
              <a:lnSpc>
                <a:spcPct val="180000"/>
              </a:lnSpc>
              <a:buSzPct val="100000"/>
              <a:buFont typeface="+mj-lt"/>
              <a:buAutoNum type="arabicPeriod" startAt="11"/>
            </a:pPr>
            <a:endParaRPr lang="pt-BR" sz="2000" dirty="0" smtClean="0"/>
          </a:p>
          <a:p>
            <a:pPr marL="476250" indent="-476250" algn="just">
              <a:lnSpc>
                <a:spcPct val="180000"/>
              </a:lnSpc>
              <a:buSzPct val="100000"/>
              <a:buNone/>
            </a:pPr>
            <a:endParaRPr lang="pt-BR" sz="2000" dirty="0" smtClean="0"/>
          </a:p>
          <a:p>
            <a:pPr marL="476250" indent="-476250" algn="just">
              <a:lnSpc>
                <a:spcPct val="180000"/>
              </a:lnSpc>
              <a:buSzPct val="100000"/>
              <a:buNone/>
            </a:pPr>
            <a:endParaRPr lang="pt-BR" sz="2000" dirty="0" smtClean="0"/>
          </a:p>
          <a:p>
            <a:pPr marL="732282" lvl="1" indent="-476250" algn="just">
              <a:lnSpc>
                <a:spcPct val="180000"/>
              </a:lnSpc>
              <a:buSzPct val="100000"/>
              <a:buNone/>
            </a:pPr>
            <a:endParaRPr lang="pt-BR" sz="1600" dirty="0" smtClean="0"/>
          </a:p>
          <a:p>
            <a:pPr marL="970026" lvl="2" indent="-476250" algn="just">
              <a:lnSpc>
                <a:spcPct val="180000"/>
              </a:lnSpc>
              <a:buSzPct val="70000"/>
              <a:buNone/>
            </a:pPr>
            <a:endParaRPr lang="pt-BR" sz="1800" dirty="0" smtClean="0"/>
          </a:p>
          <a:p>
            <a:pPr marL="476250" indent="-476250" algn="just">
              <a:lnSpc>
                <a:spcPct val="180000"/>
              </a:lnSpc>
              <a:buSzPct val="100000"/>
              <a:buNone/>
            </a:pPr>
            <a:endParaRPr lang="pt-BR" sz="2000" dirty="0"/>
          </a:p>
          <a:p>
            <a:pPr marL="476250" indent="-476250" algn="just">
              <a:lnSpc>
                <a:spcPct val="180000"/>
              </a:lnSpc>
            </a:pPr>
            <a:endParaRPr lang="pt-BR" sz="2000" dirty="0"/>
          </a:p>
          <a:p>
            <a:pPr marL="476250" indent="-476250" algn="just">
              <a:lnSpc>
                <a:spcPct val="180000"/>
              </a:lnSpc>
            </a:pPr>
            <a:endParaRPr lang="pt-BR" sz="2000" dirty="0"/>
          </a:p>
          <a:p>
            <a:pPr marL="476250" indent="-476250" algn="just">
              <a:lnSpc>
                <a:spcPct val="180000"/>
              </a:lnSpc>
              <a:buFont typeface="Wingdings" pitchFamily="2" charset="2"/>
              <a:buNone/>
            </a:pPr>
            <a:endParaRPr lang="pt-BR" sz="2000" dirty="0"/>
          </a:p>
        </p:txBody>
      </p:sp>
      <p:sp>
        <p:nvSpPr>
          <p:cNvPr id="4" name="Slide Number Placeholder 3"/>
          <p:cNvSpPr>
            <a:spLocks noGrp="1"/>
          </p:cNvSpPr>
          <p:nvPr>
            <p:ph type="sldNum" sz="quarter" idx="12"/>
          </p:nvPr>
        </p:nvSpPr>
        <p:spPr/>
        <p:txBody>
          <a:bodyPr/>
          <a:lstStyle/>
          <a:p>
            <a:fld id="{64B04174-04F1-4CFC-A68E-9D1BC206F645}" type="slidenum">
              <a:rPr lang="pt-BR" smtClean="0"/>
              <a:pPr/>
              <a:t>225</a:t>
            </a:fld>
            <a:endParaRPr lang="pt-BR"/>
          </a:p>
        </p:txBody>
      </p:sp>
      <p:sp>
        <p:nvSpPr>
          <p:cNvPr id="9" name="Rectangle 2"/>
          <p:cNvSpPr>
            <a:spLocks noGrp="1" noChangeArrowheads="1"/>
          </p:cNvSpPr>
          <p:nvPr>
            <p:ph type="title"/>
          </p:nvPr>
        </p:nvSpPr>
        <p:spPr>
          <a:xfrm>
            <a:off x="457200" y="274638"/>
            <a:ext cx="8229600" cy="1143000"/>
          </a:xfrm>
        </p:spPr>
        <p:txBody>
          <a:bodyPr/>
          <a:lstStyle/>
          <a:p>
            <a:pPr algn="ctr"/>
            <a:r>
              <a:rPr lang="pt-BR" dirty="0" smtClean="0"/>
              <a:t>CSS 3 - Degradê</a:t>
            </a:r>
            <a:endParaRPr lang="pt-BR" dirty="0"/>
          </a:p>
        </p:txBody>
      </p:sp>
    </p:spTree>
    <p:extLst>
      <p:ext uri="{BB962C8B-B14F-4D97-AF65-F5344CB8AC3E}">
        <p14:creationId xmlns:p14="http://schemas.microsoft.com/office/powerpoint/2010/main" val="3206237542"/>
      </p:ext>
    </p:extLst>
  </p:cSld>
  <p:clrMapOvr>
    <a:masterClrMapping/>
  </p:clrMapOvr>
  <p:timing>
    <p:tnLst>
      <p:par>
        <p:cTn id="1" dur="indefinite" restart="never" nodeType="tmRoot"/>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ítulo 3"/>
          <p:cNvSpPr>
            <a:spLocks noGrp="1"/>
          </p:cNvSpPr>
          <p:nvPr>
            <p:ph type="title"/>
          </p:nvPr>
        </p:nvSpPr>
        <p:spPr>
          <a:xfrm>
            <a:off x="467544" y="197768"/>
            <a:ext cx="8229600" cy="1143000"/>
          </a:xfrm>
        </p:spPr>
        <p:txBody>
          <a:bodyPr/>
          <a:lstStyle/>
          <a:p>
            <a:pPr algn="ctr"/>
            <a:r>
              <a:rPr lang="pt-BR" b="1" dirty="0" smtClean="0"/>
              <a:t>Novidades em CSS3</a:t>
            </a:r>
            <a:endParaRPr lang="pt-BR" b="1" dirty="0"/>
          </a:p>
        </p:txBody>
      </p:sp>
      <p:grpSp>
        <p:nvGrpSpPr>
          <p:cNvPr id="5" name="Grupo 4"/>
          <p:cNvGrpSpPr/>
          <p:nvPr/>
        </p:nvGrpSpPr>
        <p:grpSpPr>
          <a:xfrm>
            <a:off x="467544" y="1412776"/>
            <a:ext cx="8193248" cy="5184576"/>
            <a:chOff x="467544" y="1412776"/>
            <a:chExt cx="8193248" cy="5184576"/>
          </a:xfrm>
        </p:grpSpPr>
        <p:sp>
          <p:nvSpPr>
            <p:cNvPr id="2" name="Retângulo 1"/>
            <p:cNvSpPr/>
            <p:nvPr/>
          </p:nvSpPr>
          <p:spPr>
            <a:xfrm>
              <a:off x="467544" y="1412776"/>
              <a:ext cx="1908000" cy="2484064"/>
            </a:xfrm>
            <a:prstGeom prst="rect">
              <a:avLst/>
            </a:prstGeom>
            <a:solidFill>
              <a:srgbClr val="F7F7F7"/>
            </a:solidFill>
            <a:ln w="22225">
              <a:solidFill>
                <a:schemeClr val="bg1">
                  <a:lumMod val="75000"/>
                </a:schemeClr>
              </a:solidFill>
              <a:prstDash val="sysDot"/>
            </a:ln>
            <a:effectLst>
              <a:outerShdw blurRad="50800" dist="76200" dir="3420000" algn="ctr" rotWithShape="0">
                <a:schemeClr val="tx1">
                  <a:lumMod val="50000"/>
                  <a:lumOff val="50000"/>
                  <a:alpha val="4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smtClean="0">
                  <a:solidFill>
                    <a:srgbClr val="C00000"/>
                  </a:solidFill>
                  <a:latin typeface="+mj-lt"/>
                  <a:ea typeface="Tahoma" pitchFamily="34" charset="0"/>
                  <a:cs typeface="Tahoma" pitchFamily="34" charset="0"/>
                </a:rPr>
                <a:t>Bordas</a:t>
              </a:r>
              <a:endParaRPr lang="en-US" b="1" dirty="0" smtClean="0">
                <a:solidFill>
                  <a:srgbClr val="C00000"/>
                </a:solidFill>
                <a:latin typeface="+mj-lt"/>
                <a:ea typeface="Tahoma" pitchFamily="34" charset="0"/>
                <a:cs typeface="Tahoma" pitchFamily="34" charset="0"/>
              </a:endParaRPr>
            </a:p>
            <a:p>
              <a:pPr algn="ctr"/>
              <a:endParaRPr lang="en-US" sz="2000" b="1" dirty="0" smtClean="0">
                <a:solidFill>
                  <a:srgbClr val="C00000"/>
                </a:solidFill>
                <a:latin typeface="+mj-lt"/>
                <a:ea typeface="Tahoma" pitchFamily="34" charset="0"/>
                <a:cs typeface="Tahoma" pitchFamily="34" charset="0"/>
              </a:endParaRPr>
            </a:p>
            <a:p>
              <a:pPr marL="285750" indent="-285750">
                <a:lnSpc>
                  <a:spcPct val="150000"/>
                </a:lnSpc>
                <a:buFont typeface="Arial" pitchFamily="34" charset="0"/>
                <a:buChar char="•"/>
              </a:pPr>
              <a:r>
                <a:rPr lang="en-US" sz="1200" dirty="0" err="1" smtClean="0">
                  <a:solidFill>
                    <a:schemeClr val="tx1">
                      <a:lumMod val="50000"/>
                      <a:lumOff val="50000"/>
                    </a:schemeClr>
                  </a:solidFill>
                  <a:latin typeface="Tahoma" pitchFamily="34" charset="0"/>
                  <a:ea typeface="Tahoma" pitchFamily="34" charset="0"/>
                  <a:cs typeface="Tahoma" pitchFamily="34" charset="0"/>
                </a:rPr>
                <a:t>Arredondamento</a:t>
              </a:r>
              <a:endParaRPr lang="en-US" sz="1200" dirty="0" smtClean="0">
                <a:solidFill>
                  <a:schemeClr val="tx1">
                    <a:lumMod val="50000"/>
                    <a:lumOff val="50000"/>
                  </a:schemeClr>
                </a:solidFill>
                <a:latin typeface="Tahoma" pitchFamily="34" charset="0"/>
                <a:ea typeface="Tahoma" pitchFamily="34" charset="0"/>
                <a:cs typeface="Tahoma" pitchFamily="34" charset="0"/>
              </a:endParaRPr>
            </a:p>
            <a:p>
              <a:pPr marL="285750" indent="-285750">
                <a:lnSpc>
                  <a:spcPct val="150000"/>
                </a:lnSpc>
                <a:buFont typeface="Arial" pitchFamily="34" charset="0"/>
                <a:buChar char="•"/>
              </a:pPr>
              <a:r>
                <a:rPr lang="en-US" sz="1200" dirty="0" err="1" smtClean="0">
                  <a:solidFill>
                    <a:schemeClr val="tx1">
                      <a:lumMod val="50000"/>
                      <a:lumOff val="50000"/>
                    </a:schemeClr>
                  </a:solidFill>
                  <a:latin typeface="Tahoma" pitchFamily="34" charset="0"/>
                  <a:ea typeface="Tahoma" pitchFamily="34" charset="0"/>
                  <a:cs typeface="Tahoma" pitchFamily="34" charset="0"/>
                </a:rPr>
                <a:t>Sombra</a:t>
              </a:r>
              <a:endParaRPr lang="en-US" sz="1200" dirty="0" smtClean="0">
                <a:solidFill>
                  <a:schemeClr val="tx1">
                    <a:lumMod val="50000"/>
                    <a:lumOff val="50000"/>
                  </a:schemeClr>
                </a:solidFill>
                <a:latin typeface="Tahoma" pitchFamily="34" charset="0"/>
                <a:ea typeface="Tahoma" pitchFamily="34" charset="0"/>
                <a:cs typeface="Tahoma" pitchFamily="34" charset="0"/>
              </a:endParaRPr>
            </a:p>
            <a:p>
              <a:pPr marL="285750" indent="-285750">
                <a:lnSpc>
                  <a:spcPct val="150000"/>
                </a:lnSpc>
                <a:buFont typeface="Arial" pitchFamily="34" charset="0"/>
                <a:buChar char="•"/>
              </a:pPr>
              <a:r>
                <a:rPr lang="en-US" sz="1200" dirty="0" err="1" smtClean="0">
                  <a:solidFill>
                    <a:schemeClr val="tx1">
                      <a:lumMod val="50000"/>
                      <a:lumOff val="50000"/>
                    </a:schemeClr>
                  </a:solidFill>
                  <a:latin typeface="Tahoma" pitchFamily="34" charset="0"/>
                  <a:ea typeface="Tahoma" pitchFamily="34" charset="0"/>
                  <a:cs typeface="Tahoma" pitchFamily="34" charset="0"/>
                </a:rPr>
                <a:t>Imagem</a:t>
              </a:r>
              <a:endParaRPr lang="pt-BR" sz="1200" dirty="0">
                <a:solidFill>
                  <a:schemeClr val="tx1">
                    <a:lumMod val="50000"/>
                    <a:lumOff val="50000"/>
                  </a:schemeClr>
                </a:solidFill>
                <a:latin typeface="Tahoma" pitchFamily="34" charset="0"/>
                <a:ea typeface="Tahoma" pitchFamily="34" charset="0"/>
                <a:cs typeface="Tahoma" pitchFamily="34" charset="0"/>
              </a:endParaRPr>
            </a:p>
          </p:txBody>
        </p:sp>
        <p:sp>
          <p:nvSpPr>
            <p:cNvPr id="15" name="Retângulo 14"/>
            <p:cNvSpPr/>
            <p:nvPr/>
          </p:nvSpPr>
          <p:spPr>
            <a:xfrm>
              <a:off x="2561320" y="1412776"/>
              <a:ext cx="1908000" cy="2484064"/>
            </a:xfrm>
            <a:prstGeom prst="rect">
              <a:avLst/>
            </a:prstGeom>
            <a:solidFill>
              <a:srgbClr val="F7F7F7"/>
            </a:solidFill>
            <a:ln w="22225">
              <a:solidFill>
                <a:schemeClr val="bg1">
                  <a:lumMod val="75000"/>
                </a:schemeClr>
              </a:solidFill>
              <a:prstDash val="sysDot"/>
            </a:ln>
            <a:effectLst>
              <a:outerShdw blurRad="50800" dist="76200" dir="3420000" algn="ctr" rotWithShape="0">
                <a:schemeClr val="tx1">
                  <a:lumMod val="50000"/>
                  <a:lumOff val="50000"/>
                  <a:alpha val="4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accent3">
                      <a:lumMod val="50000"/>
                    </a:schemeClr>
                  </a:solidFill>
                  <a:latin typeface="+mj-lt"/>
                  <a:ea typeface="Tahoma" pitchFamily="34" charset="0"/>
                  <a:cs typeface="Tahoma" pitchFamily="34" charset="0"/>
                </a:rPr>
                <a:t>Backgrounds</a:t>
              </a:r>
            </a:p>
            <a:p>
              <a:pPr algn="ctr"/>
              <a:endParaRPr lang="en-US" sz="1600" b="1" dirty="0" smtClean="0">
                <a:solidFill>
                  <a:schemeClr val="accent3">
                    <a:lumMod val="50000"/>
                  </a:schemeClr>
                </a:solidFill>
                <a:latin typeface="Tahoma" pitchFamily="34" charset="0"/>
                <a:ea typeface="Tahoma" pitchFamily="34" charset="0"/>
                <a:cs typeface="Tahoma" pitchFamily="34" charset="0"/>
              </a:endParaRPr>
            </a:p>
            <a:p>
              <a:pPr marL="285750" indent="-285750">
                <a:lnSpc>
                  <a:spcPct val="150000"/>
                </a:lnSpc>
                <a:buFont typeface="Arial" pitchFamily="34" charset="0"/>
                <a:buChar char="•"/>
              </a:pPr>
              <a:r>
                <a:rPr lang="en-US" sz="1200" dirty="0" err="1" smtClean="0">
                  <a:solidFill>
                    <a:schemeClr val="tx1">
                      <a:lumMod val="50000"/>
                      <a:lumOff val="50000"/>
                    </a:schemeClr>
                  </a:solidFill>
                  <a:latin typeface="Tahoma" pitchFamily="34" charset="0"/>
                  <a:ea typeface="Tahoma" pitchFamily="34" charset="0"/>
                  <a:cs typeface="Tahoma" pitchFamily="34" charset="0"/>
                </a:rPr>
                <a:t>Tamanho</a:t>
              </a:r>
              <a:endParaRPr lang="en-US" sz="1200" dirty="0">
                <a:solidFill>
                  <a:schemeClr val="tx1">
                    <a:lumMod val="50000"/>
                    <a:lumOff val="50000"/>
                  </a:schemeClr>
                </a:solidFill>
                <a:latin typeface="Tahoma" pitchFamily="34" charset="0"/>
                <a:ea typeface="Tahoma" pitchFamily="34" charset="0"/>
                <a:cs typeface="Tahoma" pitchFamily="34" charset="0"/>
              </a:endParaRPr>
            </a:p>
            <a:p>
              <a:pPr marL="285750" indent="-285750">
                <a:lnSpc>
                  <a:spcPct val="150000"/>
                </a:lnSpc>
                <a:buFont typeface="Arial" pitchFamily="34" charset="0"/>
                <a:buChar char="•"/>
              </a:pPr>
              <a:r>
                <a:rPr lang="en-US" sz="1200" dirty="0" err="1" smtClean="0">
                  <a:solidFill>
                    <a:schemeClr val="tx1">
                      <a:lumMod val="50000"/>
                      <a:lumOff val="50000"/>
                    </a:schemeClr>
                  </a:solidFill>
                  <a:latin typeface="Tahoma" pitchFamily="34" charset="0"/>
                  <a:ea typeface="Tahoma" pitchFamily="34" charset="0"/>
                  <a:cs typeface="Tahoma" pitchFamily="34" charset="0"/>
                </a:rPr>
                <a:t>Posição</a:t>
              </a:r>
              <a:endParaRPr lang="en-US" sz="1200" dirty="0">
                <a:solidFill>
                  <a:schemeClr val="tx1">
                    <a:lumMod val="50000"/>
                    <a:lumOff val="50000"/>
                  </a:schemeClr>
                </a:solidFill>
                <a:latin typeface="Tahoma" pitchFamily="34" charset="0"/>
                <a:ea typeface="Tahoma" pitchFamily="34" charset="0"/>
                <a:cs typeface="Tahoma" pitchFamily="34" charset="0"/>
              </a:endParaRPr>
            </a:p>
            <a:p>
              <a:pPr marL="285750" indent="-285750">
                <a:lnSpc>
                  <a:spcPct val="150000"/>
                </a:lnSpc>
                <a:buFont typeface="Arial" pitchFamily="34" charset="0"/>
                <a:buChar char="•"/>
              </a:pPr>
              <a:r>
                <a:rPr lang="en-US" sz="1200" dirty="0" err="1" smtClean="0">
                  <a:solidFill>
                    <a:schemeClr val="tx1">
                      <a:lumMod val="50000"/>
                      <a:lumOff val="50000"/>
                    </a:schemeClr>
                  </a:solidFill>
                  <a:latin typeface="Tahoma" pitchFamily="34" charset="0"/>
                  <a:ea typeface="Tahoma" pitchFamily="34" charset="0"/>
                  <a:cs typeface="Tahoma" pitchFamily="34" charset="0"/>
                </a:rPr>
                <a:t>Múltiplas</a:t>
              </a:r>
              <a:r>
                <a:rPr lang="en-US" sz="1200" dirty="0" smtClean="0">
                  <a:solidFill>
                    <a:schemeClr val="tx1">
                      <a:lumMod val="50000"/>
                      <a:lumOff val="50000"/>
                    </a:schemeClr>
                  </a:solidFill>
                  <a:latin typeface="Tahoma" pitchFamily="34" charset="0"/>
                  <a:ea typeface="Tahoma" pitchFamily="34" charset="0"/>
                  <a:cs typeface="Tahoma" pitchFamily="34" charset="0"/>
                </a:rPr>
                <a:t> </a:t>
              </a:r>
              <a:r>
                <a:rPr lang="en-US" sz="1200" dirty="0" err="1" smtClean="0">
                  <a:solidFill>
                    <a:schemeClr val="tx1">
                      <a:lumMod val="50000"/>
                      <a:lumOff val="50000"/>
                    </a:schemeClr>
                  </a:solidFill>
                  <a:latin typeface="Tahoma" pitchFamily="34" charset="0"/>
                  <a:ea typeface="Tahoma" pitchFamily="34" charset="0"/>
                  <a:cs typeface="Tahoma" pitchFamily="34" charset="0"/>
                </a:rPr>
                <a:t>imagens</a:t>
              </a:r>
              <a:endParaRPr lang="pt-BR" sz="1600" b="1" dirty="0">
                <a:solidFill>
                  <a:schemeClr val="accent3">
                    <a:lumMod val="50000"/>
                  </a:schemeClr>
                </a:solidFill>
                <a:latin typeface="Tahoma" pitchFamily="34" charset="0"/>
                <a:ea typeface="Tahoma" pitchFamily="34" charset="0"/>
                <a:cs typeface="Tahoma" pitchFamily="34" charset="0"/>
              </a:endParaRPr>
            </a:p>
          </p:txBody>
        </p:sp>
        <p:sp>
          <p:nvSpPr>
            <p:cNvPr id="16" name="Retângulo 15"/>
            <p:cNvSpPr/>
            <p:nvPr/>
          </p:nvSpPr>
          <p:spPr>
            <a:xfrm>
              <a:off x="4644008" y="1412776"/>
              <a:ext cx="1908000" cy="2484064"/>
            </a:xfrm>
            <a:prstGeom prst="rect">
              <a:avLst/>
            </a:prstGeom>
            <a:solidFill>
              <a:srgbClr val="F7F7F7"/>
            </a:solidFill>
            <a:ln w="22225">
              <a:solidFill>
                <a:schemeClr val="bg1">
                  <a:lumMod val="75000"/>
                </a:schemeClr>
              </a:solidFill>
              <a:prstDash val="sysDot"/>
            </a:ln>
            <a:effectLst>
              <a:outerShdw blurRad="50800" dist="76200" dir="3420000" algn="ctr" rotWithShape="0">
                <a:schemeClr val="tx1">
                  <a:lumMod val="50000"/>
                  <a:lumOff val="50000"/>
                  <a:alpha val="4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smtClean="0">
                  <a:solidFill>
                    <a:srgbClr val="C00000"/>
                  </a:solidFill>
                  <a:latin typeface="+mj-lt"/>
                  <a:ea typeface="Tahoma" pitchFamily="34" charset="0"/>
                  <a:cs typeface="Tahoma" pitchFamily="34" charset="0"/>
                </a:rPr>
                <a:t>Textos</a:t>
              </a:r>
              <a:r>
                <a:rPr lang="en-US" b="1" dirty="0" smtClean="0">
                  <a:solidFill>
                    <a:srgbClr val="C00000"/>
                  </a:solidFill>
                  <a:latin typeface="+mj-lt"/>
                  <a:ea typeface="Tahoma" pitchFamily="34" charset="0"/>
                  <a:cs typeface="Tahoma" pitchFamily="34" charset="0"/>
                </a:rPr>
                <a:t> (</a:t>
              </a:r>
              <a:r>
                <a:rPr lang="en-US" b="1" dirty="0" err="1" smtClean="0">
                  <a:solidFill>
                    <a:srgbClr val="C00000"/>
                  </a:solidFill>
                  <a:latin typeface="+mj-lt"/>
                  <a:ea typeface="Tahoma" pitchFamily="34" charset="0"/>
                  <a:cs typeface="Tahoma" pitchFamily="34" charset="0"/>
                </a:rPr>
                <a:t>efeitos</a:t>
              </a:r>
              <a:r>
                <a:rPr lang="en-US" b="1" dirty="0" smtClean="0">
                  <a:solidFill>
                    <a:srgbClr val="C00000"/>
                  </a:solidFill>
                  <a:latin typeface="+mj-lt"/>
                  <a:ea typeface="Tahoma" pitchFamily="34" charset="0"/>
                  <a:cs typeface="Tahoma" pitchFamily="34" charset="0"/>
                </a:rPr>
                <a:t>)</a:t>
              </a:r>
            </a:p>
            <a:p>
              <a:pPr algn="ctr"/>
              <a:endParaRPr lang="en-US" sz="1600" b="1" dirty="0">
                <a:solidFill>
                  <a:srgbClr val="C00000"/>
                </a:solidFill>
                <a:latin typeface="Tahoma" pitchFamily="34" charset="0"/>
                <a:ea typeface="Tahoma" pitchFamily="34" charset="0"/>
                <a:cs typeface="Tahoma" pitchFamily="34" charset="0"/>
              </a:endParaRPr>
            </a:p>
            <a:p>
              <a:pPr marL="285750" indent="-285750">
                <a:lnSpc>
                  <a:spcPct val="150000"/>
                </a:lnSpc>
                <a:buFont typeface="Arial" pitchFamily="34" charset="0"/>
                <a:buChar char="•"/>
              </a:pPr>
              <a:r>
                <a:rPr lang="en-US" sz="1200" dirty="0" err="1" smtClean="0">
                  <a:solidFill>
                    <a:schemeClr val="tx1">
                      <a:lumMod val="50000"/>
                      <a:lumOff val="50000"/>
                    </a:schemeClr>
                  </a:solidFill>
                  <a:latin typeface="Tahoma" pitchFamily="34" charset="0"/>
                  <a:ea typeface="Tahoma" pitchFamily="34" charset="0"/>
                  <a:cs typeface="Tahoma" pitchFamily="34" charset="0"/>
                </a:rPr>
                <a:t>Sombra</a:t>
              </a:r>
              <a:endParaRPr lang="en-US" sz="1200" dirty="0" smtClean="0">
                <a:solidFill>
                  <a:schemeClr val="tx1">
                    <a:lumMod val="50000"/>
                    <a:lumOff val="50000"/>
                  </a:schemeClr>
                </a:solidFill>
                <a:latin typeface="Tahoma" pitchFamily="34" charset="0"/>
                <a:ea typeface="Tahoma" pitchFamily="34" charset="0"/>
                <a:cs typeface="Tahoma" pitchFamily="34" charset="0"/>
              </a:endParaRPr>
            </a:p>
            <a:p>
              <a:pPr marL="285750" indent="-285750">
                <a:lnSpc>
                  <a:spcPct val="150000"/>
                </a:lnSpc>
                <a:buFont typeface="Arial" pitchFamily="34" charset="0"/>
                <a:buChar char="•"/>
              </a:pPr>
              <a:r>
                <a:rPr lang="en-US" sz="1200" dirty="0" smtClean="0">
                  <a:solidFill>
                    <a:schemeClr val="tx1">
                      <a:lumMod val="50000"/>
                      <a:lumOff val="50000"/>
                    </a:schemeClr>
                  </a:solidFill>
                  <a:latin typeface="Tahoma" pitchFamily="34" charset="0"/>
                  <a:ea typeface="Tahoma" pitchFamily="34" charset="0"/>
                  <a:cs typeface="Tahoma" pitchFamily="34" charset="0"/>
                </a:rPr>
                <a:t>Word-wrap</a:t>
              </a:r>
            </a:p>
            <a:p>
              <a:pPr marL="285750" indent="-285750">
                <a:lnSpc>
                  <a:spcPct val="150000"/>
                </a:lnSpc>
                <a:buFont typeface="Arial" pitchFamily="34" charset="0"/>
                <a:buChar char="•"/>
              </a:pPr>
              <a:endParaRPr lang="en-US" sz="1200" dirty="0">
                <a:solidFill>
                  <a:schemeClr val="tx1">
                    <a:lumMod val="50000"/>
                    <a:lumOff val="50000"/>
                  </a:schemeClr>
                </a:solidFill>
                <a:latin typeface="Tahoma" pitchFamily="34" charset="0"/>
                <a:ea typeface="Tahoma" pitchFamily="34" charset="0"/>
                <a:cs typeface="Tahoma" pitchFamily="34" charset="0"/>
              </a:endParaRPr>
            </a:p>
          </p:txBody>
        </p:sp>
        <p:sp>
          <p:nvSpPr>
            <p:cNvPr id="17" name="Retângulo 16"/>
            <p:cNvSpPr/>
            <p:nvPr/>
          </p:nvSpPr>
          <p:spPr>
            <a:xfrm>
              <a:off x="6732240" y="1412776"/>
              <a:ext cx="1908000" cy="2484064"/>
            </a:xfrm>
            <a:prstGeom prst="rect">
              <a:avLst/>
            </a:prstGeom>
            <a:solidFill>
              <a:srgbClr val="F7F7F7"/>
            </a:solidFill>
            <a:ln w="22225">
              <a:solidFill>
                <a:schemeClr val="bg1">
                  <a:lumMod val="75000"/>
                </a:schemeClr>
              </a:solidFill>
              <a:prstDash val="sysDot"/>
            </a:ln>
            <a:effectLst>
              <a:outerShdw blurRad="50800" dist="76200" dir="3420000" algn="ctr" rotWithShape="0">
                <a:schemeClr val="tx1">
                  <a:lumMod val="50000"/>
                  <a:lumOff val="50000"/>
                  <a:alpha val="4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smtClean="0">
                  <a:solidFill>
                    <a:schemeClr val="accent3">
                      <a:lumMod val="50000"/>
                    </a:schemeClr>
                  </a:solidFill>
                  <a:latin typeface="+mj-lt"/>
                  <a:ea typeface="Tahoma" pitchFamily="34" charset="0"/>
                  <a:cs typeface="Tahoma" pitchFamily="34" charset="0"/>
                </a:rPr>
                <a:t>Fontes</a:t>
              </a:r>
              <a:endParaRPr lang="en-US" b="1" dirty="0" smtClean="0">
                <a:solidFill>
                  <a:schemeClr val="accent3">
                    <a:lumMod val="50000"/>
                  </a:schemeClr>
                </a:solidFill>
                <a:latin typeface="+mj-lt"/>
                <a:ea typeface="Tahoma" pitchFamily="34" charset="0"/>
                <a:cs typeface="Tahoma" pitchFamily="34" charset="0"/>
              </a:endParaRPr>
            </a:p>
            <a:p>
              <a:pPr algn="ctr"/>
              <a:endParaRPr lang="en-US" sz="1600" b="1" dirty="0" smtClean="0">
                <a:solidFill>
                  <a:schemeClr val="accent3">
                    <a:lumMod val="50000"/>
                  </a:schemeClr>
                </a:solidFill>
                <a:latin typeface="Tahoma" pitchFamily="34" charset="0"/>
                <a:ea typeface="Tahoma" pitchFamily="34" charset="0"/>
                <a:cs typeface="Tahoma" pitchFamily="34" charset="0"/>
              </a:endParaRPr>
            </a:p>
            <a:p>
              <a:pPr marL="285750" indent="-285750">
                <a:lnSpc>
                  <a:spcPct val="150000"/>
                </a:lnSpc>
                <a:buFont typeface="Arial" pitchFamily="34" charset="0"/>
                <a:buChar char="•"/>
              </a:pPr>
              <a:r>
                <a:rPr lang="en-US" sz="1200" dirty="0" smtClean="0">
                  <a:solidFill>
                    <a:schemeClr val="tx1">
                      <a:lumMod val="50000"/>
                      <a:lumOff val="50000"/>
                    </a:schemeClr>
                  </a:solidFill>
                  <a:latin typeface="Tahoma" pitchFamily="34" charset="0"/>
                  <a:ea typeface="Tahoma" pitchFamily="34" charset="0"/>
                  <a:cs typeface="Tahoma" pitchFamily="34" charset="0"/>
                </a:rPr>
                <a:t>@font-face</a:t>
              </a:r>
              <a:endParaRPr lang="en-US" sz="1200" dirty="0">
                <a:solidFill>
                  <a:schemeClr val="tx1">
                    <a:lumMod val="50000"/>
                    <a:lumOff val="50000"/>
                  </a:schemeClr>
                </a:solidFill>
                <a:latin typeface="Tahoma" pitchFamily="34" charset="0"/>
                <a:ea typeface="Tahoma" pitchFamily="34" charset="0"/>
                <a:cs typeface="Tahoma" pitchFamily="34" charset="0"/>
              </a:endParaRPr>
            </a:p>
            <a:p>
              <a:pPr algn="ctr"/>
              <a:endParaRPr lang="en-US" sz="1600" b="1" dirty="0" smtClean="0">
                <a:solidFill>
                  <a:schemeClr val="accent3">
                    <a:lumMod val="50000"/>
                  </a:schemeClr>
                </a:solidFill>
                <a:latin typeface="Tahoma" pitchFamily="34" charset="0"/>
                <a:ea typeface="Tahoma" pitchFamily="34" charset="0"/>
                <a:cs typeface="Tahoma" pitchFamily="34" charset="0"/>
              </a:endParaRPr>
            </a:p>
            <a:p>
              <a:pPr algn="ctr"/>
              <a:endParaRPr lang="pt-BR" sz="1600" b="1" dirty="0">
                <a:solidFill>
                  <a:schemeClr val="accent3">
                    <a:lumMod val="50000"/>
                  </a:schemeClr>
                </a:solidFill>
                <a:latin typeface="Tahoma" pitchFamily="34" charset="0"/>
                <a:ea typeface="Tahoma" pitchFamily="34" charset="0"/>
                <a:cs typeface="Tahoma" pitchFamily="34" charset="0"/>
              </a:endParaRPr>
            </a:p>
          </p:txBody>
        </p:sp>
        <p:sp>
          <p:nvSpPr>
            <p:cNvPr id="22" name="Retângulo 21"/>
            <p:cNvSpPr/>
            <p:nvPr/>
          </p:nvSpPr>
          <p:spPr>
            <a:xfrm>
              <a:off x="488096" y="4149080"/>
              <a:ext cx="1908000" cy="2448272"/>
            </a:xfrm>
            <a:prstGeom prst="rect">
              <a:avLst/>
            </a:prstGeom>
            <a:solidFill>
              <a:srgbClr val="F7F7F7"/>
            </a:solidFill>
            <a:ln w="22225">
              <a:solidFill>
                <a:schemeClr val="bg1">
                  <a:lumMod val="75000"/>
                </a:schemeClr>
              </a:solidFill>
              <a:prstDash val="sysDot"/>
            </a:ln>
            <a:effectLst>
              <a:outerShdw blurRad="50800" dist="76200" dir="3420000" algn="ctr" rotWithShape="0">
                <a:schemeClr val="tx1">
                  <a:lumMod val="50000"/>
                  <a:lumOff val="50000"/>
                  <a:alpha val="4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smtClean="0">
                  <a:solidFill>
                    <a:schemeClr val="accent3">
                      <a:lumMod val="50000"/>
                    </a:schemeClr>
                  </a:solidFill>
                  <a:latin typeface="+mj-lt"/>
                  <a:ea typeface="Tahoma" pitchFamily="34" charset="0"/>
                  <a:cs typeface="Tahoma" pitchFamily="34" charset="0"/>
                </a:rPr>
                <a:t>Transformações</a:t>
              </a:r>
              <a:endParaRPr lang="en-US" b="1" dirty="0" smtClean="0">
                <a:solidFill>
                  <a:schemeClr val="accent3">
                    <a:lumMod val="50000"/>
                  </a:schemeClr>
                </a:solidFill>
                <a:latin typeface="+mj-lt"/>
                <a:ea typeface="Tahoma" pitchFamily="34" charset="0"/>
                <a:cs typeface="Tahoma" pitchFamily="34" charset="0"/>
              </a:endParaRPr>
            </a:p>
            <a:p>
              <a:pPr algn="ctr"/>
              <a:r>
                <a:rPr lang="en-US" b="1" dirty="0" smtClean="0">
                  <a:solidFill>
                    <a:schemeClr val="accent3">
                      <a:lumMod val="50000"/>
                    </a:schemeClr>
                  </a:solidFill>
                  <a:latin typeface="+mj-lt"/>
                  <a:ea typeface="Tahoma" pitchFamily="34" charset="0"/>
                  <a:cs typeface="Tahoma" pitchFamily="34" charset="0"/>
                </a:rPr>
                <a:t>2D/3D</a:t>
              </a:r>
            </a:p>
            <a:p>
              <a:pPr algn="ctr"/>
              <a:endParaRPr lang="en-US" sz="1600" b="1" dirty="0" smtClean="0">
                <a:solidFill>
                  <a:schemeClr val="accent3">
                    <a:lumMod val="50000"/>
                  </a:schemeClr>
                </a:solidFill>
                <a:latin typeface="Tahoma" pitchFamily="34" charset="0"/>
                <a:ea typeface="Tahoma" pitchFamily="34" charset="0"/>
                <a:cs typeface="Tahoma" pitchFamily="34" charset="0"/>
              </a:endParaRPr>
            </a:p>
            <a:p>
              <a:pPr marL="285750" indent="-285750">
                <a:lnSpc>
                  <a:spcPct val="150000"/>
                </a:lnSpc>
                <a:buFont typeface="Arial" pitchFamily="34" charset="0"/>
                <a:buChar char="•"/>
              </a:pPr>
              <a:r>
                <a:rPr lang="en-US" sz="1200" dirty="0" err="1" smtClean="0">
                  <a:solidFill>
                    <a:schemeClr val="tx1">
                      <a:lumMod val="50000"/>
                      <a:lumOff val="50000"/>
                    </a:schemeClr>
                  </a:solidFill>
                  <a:latin typeface="Tahoma" pitchFamily="34" charset="0"/>
                  <a:ea typeface="Tahoma" pitchFamily="34" charset="0"/>
                  <a:cs typeface="Tahoma" pitchFamily="34" charset="0"/>
                </a:rPr>
                <a:t>Rotacionar</a:t>
              </a:r>
              <a:endParaRPr lang="en-US" sz="1200" dirty="0">
                <a:solidFill>
                  <a:schemeClr val="tx1">
                    <a:lumMod val="50000"/>
                    <a:lumOff val="50000"/>
                  </a:schemeClr>
                </a:solidFill>
                <a:latin typeface="Tahoma" pitchFamily="34" charset="0"/>
                <a:ea typeface="Tahoma" pitchFamily="34" charset="0"/>
                <a:cs typeface="Tahoma" pitchFamily="34" charset="0"/>
              </a:endParaRPr>
            </a:p>
            <a:p>
              <a:pPr marL="285750" indent="-285750">
                <a:lnSpc>
                  <a:spcPct val="150000"/>
                </a:lnSpc>
                <a:buFont typeface="Arial" pitchFamily="34" charset="0"/>
                <a:buChar char="•"/>
              </a:pPr>
              <a:r>
                <a:rPr lang="en-US" sz="1200" dirty="0" err="1" smtClean="0">
                  <a:solidFill>
                    <a:schemeClr val="tx1">
                      <a:lumMod val="50000"/>
                      <a:lumOff val="50000"/>
                    </a:schemeClr>
                  </a:solidFill>
                  <a:latin typeface="Tahoma" pitchFamily="34" charset="0"/>
                  <a:ea typeface="Tahoma" pitchFamily="34" charset="0"/>
                  <a:cs typeface="Tahoma" pitchFamily="34" charset="0"/>
                </a:rPr>
                <a:t>Transladar</a:t>
              </a:r>
              <a:endParaRPr lang="en-US" sz="1200" dirty="0">
                <a:solidFill>
                  <a:schemeClr val="tx1">
                    <a:lumMod val="50000"/>
                    <a:lumOff val="50000"/>
                  </a:schemeClr>
                </a:solidFill>
                <a:latin typeface="Tahoma" pitchFamily="34" charset="0"/>
                <a:ea typeface="Tahoma" pitchFamily="34" charset="0"/>
                <a:cs typeface="Tahoma" pitchFamily="34" charset="0"/>
              </a:endParaRPr>
            </a:p>
            <a:p>
              <a:pPr marL="285750" indent="-285750">
                <a:lnSpc>
                  <a:spcPct val="150000"/>
                </a:lnSpc>
                <a:buFont typeface="Arial" pitchFamily="34" charset="0"/>
                <a:buChar char="•"/>
              </a:pPr>
              <a:r>
                <a:rPr lang="en-US" sz="1200" dirty="0" err="1" smtClean="0">
                  <a:solidFill>
                    <a:schemeClr val="tx1">
                      <a:lumMod val="50000"/>
                      <a:lumOff val="50000"/>
                    </a:schemeClr>
                  </a:solidFill>
                  <a:latin typeface="Tahoma" pitchFamily="34" charset="0"/>
                  <a:ea typeface="Tahoma" pitchFamily="34" charset="0"/>
                  <a:cs typeface="Tahoma" pitchFamily="34" charset="0"/>
                </a:rPr>
                <a:t>Aumentar</a:t>
              </a:r>
              <a:r>
                <a:rPr lang="en-US" sz="1200" dirty="0" smtClean="0">
                  <a:solidFill>
                    <a:schemeClr val="tx1">
                      <a:lumMod val="50000"/>
                      <a:lumOff val="50000"/>
                    </a:schemeClr>
                  </a:solidFill>
                  <a:latin typeface="Tahoma" pitchFamily="34" charset="0"/>
                  <a:ea typeface="Tahoma" pitchFamily="34" charset="0"/>
                  <a:cs typeface="Tahoma" pitchFamily="34" charset="0"/>
                </a:rPr>
                <a:t>/</a:t>
              </a:r>
              <a:r>
                <a:rPr lang="en-US" sz="1200" dirty="0" err="1" smtClean="0">
                  <a:solidFill>
                    <a:schemeClr val="tx1">
                      <a:lumMod val="50000"/>
                      <a:lumOff val="50000"/>
                    </a:schemeClr>
                  </a:solidFill>
                  <a:latin typeface="Tahoma" pitchFamily="34" charset="0"/>
                  <a:ea typeface="Tahoma" pitchFamily="34" charset="0"/>
                  <a:cs typeface="Tahoma" pitchFamily="34" charset="0"/>
                </a:rPr>
                <a:t>Diminuir</a:t>
              </a:r>
              <a:endParaRPr lang="en-US" sz="1200" dirty="0" smtClean="0">
                <a:solidFill>
                  <a:schemeClr val="tx1">
                    <a:lumMod val="50000"/>
                    <a:lumOff val="50000"/>
                  </a:schemeClr>
                </a:solidFill>
                <a:latin typeface="Tahoma" pitchFamily="34" charset="0"/>
                <a:ea typeface="Tahoma" pitchFamily="34" charset="0"/>
                <a:cs typeface="Tahoma" pitchFamily="34" charset="0"/>
              </a:endParaRPr>
            </a:p>
            <a:p>
              <a:pPr marL="285750" indent="-285750">
                <a:lnSpc>
                  <a:spcPct val="150000"/>
                </a:lnSpc>
                <a:buFont typeface="Arial" pitchFamily="34" charset="0"/>
                <a:buChar char="•"/>
              </a:pPr>
              <a:r>
                <a:rPr lang="en-US" sz="1200" dirty="0" err="1" smtClean="0">
                  <a:solidFill>
                    <a:schemeClr val="tx1">
                      <a:lumMod val="50000"/>
                      <a:lumOff val="50000"/>
                    </a:schemeClr>
                  </a:solidFill>
                  <a:latin typeface="Tahoma" pitchFamily="34" charset="0"/>
                  <a:ea typeface="Tahoma" pitchFamily="34" charset="0"/>
                  <a:cs typeface="Tahoma" pitchFamily="34" charset="0"/>
                </a:rPr>
                <a:t>Enclinar</a:t>
              </a:r>
              <a:endParaRPr lang="pt-BR" sz="1600" b="1" dirty="0">
                <a:solidFill>
                  <a:schemeClr val="accent3">
                    <a:lumMod val="50000"/>
                  </a:schemeClr>
                </a:solidFill>
                <a:latin typeface="Tahoma" pitchFamily="34" charset="0"/>
                <a:ea typeface="Tahoma" pitchFamily="34" charset="0"/>
                <a:cs typeface="Tahoma" pitchFamily="34" charset="0"/>
              </a:endParaRPr>
            </a:p>
          </p:txBody>
        </p:sp>
        <p:sp>
          <p:nvSpPr>
            <p:cNvPr id="23" name="Retângulo 22"/>
            <p:cNvSpPr/>
            <p:nvPr/>
          </p:nvSpPr>
          <p:spPr>
            <a:xfrm>
              <a:off x="2581872" y="4149080"/>
              <a:ext cx="1908000" cy="2448272"/>
            </a:xfrm>
            <a:prstGeom prst="rect">
              <a:avLst/>
            </a:prstGeom>
            <a:solidFill>
              <a:srgbClr val="F7F7F7"/>
            </a:solidFill>
            <a:ln w="22225">
              <a:solidFill>
                <a:schemeClr val="bg1">
                  <a:lumMod val="75000"/>
                </a:schemeClr>
              </a:solidFill>
              <a:prstDash val="sysDot"/>
            </a:ln>
            <a:effectLst>
              <a:outerShdw blurRad="50800" dist="76200" dir="3420000" algn="ctr" rotWithShape="0">
                <a:schemeClr val="tx1">
                  <a:lumMod val="50000"/>
                  <a:lumOff val="50000"/>
                  <a:alpha val="4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smtClean="0">
                  <a:solidFill>
                    <a:srgbClr val="C00000"/>
                  </a:solidFill>
                  <a:latin typeface="+mj-lt"/>
                  <a:ea typeface="Tahoma" pitchFamily="34" charset="0"/>
                  <a:cs typeface="Tahoma" pitchFamily="34" charset="0"/>
                </a:rPr>
                <a:t>Transições</a:t>
              </a:r>
              <a:endParaRPr lang="en-US" b="1" dirty="0" smtClean="0">
                <a:solidFill>
                  <a:srgbClr val="C00000"/>
                </a:solidFill>
                <a:latin typeface="+mj-lt"/>
                <a:ea typeface="Tahoma" pitchFamily="34" charset="0"/>
                <a:cs typeface="Tahoma" pitchFamily="34" charset="0"/>
              </a:endParaRPr>
            </a:p>
            <a:p>
              <a:pPr algn="ctr"/>
              <a:endParaRPr lang="en-US" b="1" dirty="0" smtClean="0">
                <a:solidFill>
                  <a:srgbClr val="C00000"/>
                </a:solidFill>
                <a:latin typeface="+mj-lt"/>
                <a:ea typeface="Tahoma" pitchFamily="34" charset="0"/>
                <a:cs typeface="Tahoma" pitchFamily="34" charset="0"/>
              </a:endParaRPr>
            </a:p>
            <a:p>
              <a:pPr marL="285750" indent="-285750">
                <a:lnSpc>
                  <a:spcPct val="150000"/>
                </a:lnSpc>
                <a:buFont typeface="Arial" pitchFamily="34" charset="0"/>
                <a:buChar char="•"/>
              </a:pPr>
              <a:r>
                <a:rPr lang="en-US" sz="1200" dirty="0" err="1" smtClean="0">
                  <a:solidFill>
                    <a:schemeClr val="tx1">
                      <a:lumMod val="50000"/>
                      <a:lumOff val="50000"/>
                    </a:schemeClr>
                  </a:solidFill>
                  <a:latin typeface="Tahoma" pitchFamily="34" charset="0"/>
                  <a:ea typeface="Tahoma" pitchFamily="34" charset="0"/>
                  <a:cs typeface="Tahoma" pitchFamily="34" charset="0"/>
                </a:rPr>
                <a:t>Efeitos</a:t>
              </a:r>
              <a:r>
                <a:rPr lang="en-US" sz="1200" dirty="0" smtClean="0">
                  <a:solidFill>
                    <a:schemeClr val="tx1">
                      <a:lumMod val="50000"/>
                      <a:lumOff val="50000"/>
                    </a:schemeClr>
                  </a:solidFill>
                  <a:latin typeface="Tahoma" pitchFamily="34" charset="0"/>
                  <a:ea typeface="Tahoma" pitchFamily="34" charset="0"/>
                  <a:cs typeface="Tahoma" pitchFamily="34" charset="0"/>
                </a:rPr>
                <a:t> </a:t>
              </a:r>
              <a:r>
                <a:rPr lang="en-US" sz="1200" dirty="0" err="1" smtClean="0">
                  <a:solidFill>
                    <a:schemeClr val="tx1">
                      <a:lumMod val="50000"/>
                      <a:lumOff val="50000"/>
                    </a:schemeClr>
                  </a:solidFill>
                  <a:latin typeface="Tahoma" pitchFamily="34" charset="0"/>
                  <a:ea typeface="Tahoma" pitchFamily="34" charset="0"/>
                  <a:cs typeface="Tahoma" pitchFamily="34" charset="0"/>
                </a:rPr>
                <a:t>em</a:t>
              </a:r>
              <a:r>
                <a:rPr lang="en-US" sz="1200" dirty="0" smtClean="0">
                  <a:solidFill>
                    <a:schemeClr val="tx1">
                      <a:lumMod val="50000"/>
                      <a:lumOff val="50000"/>
                    </a:schemeClr>
                  </a:solidFill>
                  <a:latin typeface="Tahoma" pitchFamily="34" charset="0"/>
                  <a:ea typeface="Tahoma" pitchFamily="34" charset="0"/>
                  <a:cs typeface="Tahoma" pitchFamily="34" charset="0"/>
                </a:rPr>
                <a:t> </a:t>
              </a:r>
              <a:r>
                <a:rPr lang="en-US" sz="1200" dirty="0" err="1" smtClean="0">
                  <a:solidFill>
                    <a:schemeClr val="tx1">
                      <a:lumMod val="50000"/>
                      <a:lumOff val="50000"/>
                    </a:schemeClr>
                  </a:solidFill>
                  <a:latin typeface="Tahoma" pitchFamily="34" charset="0"/>
                  <a:ea typeface="Tahoma" pitchFamily="34" charset="0"/>
                  <a:cs typeface="Tahoma" pitchFamily="34" charset="0"/>
                </a:rPr>
                <a:t>intervalo</a:t>
              </a:r>
              <a:r>
                <a:rPr lang="en-US" sz="1200" dirty="0" smtClean="0">
                  <a:solidFill>
                    <a:schemeClr val="tx1">
                      <a:lumMod val="50000"/>
                      <a:lumOff val="50000"/>
                    </a:schemeClr>
                  </a:solidFill>
                  <a:latin typeface="Tahoma" pitchFamily="34" charset="0"/>
                  <a:ea typeface="Tahoma" pitchFamily="34" charset="0"/>
                  <a:cs typeface="Tahoma" pitchFamily="34" charset="0"/>
                </a:rPr>
                <a:t> de tempo com </a:t>
              </a:r>
              <a:r>
                <a:rPr lang="en-US" sz="1200" dirty="0" err="1" smtClean="0">
                  <a:solidFill>
                    <a:schemeClr val="tx1">
                      <a:lumMod val="50000"/>
                      <a:lumOff val="50000"/>
                    </a:schemeClr>
                  </a:solidFill>
                  <a:latin typeface="Tahoma" pitchFamily="34" charset="0"/>
                  <a:ea typeface="Tahoma" pitchFamily="34" charset="0"/>
                  <a:cs typeface="Tahoma" pitchFamily="34" charset="0"/>
                </a:rPr>
                <a:t>ou</a:t>
              </a:r>
              <a:r>
                <a:rPr lang="en-US" sz="1200" dirty="0" smtClean="0">
                  <a:solidFill>
                    <a:schemeClr val="tx1">
                      <a:lumMod val="50000"/>
                      <a:lumOff val="50000"/>
                    </a:schemeClr>
                  </a:solidFill>
                  <a:latin typeface="Tahoma" pitchFamily="34" charset="0"/>
                  <a:ea typeface="Tahoma" pitchFamily="34" charset="0"/>
                  <a:cs typeface="Tahoma" pitchFamily="34" charset="0"/>
                </a:rPr>
                <a:t> </a:t>
              </a:r>
              <a:r>
                <a:rPr lang="en-US" sz="1200" dirty="0" err="1" smtClean="0">
                  <a:solidFill>
                    <a:schemeClr val="tx1">
                      <a:lumMod val="50000"/>
                      <a:lumOff val="50000"/>
                    </a:schemeClr>
                  </a:solidFill>
                  <a:latin typeface="Tahoma" pitchFamily="34" charset="0"/>
                  <a:ea typeface="Tahoma" pitchFamily="34" charset="0"/>
                  <a:cs typeface="Tahoma" pitchFamily="34" charset="0"/>
                </a:rPr>
                <a:t>sem</a:t>
              </a:r>
              <a:r>
                <a:rPr lang="en-US" sz="1200" dirty="0" smtClean="0">
                  <a:solidFill>
                    <a:schemeClr val="tx1">
                      <a:lumMod val="50000"/>
                      <a:lumOff val="50000"/>
                    </a:schemeClr>
                  </a:solidFill>
                  <a:latin typeface="Tahoma" pitchFamily="34" charset="0"/>
                  <a:ea typeface="Tahoma" pitchFamily="34" charset="0"/>
                  <a:cs typeface="Tahoma" pitchFamily="34" charset="0"/>
                </a:rPr>
                <a:t> </a:t>
              </a:r>
              <a:r>
                <a:rPr lang="en-US" sz="1200" dirty="0" err="1" smtClean="0">
                  <a:solidFill>
                    <a:schemeClr val="tx1">
                      <a:lumMod val="50000"/>
                      <a:lumOff val="50000"/>
                    </a:schemeClr>
                  </a:solidFill>
                  <a:latin typeface="Tahoma" pitchFamily="34" charset="0"/>
                  <a:ea typeface="Tahoma" pitchFamily="34" charset="0"/>
                  <a:cs typeface="Tahoma" pitchFamily="34" charset="0"/>
                </a:rPr>
                <a:t>atraso</a:t>
              </a:r>
              <a:endParaRPr lang="en-US" sz="1200" dirty="0">
                <a:solidFill>
                  <a:schemeClr val="tx1">
                    <a:lumMod val="50000"/>
                    <a:lumOff val="50000"/>
                  </a:schemeClr>
                </a:solidFill>
                <a:latin typeface="Tahoma" pitchFamily="34" charset="0"/>
                <a:ea typeface="Tahoma" pitchFamily="34" charset="0"/>
                <a:cs typeface="Tahoma" pitchFamily="34" charset="0"/>
              </a:endParaRPr>
            </a:p>
            <a:p>
              <a:pPr algn="ctr"/>
              <a:endParaRPr lang="pt-BR" b="1" dirty="0">
                <a:solidFill>
                  <a:srgbClr val="C00000"/>
                </a:solidFill>
                <a:latin typeface="+mj-lt"/>
                <a:ea typeface="Tahoma" pitchFamily="34" charset="0"/>
                <a:cs typeface="Tahoma" pitchFamily="34" charset="0"/>
              </a:endParaRPr>
            </a:p>
          </p:txBody>
        </p:sp>
        <p:sp>
          <p:nvSpPr>
            <p:cNvPr id="24" name="Retângulo 23"/>
            <p:cNvSpPr/>
            <p:nvPr/>
          </p:nvSpPr>
          <p:spPr>
            <a:xfrm>
              <a:off x="4664560" y="4149080"/>
              <a:ext cx="1908000" cy="2448272"/>
            </a:xfrm>
            <a:prstGeom prst="rect">
              <a:avLst/>
            </a:prstGeom>
            <a:solidFill>
              <a:srgbClr val="F7F7F7"/>
            </a:solidFill>
            <a:ln w="22225">
              <a:solidFill>
                <a:schemeClr val="bg1">
                  <a:lumMod val="75000"/>
                </a:schemeClr>
              </a:solidFill>
              <a:prstDash val="sysDot"/>
            </a:ln>
            <a:effectLst>
              <a:outerShdw blurRad="50800" dist="76200" dir="3420000" algn="ctr" rotWithShape="0">
                <a:schemeClr val="tx1">
                  <a:lumMod val="50000"/>
                  <a:lumOff val="50000"/>
                  <a:alpha val="4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smtClean="0">
                  <a:solidFill>
                    <a:schemeClr val="accent3">
                      <a:lumMod val="50000"/>
                    </a:schemeClr>
                  </a:solidFill>
                  <a:latin typeface="+mj-lt"/>
                  <a:ea typeface="Tahoma" pitchFamily="34" charset="0"/>
                  <a:cs typeface="Tahoma" pitchFamily="34" charset="0"/>
                </a:rPr>
                <a:t>Animações</a:t>
              </a:r>
              <a:endParaRPr lang="en-US" b="1" dirty="0" smtClean="0">
                <a:solidFill>
                  <a:schemeClr val="accent3">
                    <a:lumMod val="50000"/>
                  </a:schemeClr>
                </a:solidFill>
                <a:latin typeface="+mj-lt"/>
                <a:ea typeface="Tahoma" pitchFamily="34" charset="0"/>
                <a:cs typeface="Tahoma" pitchFamily="34" charset="0"/>
              </a:endParaRPr>
            </a:p>
            <a:p>
              <a:pPr marL="285750" indent="-285750">
                <a:lnSpc>
                  <a:spcPct val="150000"/>
                </a:lnSpc>
                <a:buFont typeface="Arial" pitchFamily="34" charset="0"/>
                <a:buChar char="•"/>
              </a:pPr>
              <a:endParaRPr lang="en-US" sz="1200" dirty="0" smtClean="0">
                <a:solidFill>
                  <a:schemeClr val="tx1">
                    <a:lumMod val="50000"/>
                    <a:lumOff val="50000"/>
                  </a:schemeClr>
                </a:solidFill>
                <a:latin typeface="Tahoma" pitchFamily="34" charset="0"/>
                <a:ea typeface="Tahoma" pitchFamily="34" charset="0"/>
                <a:cs typeface="Tahoma" pitchFamily="34" charset="0"/>
              </a:endParaRPr>
            </a:p>
            <a:p>
              <a:pPr marL="285750" indent="-285750">
                <a:lnSpc>
                  <a:spcPct val="150000"/>
                </a:lnSpc>
                <a:buFont typeface="Arial" pitchFamily="34" charset="0"/>
                <a:buChar char="•"/>
              </a:pPr>
              <a:r>
                <a:rPr lang="en-US" sz="1200" dirty="0" smtClean="0">
                  <a:solidFill>
                    <a:schemeClr val="tx1">
                      <a:lumMod val="50000"/>
                      <a:lumOff val="50000"/>
                    </a:schemeClr>
                  </a:solidFill>
                  <a:latin typeface="Tahoma" pitchFamily="34" charset="0"/>
                  <a:ea typeface="Tahoma" pitchFamily="34" charset="0"/>
                  <a:cs typeface="Tahoma" pitchFamily="34" charset="0"/>
                </a:rPr>
                <a:t>@</a:t>
              </a:r>
              <a:r>
                <a:rPr lang="en-US" sz="1200" dirty="0" err="1" smtClean="0">
                  <a:solidFill>
                    <a:schemeClr val="tx1">
                      <a:lumMod val="50000"/>
                      <a:lumOff val="50000"/>
                    </a:schemeClr>
                  </a:solidFill>
                  <a:latin typeface="Tahoma" pitchFamily="34" charset="0"/>
                  <a:ea typeface="Tahoma" pitchFamily="34" charset="0"/>
                  <a:cs typeface="Tahoma" pitchFamily="34" charset="0"/>
                </a:rPr>
                <a:t>keyframes</a:t>
              </a:r>
              <a:endParaRPr lang="en-US" sz="1200" dirty="0" smtClean="0">
                <a:solidFill>
                  <a:schemeClr val="tx1">
                    <a:lumMod val="50000"/>
                    <a:lumOff val="50000"/>
                  </a:schemeClr>
                </a:solidFill>
                <a:latin typeface="Tahoma" pitchFamily="34" charset="0"/>
                <a:ea typeface="Tahoma" pitchFamily="34" charset="0"/>
                <a:cs typeface="Tahoma" pitchFamily="34" charset="0"/>
              </a:endParaRPr>
            </a:p>
            <a:p>
              <a:pPr marL="285750" indent="-285750">
                <a:lnSpc>
                  <a:spcPct val="150000"/>
                </a:lnSpc>
                <a:buFont typeface="Arial" pitchFamily="34" charset="0"/>
                <a:buChar char="•"/>
              </a:pPr>
              <a:endParaRPr lang="en-US" sz="1200" dirty="0" smtClean="0">
                <a:solidFill>
                  <a:schemeClr val="tx1">
                    <a:lumMod val="50000"/>
                    <a:lumOff val="50000"/>
                  </a:schemeClr>
                </a:solidFill>
                <a:latin typeface="Tahoma" pitchFamily="34" charset="0"/>
                <a:ea typeface="Tahoma" pitchFamily="34" charset="0"/>
                <a:cs typeface="Tahoma" pitchFamily="34" charset="0"/>
              </a:endParaRPr>
            </a:p>
            <a:p>
              <a:pPr>
                <a:lnSpc>
                  <a:spcPct val="150000"/>
                </a:lnSpc>
              </a:pPr>
              <a:endParaRPr lang="en-US" sz="1200" dirty="0">
                <a:solidFill>
                  <a:schemeClr val="tx1">
                    <a:lumMod val="50000"/>
                    <a:lumOff val="50000"/>
                  </a:schemeClr>
                </a:solidFill>
                <a:latin typeface="Tahoma" pitchFamily="34" charset="0"/>
                <a:ea typeface="Tahoma" pitchFamily="34" charset="0"/>
                <a:cs typeface="Tahoma" pitchFamily="34" charset="0"/>
              </a:endParaRPr>
            </a:p>
            <a:p>
              <a:pPr algn="ctr"/>
              <a:endParaRPr lang="pt-BR" b="1" dirty="0">
                <a:solidFill>
                  <a:schemeClr val="accent3">
                    <a:lumMod val="50000"/>
                  </a:schemeClr>
                </a:solidFill>
                <a:latin typeface="+mj-lt"/>
                <a:ea typeface="Tahoma" pitchFamily="34" charset="0"/>
                <a:cs typeface="Tahoma" pitchFamily="34" charset="0"/>
              </a:endParaRPr>
            </a:p>
          </p:txBody>
        </p:sp>
        <p:sp>
          <p:nvSpPr>
            <p:cNvPr id="25" name="Retângulo 24"/>
            <p:cNvSpPr/>
            <p:nvPr/>
          </p:nvSpPr>
          <p:spPr>
            <a:xfrm>
              <a:off x="6752792" y="4149080"/>
              <a:ext cx="1908000" cy="2448272"/>
            </a:xfrm>
            <a:prstGeom prst="rect">
              <a:avLst/>
            </a:prstGeom>
            <a:solidFill>
              <a:srgbClr val="F7F7F7"/>
            </a:solidFill>
            <a:ln w="22225">
              <a:solidFill>
                <a:schemeClr val="bg1">
                  <a:lumMod val="75000"/>
                </a:schemeClr>
              </a:solidFill>
              <a:prstDash val="sysDot"/>
            </a:ln>
            <a:effectLst>
              <a:outerShdw blurRad="50800" dist="76200" dir="3420000" algn="ctr" rotWithShape="0">
                <a:schemeClr val="tx1">
                  <a:lumMod val="50000"/>
                  <a:lumOff val="50000"/>
                  <a:alpha val="4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smtClean="0">
                  <a:solidFill>
                    <a:srgbClr val="C00000"/>
                  </a:solidFill>
                  <a:latin typeface="+mj-lt"/>
                  <a:ea typeface="Tahoma" pitchFamily="34" charset="0"/>
                  <a:cs typeface="Tahoma" pitchFamily="34" charset="0"/>
                </a:rPr>
                <a:t>Múltiplas</a:t>
              </a:r>
              <a:r>
                <a:rPr lang="en-US" b="1" dirty="0" smtClean="0">
                  <a:solidFill>
                    <a:srgbClr val="C00000"/>
                  </a:solidFill>
                  <a:latin typeface="+mj-lt"/>
                  <a:ea typeface="Tahoma" pitchFamily="34" charset="0"/>
                  <a:cs typeface="Tahoma" pitchFamily="34" charset="0"/>
                </a:rPr>
                <a:t> </a:t>
              </a:r>
              <a:r>
                <a:rPr lang="en-US" b="1" dirty="0" err="1" smtClean="0">
                  <a:solidFill>
                    <a:srgbClr val="C00000"/>
                  </a:solidFill>
                  <a:latin typeface="+mj-lt"/>
                  <a:ea typeface="Tahoma" pitchFamily="34" charset="0"/>
                  <a:cs typeface="Tahoma" pitchFamily="34" charset="0"/>
                </a:rPr>
                <a:t>colunas</a:t>
              </a:r>
              <a:endParaRPr lang="en-US" b="1" dirty="0" smtClean="0">
                <a:solidFill>
                  <a:srgbClr val="C00000"/>
                </a:solidFill>
                <a:latin typeface="+mj-lt"/>
                <a:ea typeface="Tahoma" pitchFamily="34" charset="0"/>
                <a:cs typeface="Tahoma" pitchFamily="34" charset="0"/>
              </a:endParaRPr>
            </a:p>
            <a:p>
              <a:pPr algn="ctr"/>
              <a:endParaRPr lang="en-US" b="1" dirty="0" smtClean="0">
                <a:solidFill>
                  <a:srgbClr val="C00000"/>
                </a:solidFill>
                <a:latin typeface="+mj-lt"/>
                <a:ea typeface="Tahoma" pitchFamily="34" charset="0"/>
                <a:cs typeface="Tahoma" pitchFamily="34" charset="0"/>
              </a:endParaRPr>
            </a:p>
            <a:p>
              <a:pPr marL="285750" indent="-285750">
                <a:lnSpc>
                  <a:spcPct val="150000"/>
                </a:lnSpc>
                <a:buFont typeface="Arial" pitchFamily="34" charset="0"/>
                <a:buChar char="•"/>
              </a:pPr>
              <a:r>
                <a:rPr lang="en-US" sz="1200" dirty="0" err="1" smtClean="0">
                  <a:solidFill>
                    <a:schemeClr val="tx1">
                      <a:lumMod val="50000"/>
                      <a:lumOff val="50000"/>
                    </a:schemeClr>
                  </a:solidFill>
                  <a:latin typeface="Tahoma" pitchFamily="34" charset="0"/>
                  <a:ea typeface="Tahoma" pitchFamily="34" charset="0"/>
                  <a:cs typeface="Tahoma" pitchFamily="34" charset="0"/>
                </a:rPr>
                <a:t>Número</a:t>
              </a:r>
              <a:r>
                <a:rPr lang="en-US" sz="1200" dirty="0" smtClean="0">
                  <a:solidFill>
                    <a:schemeClr val="tx1">
                      <a:lumMod val="50000"/>
                      <a:lumOff val="50000"/>
                    </a:schemeClr>
                  </a:solidFill>
                  <a:latin typeface="Tahoma" pitchFamily="34" charset="0"/>
                  <a:ea typeface="Tahoma" pitchFamily="34" charset="0"/>
                  <a:cs typeface="Tahoma" pitchFamily="34" charset="0"/>
                </a:rPr>
                <a:t> de </a:t>
              </a:r>
              <a:r>
                <a:rPr lang="en-US" sz="1200" dirty="0" err="1" smtClean="0">
                  <a:solidFill>
                    <a:schemeClr val="tx1">
                      <a:lumMod val="50000"/>
                      <a:lumOff val="50000"/>
                    </a:schemeClr>
                  </a:solidFill>
                  <a:latin typeface="Tahoma" pitchFamily="34" charset="0"/>
                  <a:ea typeface="Tahoma" pitchFamily="34" charset="0"/>
                  <a:cs typeface="Tahoma" pitchFamily="34" charset="0"/>
                </a:rPr>
                <a:t>colunas</a:t>
              </a:r>
              <a:endParaRPr lang="en-US" sz="1200" dirty="0" smtClean="0">
                <a:solidFill>
                  <a:schemeClr val="tx1">
                    <a:lumMod val="50000"/>
                    <a:lumOff val="50000"/>
                  </a:schemeClr>
                </a:solidFill>
                <a:latin typeface="Tahoma" pitchFamily="34" charset="0"/>
                <a:ea typeface="Tahoma" pitchFamily="34" charset="0"/>
                <a:cs typeface="Tahoma" pitchFamily="34" charset="0"/>
              </a:endParaRPr>
            </a:p>
            <a:p>
              <a:pPr marL="285750" indent="-285750">
                <a:lnSpc>
                  <a:spcPct val="150000"/>
                </a:lnSpc>
                <a:buFont typeface="Arial" pitchFamily="34" charset="0"/>
                <a:buChar char="•"/>
              </a:pPr>
              <a:r>
                <a:rPr lang="en-US" sz="1200" dirty="0" err="1" smtClean="0">
                  <a:solidFill>
                    <a:schemeClr val="tx1">
                      <a:lumMod val="50000"/>
                      <a:lumOff val="50000"/>
                    </a:schemeClr>
                  </a:solidFill>
                  <a:latin typeface="Tahoma" pitchFamily="34" charset="0"/>
                  <a:ea typeface="Tahoma" pitchFamily="34" charset="0"/>
                  <a:cs typeface="Tahoma" pitchFamily="34" charset="0"/>
                </a:rPr>
                <a:t>Espaço</a:t>
              </a:r>
              <a:r>
                <a:rPr lang="en-US" sz="1200" dirty="0" smtClean="0">
                  <a:solidFill>
                    <a:schemeClr val="tx1">
                      <a:lumMod val="50000"/>
                      <a:lumOff val="50000"/>
                    </a:schemeClr>
                  </a:solidFill>
                  <a:latin typeface="Tahoma" pitchFamily="34" charset="0"/>
                  <a:ea typeface="Tahoma" pitchFamily="34" charset="0"/>
                  <a:cs typeface="Tahoma" pitchFamily="34" charset="0"/>
                </a:rPr>
                <a:t> entre </a:t>
              </a:r>
              <a:r>
                <a:rPr lang="en-US" sz="1200" dirty="0" err="1" smtClean="0">
                  <a:solidFill>
                    <a:schemeClr val="tx1">
                      <a:lumMod val="50000"/>
                      <a:lumOff val="50000"/>
                    </a:schemeClr>
                  </a:solidFill>
                  <a:latin typeface="Tahoma" pitchFamily="34" charset="0"/>
                  <a:ea typeface="Tahoma" pitchFamily="34" charset="0"/>
                  <a:cs typeface="Tahoma" pitchFamily="34" charset="0"/>
                </a:rPr>
                <a:t>colunas</a:t>
              </a:r>
              <a:endParaRPr lang="en-US" sz="1200" dirty="0" smtClean="0">
                <a:solidFill>
                  <a:schemeClr val="tx1">
                    <a:lumMod val="50000"/>
                    <a:lumOff val="50000"/>
                  </a:schemeClr>
                </a:solidFill>
                <a:latin typeface="Tahoma" pitchFamily="34" charset="0"/>
                <a:ea typeface="Tahoma" pitchFamily="34" charset="0"/>
                <a:cs typeface="Tahoma" pitchFamily="34" charset="0"/>
              </a:endParaRPr>
            </a:p>
            <a:p>
              <a:pPr marL="285750" indent="-285750">
                <a:lnSpc>
                  <a:spcPct val="150000"/>
                </a:lnSpc>
                <a:buFont typeface="Arial" pitchFamily="34" charset="0"/>
                <a:buChar char="•"/>
              </a:pPr>
              <a:r>
                <a:rPr lang="en-US" sz="1200" dirty="0" err="1" smtClean="0">
                  <a:solidFill>
                    <a:schemeClr val="tx1">
                      <a:lumMod val="50000"/>
                      <a:lumOff val="50000"/>
                    </a:schemeClr>
                  </a:solidFill>
                  <a:latin typeface="Tahoma" pitchFamily="34" charset="0"/>
                  <a:ea typeface="Tahoma" pitchFamily="34" charset="0"/>
                  <a:cs typeface="Tahoma" pitchFamily="34" charset="0"/>
                </a:rPr>
                <a:t>Separador</a:t>
              </a:r>
              <a:r>
                <a:rPr lang="en-US" sz="1200" dirty="0" smtClean="0">
                  <a:solidFill>
                    <a:schemeClr val="tx1">
                      <a:lumMod val="50000"/>
                      <a:lumOff val="50000"/>
                    </a:schemeClr>
                  </a:solidFill>
                  <a:latin typeface="Tahoma" pitchFamily="34" charset="0"/>
                  <a:ea typeface="Tahoma" pitchFamily="34" charset="0"/>
                  <a:cs typeface="Tahoma" pitchFamily="34" charset="0"/>
                </a:rPr>
                <a:t> entre </a:t>
              </a:r>
              <a:r>
                <a:rPr lang="en-US" sz="1200" dirty="0" err="1" smtClean="0">
                  <a:solidFill>
                    <a:schemeClr val="tx1">
                      <a:lumMod val="50000"/>
                      <a:lumOff val="50000"/>
                    </a:schemeClr>
                  </a:solidFill>
                  <a:latin typeface="Tahoma" pitchFamily="34" charset="0"/>
                  <a:ea typeface="Tahoma" pitchFamily="34" charset="0"/>
                  <a:cs typeface="Tahoma" pitchFamily="34" charset="0"/>
                </a:rPr>
                <a:t>colunas</a:t>
              </a:r>
              <a:endParaRPr lang="pt-BR" b="1" dirty="0">
                <a:solidFill>
                  <a:srgbClr val="C00000"/>
                </a:solidFill>
                <a:latin typeface="+mj-lt"/>
                <a:ea typeface="Tahoma" pitchFamily="34" charset="0"/>
                <a:cs typeface="Tahoma" pitchFamily="34" charset="0"/>
              </a:endParaRPr>
            </a:p>
          </p:txBody>
        </p:sp>
      </p:grpSp>
      <p:pic>
        <p:nvPicPr>
          <p:cNvPr id="13" name="Picture 2">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83768" y="2564904"/>
            <a:ext cx="4276280" cy="152435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535036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xit" presetSubtype="32" fill="hold" nodeType="clickEffect">
                                  <p:stCondLst>
                                    <p:cond delay="0"/>
                                  </p:stCondLst>
                                  <p:childTnLst>
                                    <p:anim calcmode="lin" valueType="num">
                                      <p:cBhvr>
                                        <p:cTn id="6" dur="500"/>
                                        <p:tgtEl>
                                          <p:spTgt spid="5"/>
                                        </p:tgtEl>
                                        <p:attrNameLst>
                                          <p:attrName>ppt_w</p:attrName>
                                        </p:attrNameLst>
                                      </p:cBhvr>
                                      <p:tavLst>
                                        <p:tav tm="0">
                                          <p:val>
                                            <p:strVal val="ppt_w"/>
                                          </p:val>
                                        </p:tav>
                                        <p:tav tm="100000">
                                          <p:val>
                                            <p:fltVal val="0"/>
                                          </p:val>
                                        </p:tav>
                                      </p:tavLst>
                                    </p:anim>
                                    <p:anim calcmode="lin" valueType="num">
                                      <p:cBhvr>
                                        <p:cTn id="7" dur="500"/>
                                        <p:tgtEl>
                                          <p:spTgt spid="5"/>
                                        </p:tgtEl>
                                        <p:attrNameLst>
                                          <p:attrName>ppt_h</p:attrName>
                                        </p:attrNameLst>
                                      </p:cBhvr>
                                      <p:tavLst>
                                        <p:tav tm="0">
                                          <p:val>
                                            <p:strVal val="ppt_h"/>
                                          </p:val>
                                        </p:tav>
                                        <p:tav tm="100000">
                                          <p:val>
                                            <p:fltVal val="0"/>
                                          </p:val>
                                        </p:tav>
                                      </p:tavLst>
                                    </p:anim>
                                    <p:animEffect transition="out" filter="fade">
                                      <p:cBhvr>
                                        <p:cTn id="8" dur="500"/>
                                        <p:tgtEl>
                                          <p:spTgt spid="5"/>
                                        </p:tgtEl>
                                      </p:cBhvr>
                                    </p:animEffect>
                                    <p:set>
                                      <p:cBhvr>
                                        <p:cTn id="9" dur="1" fill="hold">
                                          <p:stCondLst>
                                            <p:cond delay="499"/>
                                          </p:stCondLst>
                                        </p:cTn>
                                        <p:tgtEl>
                                          <p:spTgt spid="5"/>
                                        </p:tgtEl>
                                        <p:attrNameLst>
                                          <p:attrName>style.visibility</p:attrName>
                                        </p:attrNameLst>
                                      </p:cBhvr>
                                      <p:to>
                                        <p:strVal val="hidden"/>
                                      </p:to>
                                    </p:se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13"/>
                                        </p:tgtEl>
                                        <p:attrNameLst>
                                          <p:attrName>style.visibility</p:attrName>
                                        </p:attrNameLst>
                                      </p:cBhvr>
                                      <p:to>
                                        <p:strVal val="visible"/>
                                      </p:to>
                                    </p:set>
                                    <p:anim calcmode="lin" valueType="num">
                                      <p:cBhvr>
                                        <p:cTn id="13" dur="500" fill="hold"/>
                                        <p:tgtEl>
                                          <p:spTgt spid="13"/>
                                        </p:tgtEl>
                                        <p:attrNameLst>
                                          <p:attrName>ppt_w</p:attrName>
                                        </p:attrNameLst>
                                      </p:cBhvr>
                                      <p:tavLst>
                                        <p:tav tm="0">
                                          <p:val>
                                            <p:fltVal val="0"/>
                                          </p:val>
                                        </p:tav>
                                        <p:tav tm="100000">
                                          <p:val>
                                            <p:strVal val="#ppt_w"/>
                                          </p:val>
                                        </p:tav>
                                      </p:tavLst>
                                    </p:anim>
                                    <p:anim calcmode="lin" valueType="num">
                                      <p:cBhvr>
                                        <p:cTn id="14" dur="500" fill="hold"/>
                                        <p:tgtEl>
                                          <p:spTgt spid="13"/>
                                        </p:tgtEl>
                                        <p:attrNameLst>
                                          <p:attrName>ppt_h</p:attrName>
                                        </p:attrNameLst>
                                      </p:cBhvr>
                                      <p:tavLst>
                                        <p:tav tm="0">
                                          <p:val>
                                            <p:fltVal val="0"/>
                                          </p:val>
                                        </p:tav>
                                        <p:tav tm="100000">
                                          <p:val>
                                            <p:strVal val="#ppt_h"/>
                                          </p:val>
                                        </p:tav>
                                      </p:tavLst>
                                    </p:anim>
                                    <p:animEffect transition="in" filter="fade">
                                      <p:cBhvr>
                                        <p:cTn id="1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3"/>
          <p:cNvSpPr>
            <a:spLocks noGrp="1"/>
          </p:cNvSpPr>
          <p:nvPr>
            <p:ph type="title"/>
          </p:nvPr>
        </p:nvSpPr>
        <p:spPr>
          <a:xfrm>
            <a:off x="467544" y="197768"/>
            <a:ext cx="8229600" cy="1143000"/>
          </a:xfrm>
        </p:spPr>
        <p:txBody>
          <a:bodyPr/>
          <a:lstStyle/>
          <a:p>
            <a:pPr algn="ctr"/>
            <a:r>
              <a:rPr lang="pt-BR" b="1" dirty="0" smtClean="0"/>
              <a:t>Demonstração</a:t>
            </a:r>
            <a:endParaRPr lang="pt-BR" b="1" dirty="0"/>
          </a:p>
        </p:txBody>
      </p:sp>
      <p:sp>
        <p:nvSpPr>
          <p:cNvPr id="9" name="Espaço Reservado para Conteúdo 2"/>
          <p:cNvSpPr txBox="1">
            <a:spLocks/>
          </p:cNvSpPr>
          <p:nvPr/>
        </p:nvSpPr>
        <p:spPr>
          <a:xfrm>
            <a:off x="5148064" y="4941168"/>
            <a:ext cx="3672408" cy="1512168"/>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pPr>
            <a:endParaRPr lang="pt-BR" sz="1600" b="1" dirty="0" smtClean="0">
              <a:solidFill>
                <a:srgbClr val="C00000"/>
              </a:solidFill>
            </a:endParaRPr>
          </a:p>
        </p:txBody>
      </p:sp>
      <p:sp>
        <p:nvSpPr>
          <p:cNvPr id="10" name="Retângulo 9"/>
          <p:cNvSpPr/>
          <p:nvPr/>
        </p:nvSpPr>
        <p:spPr>
          <a:xfrm>
            <a:off x="5071368" y="1438677"/>
            <a:ext cx="3744416" cy="1521987"/>
          </a:xfrm>
          <a:prstGeom prst="rect">
            <a:avLst/>
          </a:prstGeom>
          <a:solidFill>
            <a:srgbClr val="F7F7F7"/>
          </a:solidFill>
          <a:ln w="22225">
            <a:solidFill>
              <a:schemeClr val="bg1">
                <a:lumMod val="75000"/>
              </a:schemeClr>
            </a:solidFill>
            <a:prstDash val="sysDot"/>
          </a:ln>
          <a:effectLst>
            <a:outerShdw blurRad="50800" dist="76200" dir="3420000" algn="ctr" rotWithShape="0">
              <a:schemeClr val="tx1">
                <a:lumMod val="50000"/>
                <a:lumOff val="50000"/>
                <a:alpha val="4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b="1" dirty="0" smtClean="0">
                <a:solidFill>
                  <a:schemeClr val="tx1"/>
                </a:solidFill>
              </a:rPr>
              <a:t>  </a:t>
            </a:r>
            <a:r>
              <a:rPr lang="en-US" sz="1600" b="1" dirty="0" smtClean="0">
                <a:solidFill>
                  <a:srgbClr val="C00000"/>
                </a:solidFill>
                <a:effectLst>
                  <a:outerShdw blurRad="38100" dist="38100" dir="2700000" algn="tl">
                    <a:srgbClr val="000000">
                      <a:alpha val="43137"/>
                    </a:srgbClr>
                  </a:outerShdw>
                </a:effectLst>
              </a:rPr>
              <a:t>RECURSOS DO CSS3 UTILIZADOS</a:t>
            </a:r>
          </a:p>
          <a:p>
            <a:pPr>
              <a:lnSpc>
                <a:spcPct val="150000"/>
              </a:lnSpc>
            </a:pPr>
            <a:endParaRPr lang="en-US" sz="500" b="1" dirty="0">
              <a:solidFill>
                <a:schemeClr val="tx1"/>
              </a:solidFill>
            </a:endParaRPr>
          </a:p>
          <a:p>
            <a:pPr marL="914400" lvl="1" indent="-457200">
              <a:lnSpc>
                <a:spcPct val="150000"/>
              </a:lnSpc>
              <a:buFont typeface="+mj-lt"/>
              <a:buAutoNum type="arabicPeriod"/>
            </a:pPr>
            <a:r>
              <a:rPr lang="en-US" sz="1400" b="1" dirty="0" err="1">
                <a:solidFill>
                  <a:schemeClr val="tx2">
                    <a:lumMod val="60000"/>
                    <a:lumOff val="40000"/>
                  </a:schemeClr>
                </a:solidFill>
              </a:rPr>
              <a:t>Bordas</a:t>
            </a:r>
            <a:r>
              <a:rPr lang="en-US" sz="1400" b="1" dirty="0">
                <a:solidFill>
                  <a:schemeClr val="tx2">
                    <a:lumMod val="60000"/>
                    <a:lumOff val="40000"/>
                  </a:schemeClr>
                </a:solidFill>
              </a:rPr>
              <a:t> </a:t>
            </a:r>
            <a:r>
              <a:rPr lang="en-US" sz="1400" b="1" dirty="0" err="1">
                <a:solidFill>
                  <a:schemeClr val="tx2">
                    <a:lumMod val="60000"/>
                    <a:lumOff val="40000"/>
                  </a:schemeClr>
                </a:solidFill>
              </a:rPr>
              <a:t>arredondadas</a:t>
            </a:r>
            <a:endParaRPr lang="en-US" sz="1400" b="1" dirty="0">
              <a:solidFill>
                <a:schemeClr val="tx2">
                  <a:lumMod val="60000"/>
                  <a:lumOff val="40000"/>
                </a:schemeClr>
              </a:solidFill>
            </a:endParaRPr>
          </a:p>
          <a:p>
            <a:pPr marL="914400" lvl="1" indent="-457200">
              <a:lnSpc>
                <a:spcPct val="150000"/>
              </a:lnSpc>
              <a:buFont typeface="+mj-lt"/>
              <a:buAutoNum type="arabicPeriod"/>
            </a:pPr>
            <a:r>
              <a:rPr lang="en-US" sz="1400" b="1" dirty="0" err="1">
                <a:solidFill>
                  <a:schemeClr val="tx2">
                    <a:lumMod val="60000"/>
                    <a:lumOff val="40000"/>
                  </a:schemeClr>
                </a:solidFill>
              </a:rPr>
              <a:t>Sombra</a:t>
            </a:r>
            <a:r>
              <a:rPr lang="en-US" sz="1400" b="1" dirty="0">
                <a:solidFill>
                  <a:schemeClr val="tx2">
                    <a:lumMod val="60000"/>
                    <a:lumOff val="40000"/>
                  </a:schemeClr>
                </a:solidFill>
              </a:rPr>
              <a:t> no </a:t>
            </a:r>
            <a:r>
              <a:rPr lang="pt-BR" sz="1400" b="1" dirty="0" smtClean="0">
                <a:solidFill>
                  <a:schemeClr val="tx2">
                    <a:lumMod val="60000"/>
                    <a:lumOff val="40000"/>
                  </a:schemeClr>
                </a:solidFill>
              </a:rPr>
              <a:t>botão</a:t>
            </a:r>
            <a:endParaRPr lang="pt-BR" sz="1400" b="1" dirty="0">
              <a:solidFill>
                <a:schemeClr val="tx2">
                  <a:lumMod val="60000"/>
                  <a:lumOff val="40000"/>
                </a:schemeClr>
              </a:solidFill>
            </a:endParaRPr>
          </a:p>
        </p:txBody>
      </p:sp>
      <p:sp>
        <p:nvSpPr>
          <p:cNvPr id="11" name="Retângulo 10"/>
          <p:cNvSpPr/>
          <p:nvPr/>
        </p:nvSpPr>
        <p:spPr>
          <a:xfrm>
            <a:off x="5085436" y="3140967"/>
            <a:ext cx="3733368" cy="1512169"/>
          </a:xfrm>
          <a:prstGeom prst="rect">
            <a:avLst/>
          </a:prstGeom>
          <a:solidFill>
            <a:srgbClr val="F7F7F7"/>
          </a:solidFill>
          <a:ln w="22225">
            <a:solidFill>
              <a:schemeClr val="bg1">
                <a:lumMod val="75000"/>
              </a:schemeClr>
            </a:solidFill>
            <a:prstDash val="sysDot"/>
          </a:ln>
          <a:effectLst>
            <a:outerShdw blurRad="50800" dist="76200" dir="3420000" algn="ctr" rotWithShape="0">
              <a:schemeClr val="tx1">
                <a:lumMod val="50000"/>
                <a:lumOff val="50000"/>
                <a:alpha val="4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b="1" dirty="0" smtClean="0">
                <a:solidFill>
                  <a:schemeClr val="tx2">
                    <a:lumMod val="60000"/>
                    <a:lumOff val="40000"/>
                  </a:schemeClr>
                </a:solidFill>
              </a:rPr>
              <a:t> </a:t>
            </a:r>
            <a:r>
              <a:rPr lang="en-US" sz="1600" b="1" dirty="0" err="1" smtClean="0">
                <a:solidFill>
                  <a:srgbClr val="C00000"/>
                </a:solidFill>
                <a:effectLst>
                  <a:outerShdw blurRad="38100" dist="38100" dir="2700000" algn="tl">
                    <a:srgbClr val="000000">
                      <a:alpha val="43137"/>
                    </a:srgbClr>
                  </a:outerShdw>
                </a:effectLst>
              </a:rPr>
              <a:t>Bordas</a:t>
            </a:r>
            <a:r>
              <a:rPr lang="en-US" sz="1600" b="1" dirty="0" smtClean="0">
                <a:solidFill>
                  <a:srgbClr val="C00000"/>
                </a:solidFill>
                <a:effectLst>
                  <a:outerShdw blurRad="38100" dist="38100" dir="2700000" algn="tl">
                    <a:srgbClr val="000000">
                      <a:alpha val="43137"/>
                    </a:srgbClr>
                  </a:outerShdw>
                </a:effectLst>
              </a:rPr>
              <a:t> </a:t>
            </a:r>
            <a:r>
              <a:rPr lang="en-US" sz="1600" b="1" dirty="0" err="1">
                <a:solidFill>
                  <a:srgbClr val="C00000"/>
                </a:solidFill>
                <a:effectLst>
                  <a:outerShdw blurRad="38100" dist="38100" dir="2700000" algn="tl">
                    <a:srgbClr val="000000">
                      <a:alpha val="43137"/>
                    </a:srgbClr>
                  </a:outerShdw>
                </a:effectLst>
              </a:rPr>
              <a:t>arredondadas</a:t>
            </a:r>
            <a:r>
              <a:rPr lang="en-US" sz="1600" b="1" dirty="0">
                <a:solidFill>
                  <a:srgbClr val="C00000"/>
                </a:solidFill>
                <a:effectLst>
                  <a:outerShdw blurRad="38100" dist="38100" dir="2700000" algn="tl">
                    <a:srgbClr val="000000">
                      <a:alpha val="43137"/>
                    </a:srgbClr>
                  </a:outerShdw>
                </a:effectLst>
              </a:rPr>
              <a:t> (</a:t>
            </a:r>
            <a:r>
              <a:rPr lang="en-US" sz="1600" b="1" dirty="0" err="1">
                <a:solidFill>
                  <a:srgbClr val="C00000"/>
                </a:solidFill>
                <a:effectLst>
                  <a:outerShdw blurRad="38100" dist="38100" dir="2700000" algn="tl">
                    <a:srgbClr val="000000">
                      <a:alpha val="43137"/>
                    </a:srgbClr>
                  </a:outerShdw>
                </a:effectLst>
              </a:rPr>
              <a:t>sintaxe</a:t>
            </a:r>
            <a:r>
              <a:rPr lang="en-US" sz="1600" b="1" dirty="0">
                <a:solidFill>
                  <a:srgbClr val="C00000"/>
                </a:solidFill>
                <a:effectLst>
                  <a:outerShdw blurRad="38100" dist="38100" dir="2700000" algn="tl">
                    <a:srgbClr val="000000">
                      <a:alpha val="43137"/>
                    </a:srgbClr>
                  </a:outerShdw>
                </a:effectLst>
              </a:rPr>
              <a:t>)</a:t>
            </a:r>
          </a:p>
          <a:p>
            <a:pPr>
              <a:lnSpc>
                <a:spcPct val="150000"/>
              </a:lnSpc>
            </a:pPr>
            <a:endParaRPr lang="en-US" sz="700" b="1" dirty="0">
              <a:solidFill>
                <a:schemeClr val="accent1">
                  <a:lumMod val="50000"/>
                </a:schemeClr>
              </a:solidFill>
            </a:endParaRPr>
          </a:p>
          <a:p>
            <a:pPr>
              <a:lnSpc>
                <a:spcPct val="150000"/>
              </a:lnSpc>
            </a:pPr>
            <a:r>
              <a:rPr lang="en-US" sz="1400" b="1" dirty="0" smtClean="0">
                <a:solidFill>
                  <a:schemeClr val="accent1">
                    <a:lumMod val="50000"/>
                  </a:schemeClr>
                </a:solidFill>
              </a:rPr>
              <a:t>border-radius: </a:t>
            </a:r>
            <a:r>
              <a:rPr lang="en-US" sz="1400" b="1" dirty="0" err="1" smtClean="0">
                <a:solidFill>
                  <a:srgbClr val="00B050"/>
                </a:solidFill>
              </a:rPr>
              <a:t>top_left</a:t>
            </a:r>
            <a:r>
              <a:rPr lang="en-US" sz="1400" b="1" dirty="0" smtClean="0">
                <a:solidFill>
                  <a:srgbClr val="00B050"/>
                </a:solidFill>
              </a:rPr>
              <a:t>  </a:t>
            </a:r>
            <a:r>
              <a:rPr lang="en-US" sz="1400" b="1" dirty="0" err="1" smtClean="0">
                <a:solidFill>
                  <a:srgbClr val="00B050"/>
                </a:solidFill>
              </a:rPr>
              <a:t>top_right</a:t>
            </a:r>
            <a:r>
              <a:rPr lang="en-US" sz="1400" b="1" dirty="0" smtClean="0">
                <a:solidFill>
                  <a:srgbClr val="00B050"/>
                </a:solidFill>
              </a:rPr>
              <a:t>                                    </a:t>
            </a:r>
            <a:r>
              <a:rPr lang="en-US" sz="1400" b="1" dirty="0" err="1" smtClean="0">
                <a:solidFill>
                  <a:srgbClr val="00B050"/>
                </a:solidFill>
              </a:rPr>
              <a:t>bottom_right</a:t>
            </a:r>
            <a:r>
              <a:rPr lang="en-US" sz="1400" b="1" dirty="0" smtClean="0">
                <a:solidFill>
                  <a:srgbClr val="00B050"/>
                </a:solidFill>
              </a:rPr>
              <a:t>  </a:t>
            </a:r>
            <a:r>
              <a:rPr lang="en-US" sz="1400" b="1" dirty="0" err="1" smtClean="0">
                <a:solidFill>
                  <a:srgbClr val="00B050"/>
                </a:solidFill>
              </a:rPr>
              <a:t>bottom_left</a:t>
            </a:r>
            <a:r>
              <a:rPr lang="en-US" sz="1400" b="1" dirty="0" smtClean="0">
                <a:solidFill>
                  <a:srgbClr val="00B050"/>
                </a:solidFill>
              </a:rPr>
              <a:t>;</a:t>
            </a:r>
            <a:endParaRPr lang="en-US" b="1" dirty="0" smtClean="0">
              <a:solidFill>
                <a:schemeClr val="tx2">
                  <a:lumMod val="60000"/>
                  <a:lumOff val="40000"/>
                </a:schemeClr>
              </a:solidFill>
            </a:endParaRPr>
          </a:p>
        </p:txBody>
      </p:sp>
      <p:sp>
        <p:nvSpPr>
          <p:cNvPr id="8" name="Retângulo 7"/>
          <p:cNvSpPr/>
          <p:nvPr/>
        </p:nvSpPr>
        <p:spPr>
          <a:xfrm>
            <a:off x="5087104" y="4844450"/>
            <a:ext cx="3733368" cy="1296144"/>
          </a:xfrm>
          <a:prstGeom prst="rect">
            <a:avLst/>
          </a:prstGeom>
          <a:solidFill>
            <a:srgbClr val="F7F7F7"/>
          </a:solidFill>
          <a:ln w="22225">
            <a:solidFill>
              <a:schemeClr val="bg1">
                <a:lumMod val="75000"/>
              </a:schemeClr>
            </a:solidFill>
            <a:prstDash val="sysDot"/>
          </a:ln>
          <a:effectLst>
            <a:outerShdw blurRad="50800" dist="76200" dir="3420000" algn="ctr" rotWithShape="0">
              <a:schemeClr val="tx1">
                <a:lumMod val="50000"/>
                <a:lumOff val="50000"/>
                <a:alpha val="4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sz="1600" b="1" dirty="0" err="1" smtClean="0">
                <a:solidFill>
                  <a:srgbClr val="C00000"/>
                </a:solidFill>
                <a:effectLst>
                  <a:outerShdw blurRad="38100" dist="38100" dir="2700000" algn="tl">
                    <a:srgbClr val="000000">
                      <a:alpha val="43137"/>
                    </a:srgbClr>
                  </a:outerShdw>
                </a:effectLst>
              </a:rPr>
              <a:t>Sombra</a:t>
            </a:r>
            <a:r>
              <a:rPr lang="en-US" sz="1600" b="1" dirty="0" smtClean="0">
                <a:solidFill>
                  <a:srgbClr val="C00000"/>
                </a:solidFill>
                <a:effectLst>
                  <a:outerShdw blurRad="38100" dist="38100" dir="2700000" algn="tl">
                    <a:srgbClr val="000000">
                      <a:alpha val="43137"/>
                    </a:srgbClr>
                  </a:outerShdw>
                </a:effectLst>
              </a:rPr>
              <a:t> </a:t>
            </a:r>
            <a:r>
              <a:rPr lang="en-US" sz="1600" b="1" dirty="0">
                <a:solidFill>
                  <a:srgbClr val="C00000"/>
                </a:solidFill>
                <a:effectLst>
                  <a:outerShdw blurRad="38100" dist="38100" dir="2700000" algn="tl">
                    <a:srgbClr val="000000">
                      <a:alpha val="43137"/>
                    </a:srgbClr>
                  </a:outerShdw>
                </a:effectLst>
              </a:rPr>
              <a:t>no </a:t>
            </a:r>
            <a:r>
              <a:rPr lang="en-US" sz="1600" b="1" dirty="0" err="1">
                <a:solidFill>
                  <a:srgbClr val="C00000"/>
                </a:solidFill>
                <a:effectLst>
                  <a:outerShdw blurRad="38100" dist="38100" dir="2700000" algn="tl">
                    <a:srgbClr val="000000">
                      <a:alpha val="43137"/>
                    </a:srgbClr>
                  </a:outerShdw>
                </a:effectLst>
              </a:rPr>
              <a:t>botão</a:t>
            </a:r>
            <a:endParaRPr lang="en-US" sz="1600" b="1" dirty="0">
              <a:solidFill>
                <a:srgbClr val="C00000"/>
              </a:solidFill>
              <a:effectLst>
                <a:outerShdw blurRad="38100" dist="38100" dir="2700000" algn="tl">
                  <a:srgbClr val="000000">
                    <a:alpha val="43137"/>
                  </a:srgbClr>
                </a:outerShdw>
              </a:effectLst>
            </a:endParaRPr>
          </a:p>
          <a:p>
            <a:pPr>
              <a:lnSpc>
                <a:spcPct val="150000"/>
              </a:lnSpc>
            </a:pPr>
            <a:r>
              <a:rPr lang="en-US" sz="1400" b="1" dirty="0" smtClean="0">
                <a:solidFill>
                  <a:schemeClr val="accent1">
                    <a:lumMod val="50000"/>
                  </a:schemeClr>
                </a:solidFill>
              </a:rPr>
              <a:t>box-shadow</a:t>
            </a:r>
            <a:r>
              <a:rPr lang="en-US" sz="1400" b="1" dirty="0">
                <a:solidFill>
                  <a:schemeClr val="accent1">
                    <a:lumMod val="50000"/>
                  </a:schemeClr>
                </a:solidFill>
              </a:rPr>
              <a:t>: </a:t>
            </a:r>
            <a:r>
              <a:rPr lang="en-US" sz="1400" b="1" dirty="0">
                <a:solidFill>
                  <a:srgbClr val="00B050"/>
                </a:solidFill>
              </a:rPr>
              <a:t>h-shadow    v-shadow </a:t>
            </a:r>
            <a:r>
              <a:rPr lang="en-US" sz="1400" b="1" dirty="0" smtClean="0">
                <a:solidFill>
                  <a:srgbClr val="00B050"/>
                </a:solidFill>
              </a:rPr>
              <a:t>                      blur    </a:t>
            </a:r>
            <a:r>
              <a:rPr lang="en-US" sz="1400" b="1" dirty="0">
                <a:solidFill>
                  <a:srgbClr val="00B050"/>
                </a:solidFill>
              </a:rPr>
              <a:t>spread   color    inset;</a:t>
            </a:r>
          </a:p>
        </p:txBody>
      </p:sp>
      <p:grpSp>
        <p:nvGrpSpPr>
          <p:cNvPr id="4" name="Grupo 3"/>
          <p:cNvGrpSpPr/>
          <p:nvPr/>
        </p:nvGrpSpPr>
        <p:grpSpPr>
          <a:xfrm>
            <a:off x="822181" y="2015004"/>
            <a:ext cx="3101747" cy="1395483"/>
            <a:chOff x="822181" y="2015004"/>
            <a:chExt cx="3101747" cy="1395483"/>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1293" y="2568404"/>
              <a:ext cx="2664296" cy="8420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CaixaDeTexto 2"/>
            <p:cNvSpPr txBox="1"/>
            <p:nvPr/>
          </p:nvSpPr>
          <p:spPr>
            <a:xfrm>
              <a:off x="822181" y="2015004"/>
              <a:ext cx="3101747" cy="400110"/>
            </a:xfrm>
            <a:prstGeom prst="rect">
              <a:avLst/>
            </a:prstGeom>
            <a:noFill/>
          </p:spPr>
          <p:txBody>
            <a:bodyPr wrap="none" rtlCol="0">
              <a:spAutoFit/>
            </a:bodyPr>
            <a:lstStyle/>
            <a:p>
              <a:r>
                <a:rPr lang="en-US" sz="2000" b="1" dirty="0" smtClean="0"/>
                <a:t>Como </a:t>
              </a:r>
              <a:r>
                <a:rPr lang="en-US" sz="2000" b="1" dirty="0" err="1" smtClean="0"/>
                <a:t>criar</a:t>
              </a:r>
              <a:r>
                <a:rPr lang="en-US" sz="2000" b="1" dirty="0" smtClean="0"/>
                <a:t> o </a:t>
              </a:r>
              <a:r>
                <a:rPr lang="en-US" sz="2000" b="1" dirty="0" err="1" smtClean="0"/>
                <a:t>botão</a:t>
              </a:r>
              <a:r>
                <a:rPr lang="en-US" sz="2000" b="1" dirty="0" smtClean="0"/>
                <a:t> </a:t>
              </a:r>
              <a:r>
                <a:rPr lang="en-US" sz="2000" b="1" dirty="0" err="1" smtClean="0"/>
                <a:t>abaixo</a:t>
              </a:r>
              <a:r>
                <a:rPr lang="en-US" sz="2000" b="1" dirty="0" smtClean="0"/>
                <a:t>?</a:t>
              </a:r>
              <a:endParaRPr lang="pt-BR" sz="2000" b="1" dirty="0"/>
            </a:p>
          </p:txBody>
        </p:sp>
      </p:grpSp>
    </p:spTree>
    <p:extLst>
      <p:ext uri="{BB962C8B-B14F-4D97-AF65-F5344CB8AC3E}">
        <p14:creationId xmlns:p14="http://schemas.microsoft.com/office/powerpoint/2010/main" val="3545849510"/>
      </p:ext>
    </p:extLst>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nodePh="1">
                                  <p:stCondLst>
                                    <p:cond delay="0"/>
                                  </p:stCondLst>
                                  <p:endCondLst>
                                    <p:cond evt="begin" delay="0">
                                      <p:tn val="12"/>
                                    </p:cond>
                                  </p:endCondLst>
                                  <p:childTnLst>
                                    <p:set>
                                      <p:cBhvr>
                                        <p:cTn id="13"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wipe(down)">
                                      <p:cBhvr>
                                        <p:cTn id="18" dur="500"/>
                                        <p:tgtEl>
                                          <p:spTgt spid="10"/>
                                        </p:tgtEl>
                                      </p:cBhvr>
                                    </p:animEffect>
                                  </p:childTnLst>
                                </p:cTn>
                              </p:par>
                            </p:childTnLst>
                          </p:cTn>
                        </p:par>
                        <p:par>
                          <p:cTn id="19" fill="hold">
                            <p:stCondLst>
                              <p:cond delay="500"/>
                            </p:stCondLst>
                            <p:childTnLst>
                              <p:par>
                                <p:cTn id="20" presetID="22" presetClass="entr" presetSubtype="4" fill="hold" grpId="0" nodeType="after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down)">
                                      <p:cBhvr>
                                        <p:cTn id="22" dur="500"/>
                                        <p:tgtEl>
                                          <p:spTgt spid="11"/>
                                        </p:tgtEl>
                                      </p:cBhvr>
                                    </p:animEffect>
                                  </p:childTnLst>
                                </p:cTn>
                              </p:par>
                            </p:childTnLst>
                          </p:cTn>
                        </p:par>
                        <p:par>
                          <p:cTn id="23" fill="hold">
                            <p:stCondLst>
                              <p:cond delay="1000"/>
                            </p:stCondLst>
                            <p:childTnLst>
                              <p:par>
                                <p:cTn id="24" presetID="22" presetClass="entr" presetSubtype="4" fill="hold" grpId="0" nodeType="after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wipe(down)">
                                      <p:cBhvr>
                                        <p:cTn id="2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P spid="10" grpId="0" animBg="1"/>
      <p:bldP spid="11" grpId="0" animBg="1"/>
      <p:bldP spid="8" grpId="0" animBg="1"/>
    </p:bld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75602" y="1719145"/>
            <a:ext cx="5088686" cy="32220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ítulo 3"/>
          <p:cNvSpPr>
            <a:spLocks noGrp="1"/>
          </p:cNvSpPr>
          <p:nvPr>
            <p:ph type="title"/>
          </p:nvPr>
        </p:nvSpPr>
        <p:spPr>
          <a:xfrm>
            <a:off x="467544" y="197768"/>
            <a:ext cx="8229600" cy="1143000"/>
          </a:xfrm>
        </p:spPr>
        <p:txBody>
          <a:bodyPr/>
          <a:lstStyle/>
          <a:p>
            <a:pPr algn="ctr"/>
            <a:r>
              <a:rPr lang="pt-BR" b="1" dirty="0" smtClean="0"/>
              <a:t>Ferramentas online - CSS3</a:t>
            </a:r>
            <a:endParaRPr lang="pt-BR" b="1" dirty="0"/>
          </a:p>
        </p:txBody>
      </p:sp>
      <p:sp>
        <p:nvSpPr>
          <p:cNvPr id="10" name="Retângulo de cantos arredondados 9"/>
          <p:cNvSpPr/>
          <p:nvPr/>
        </p:nvSpPr>
        <p:spPr>
          <a:xfrm>
            <a:off x="1427530" y="5589240"/>
            <a:ext cx="6480720" cy="864096"/>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pt-BR" sz="3200" dirty="0">
                <a:hlinkClick r:id="rId4"/>
              </a:rPr>
              <a:t>http://css3generator.com</a:t>
            </a:r>
            <a:r>
              <a:rPr lang="pt-BR" sz="3200" dirty="0" smtClean="0">
                <a:hlinkClick r:id="rId4"/>
              </a:rPr>
              <a:t>/</a:t>
            </a:r>
            <a:r>
              <a:rPr lang="pt-BR" sz="3200" dirty="0" smtClean="0"/>
              <a:t> </a:t>
            </a:r>
            <a:endParaRPr lang="pt-BR" sz="3200" dirty="0"/>
          </a:p>
        </p:txBody>
      </p:sp>
      <p:sp>
        <p:nvSpPr>
          <p:cNvPr id="7" name="Retângulo de cantos arredondados 6"/>
          <p:cNvSpPr/>
          <p:nvPr/>
        </p:nvSpPr>
        <p:spPr>
          <a:xfrm>
            <a:off x="7380312" y="1251379"/>
            <a:ext cx="1584176" cy="1529549"/>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600" b="1" dirty="0" err="1" smtClean="0">
                <a:latin typeface="+mj-lt"/>
                <a:ea typeface="Tahoma" pitchFamily="34" charset="0"/>
                <a:cs typeface="Tahoma" pitchFamily="34" charset="0"/>
              </a:rPr>
              <a:t>Ferramenta</a:t>
            </a:r>
            <a:r>
              <a:rPr lang="en-US" sz="1600" b="1" dirty="0" smtClean="0">
                <a:latin typeface="+mj-lt"/>
                <a:ea typeface="Tahoma" pitchFamily="34" charset="0"/>
                <a:cs typeface="Tahoma" pitchFamily="34" charset="0"/>
              </a:rPr>
              <a:t> </a:t>
            </a:r>
            <a:r>
              <a:rPr lang="en-US" sz="1600" b="1" dirty="0" err="1" smtClean="0">
                <a:latin typeface="+mj-lt"/>
                <a:ea typeface="Tahoma" pitchFamily="34" charset="0"/>
                <a:cs typeface="Tahoma" pitchFamily="34" charset="0"/>
              </a:rPr>
              <a:t>para</a:t>
            </a:r>
            <a:r>
              <a:rPr lang="en-US" sz="1600" b="1" dirty="0" smtClean="0">
                <a:latin typeface="+mj-lt"/>
                <a:ea typeface="Tahoma" pitchFamily="34" charset="0"/>
                <a:cs typeface="Tahoma" pitchFamily="34" charset="0"/>
              </a:rPr>
              <a:t> </a:t>
            </a:r>
            <a:r>
              <a:rPr lang="en-US" sz="1600" b="1" dirty="0" err="1" smtClean="0">
                <a:latin typeface="+mj-lt"/>
                <a:ea typeface="Tahoma" pitchFamily="34" charset="0"/>
                <a:cs typeface="Tahoma" pitchFamily="34" charset="0"/>
              </a:rPr>
              <a:t>criação</a:t>
            </a:r>
            <a:r>
              <a:rPr lang="en-US" sz="1600" b="1" dirty="0" smtClean="0">
                <a:latin typeface="+mj-lt"/>
                <a:ea typeface="Tahoma" pitchFamily="34" charset="0"/>
                <a:cs typeface="Tahoma" pitchFamily="34" charset="0"/>
              </a:rPr>
              <a:t> de </a:t>
            </a:r>
            <a:r>
              <a:rPr lang="en-US" sz="1600" b="1" dirty="0" err="1" smtClean="0">
                <a:latin typeface="+mj-lt"/>
                <a:ea typeface="Tahoma" pitchFamily="34" charset="0"/>
                <a:cs typeface="Tahoma" pitchFamily="34" charset="0"/>
              </a:rPr>
              <a:t>efeitos</a:t>
            </a:r>
            <a:r>
              <a:rPr lang="en-US" sz="1600" b="1" dirty="0" smtClean="0">
                <a:latin typeface="+mj-lt"/>
                <a:ea typeface="Tahoma" pitchFamily="34" charset="0"/>
                <a:cs typeface="Tahoma" pitchFamily="34" charset="0"/>
              </a:rPr>
              <a:t> </a:t>
            </a:r>
            <a:r>
              <a:rPr lang="en-US" sz="1600" b="1" dirty="0" err="1" smtClean="0">
                <a:latin typeface="+mj-lt"/>
                <a:ea typeface="Tahoma" pitchFamily="34" charset="0"/>
                <a:cs typeface="Tahoma" pitchFamily="34" charset="0"/>
              </a:rPr>
              <a:t>em</a:t>
            </a:r>
            <a:r>
              <a:rPr lang="en-US" sz="1600" b="1" dirty="0" smtClean="0">
                <a:latin typeface="+mj-lt"/>
                <a:ea typeface="Tahoma" pitchFamily="34" charset="0"/>
                <a:cs typeface="Tahoma" pitchFamily="34" charset="0"/>
              </a:rPr>
              <a:t> CSS3</a:t>
            </a:r>
            <a:endParaRPr lang="pt-BR" sz="1600" b="1" dirty="0">
              <a:latin typeface="+mj-lt"/>
              <a:ea typeface="Tahoma" pitchFamily="34" charset="0"/>
              <a:cs typeface="Tahoma" pitchFamily="34" charset="0"/>
            </a:endParaRPr>
          </a:p>
        </p:txBody>
      </p:sp>
    </p:spTree>
    <p:extLst>
      <p:ext uri="{BB962C8B-B14F-4D97-AF65-F5344CB8AC3E}">
        <p14:creationId xmlns:p14="http://schemas.microsoft.com/office/powerpoint/2010/main" val="3976307558"/>
      </p:ext>
    </p:extLst>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spd="slow">
        <p:fade/>
      </p:transition>
    </mc:Fallback>
  </mc:AlternateContent>
  <p:timing>
    <p:tnLst>
      <p:par>
        <p:cTn id="1" dur="indefinite" restart="never" nodeType="tmRoot"/>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ítulo 3"/>
          <p:cNvSpPr>
            <a:spLocks noGrp="1"/>
          </p:cNvSpPr>
          <p:nvPr>
            <p:ph type="title"/>
          </p:nvPr>
        </p:nvSpPr>
        <p:spPr>
          <a:xfrm>
            <a:off x="467544" y="197768"/>
            <a:ext cx="8229600" cy="1143000"/>
          </a:xfrm>
        </p:spPr>
        <p:txBody>
          <a:bodyPr/>
          <a:lstStyle/>
          <a:p>
            <a:pPr algn="ctr"/>
            <a:r>
              <a:rPr lang="pt-BR" b="1" dirty="0" smtClean="0"/>
              <a:t>Ferramentas online - CSS3</a:t>
            </a:r>
            <a:endParaRPr lang="pt-BR" b="1" dirty="0"/>
          </a:p>
        </p:txBody>
      </p:sp>
      <p:pic>
        <p:nvPicPr>
          <p:cNvPr id="2050" name="Picture 2"/>
          <p:cNvPicPr>
            <a:picLocks noChangeAspect="1" noChangeArrowheads="1"/>
          </p:cNvPicPr>
          <p:nvPr/>
        </p:nvPicPr>
        <p:blipFill>
          <a:blip r:embed="rId3" cstate="print"/>
          <a:srcRect/>
          <a:stretch>
            <a:fillRect/>
          </a:stretch>
        </p:blipFill>
        <p:spPr bwMode="auto">
          <a:xfrm>
            <a:off x="1619672" y="1722540"/>
            <a:ext cx="5616624" cy="336264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0" name="Retângulo de cantos arredondados 9"/>
          <p:cNvSpPr/>
          <p:nvPr/>
        </p:nvSpPr>
        <p:spPr>
          <a:xfrm>
            <a:off x="1427530" y="5685130"/>
            <a:ext cx="6480720" cy="864096"/>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pt-BR" sz="3200" dirty="0" smtClean="0">
                <a:hlinkClick r:id="rId4"/>
              </a:rPr>
              <a:t>http://www.css3.me/</a:t>
            </a:r>
            <a:endParaRPr lang="pt-BR" sz="3200" dirty="0"/>
          </a:p>
        </p:txBody>
      </p:sp>
      <p:sp>
        <p:nvSpPr>
          <p:cNvPr id="5" name="Retângulo de cantos arredondados 4"/>
          <p:cNvSpPr/>
          <p:nvPr/>
        </p:nvSpPr>
        <p:spPr>
          <a:xfrm>
            <a:off x="7380312" y="1251379"/>
            <a:ext cx="1584176" cy="1529549"/>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1600" b="1" dirty="0" err="1" smtClean="0">
                <a:latin typeface="+mj-lt"/>
                <a:ea typeface="Tahoma" pitchFamily="34" charset="0"/>
                <a:cs typeface="Tahoma" pitchFamily="34" charset="0"/>
              </a:rPr>
              <a:t>Ferramenta</a:t>
            </a:r>
            <a:r>
              <a:rPr lang="en-US" sz="1600" b="1" dirty="0" smtClean="0">
                <a:latin typeface="+mj-lt"/>
                <a:ea typeface="Tahoma" pitchFamily="34" charset="0"/>
                <a:cs typeface="Tahoma" pitchFamily="34" charset="0"/>
              </a:rPr>
              <a:t> </a:t>
            </a:r>
            <a:r>
              <a:rPr lang="en-US" sz="1600" b="1" dirty="0" err="1" smtClean="0">
                <a:latin typeface="+mj-lt"/>
                <a:ea typeface="Tahoma" pitchFamily="34" charset="0"/>
                <a:cs typeface="Tahoma" pitchFamily="34" charset="0"/>
              </a:rPr>
              <a:t>para</a:t>
            </a:r>
            <a:r>
              <a:rPr lang="en-US" sz="1600" b="1" dirty="0" smtClean="0">
                <a:latin typeface="+mj-lt"/>
                <a:ea typeface="Tahoma" pitchFamily="34" charset="0"/>
                <a:cs typeface="Tahoma" pitchFamily="34" charset="0"/>
              </a:rPr>
              <a:t> </a:t>
            </a:r>
            <a:r>
              <a:rPr lang="en-US" sz="1600" b="1" dirty="0" err="1" smtClean="0">
                <a:latin typeface="+mj-lt"/>
                <a:ea typeface="Tahoma" pitchFamily="34" charset="0"/>
                <a:cs typeface="Tahoma" pitchFamily="34" charset="0"/>
              </a:rPr>
              <a:t>criação</a:t>
            </a:r>
            <a:r>
              <a:rPr lang="en-US" sz="1600" b="1" dirty="0" smtClean="0">
                <a:latin typeface="+mj-lt"/>
                <a:ea typeface="Tahoma" pitchFamily="34" charset="0"/>
                <a:cs typeface="Tahoma" pitchFamily="34" charset="0"/>
              </a:rPr>
              <a:t> de </a:t>
            </a:r>
            <a:r>
              <a:rPr lang="en-US" sz="1600" b="1" dirty="0" err="1" smtClean="0">
                <a:latin typeface="+mj-lt"/>
                <a:ea typeface="Tahoma" pitchFamily="34" charset="0"/>
                <a:cs typeface="Tahoma" pitchFamily="34" charset="0"/>
              </a:rPr>
              <a:t>efeitos</a:t>
            </a:r>
            <a:r>
              <a:rPr lang="en-US" sz="1600" b="1" dirty="0" smtClean="0">
                <a:latin typeface="+mj-lt"/>
                <a:ea typeface="Tahoma" pitchFamily="34" charset="0"/>
                <a:cs typeface="Tahoma" pitchFamily="34" charset="0"/>
              </a:rPr>
              <a:t> </a:t>
            </a:r>
            <a:r>
              <a:rPr lang="en-US" sz="1600" b="1" dirty="0" err="1" smtClean="0">
                <a:latin typeface="+mj-lt"/>
                <a:ea typeface="Tahoma" pitchFamily="34" charset="0"/>
                <a:cs typeface="Tahoma" pitchFamily="34" charset="0"/>
              </a:rPr>
              <a:t>em</a:t>
            </a:r>
            <a:r>
              <a:rPr lang="en-US" sz="1600" b="1" dirty="0" smtClean="0">
                <a:latin typeface="+mj-lt"/>
                <a:ea typeface="Tahoma" pitchFamily="34" charset="0"/>
                <a:cs typeface="Tahoma" pitchFamily="34" charset="0"/>
              </a:rPr>
              <a:t> CSS3</a:t>
            </a:r>
            <a:endParaRPr lang="pt-BR" sz="1600" b="1" dirty="0">
              <a:latin typeface="+mj-lt"/>
              <a:ea typeface="Tahoma" pitchFamily="34" charset="0"/>
              <a:cs typeface="Tahoma" pitchFamily="34" charset="0"/>
            </a:endParaRPr>
          </a:p>
        </p:txBody>
      </p:sp>
    </p:spTree>
    <p:extLst>
      <p:ext uri="{BB962C8B-B14F-4D97-AF65-F5344CB8AC3E}">
        <p14:creationId xmlns:p14="http://schemas.microsoft.com/office/powerpoint/2010/main" val="4187679869"/>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a:xfrm>
            <a:off x="457200" y="1481328"/>
            <a:ext cx="8329642" cy="4525963"/>
          </a:xfrm>
        </p:spPr>
        <p:txBody>
          <a:bodyPr>
            <a:noAutofit/>
          </a:bodyPr>
          <a:lstStyle/>
          <a:p>
            <a:pPr lvl="0" algn="just">
              <a:lnSpc>
                <a:spcPct val="170000"/>
              </a:lnSpc>
            </a:pPr>
            <a:r>
              <a:rPr lang="pt-BR" sz="1800" b="1" dirty="0" err="1" smtClean="0"/>
              <a:t>Tag</a:t>
            </a:r>
            <a:r>
              <a:rPr lang="pt-BR" sz="1800" b="1" dirty="0" smtClean="0"/>
              <a:t> utilizada no cabeçalho </a:t>
            </a:r>
            <a:r>
              <a:rPr lang="pt-BR" sz="1800" dirty="0" smtClean="0"/>
              <a:t>(continuação): </a:t>
            </a:r>
          </a:p>
          <a:p>
            <a:pPr lvl="1" algn="just">
              <a:lnSpc>
                <a:spcPct val="170000"/>
              </a:lnSpc>
            </a:pPr>
            <a:endParaRPr lang="pt-BR" sz="800" dirty="0" smtClean="0"/>
          </a:p>
          <a:p>
            <a:pPr lvl="1" algn="just">
              <a:lnSpc>
                <a:spcPct val="170000"/>
              </a:lnSpc>
            </a:pPr>
            <a:r>
              <a:rPr lang="pt-BR" sz="1800" b="1" dirty="0" smtClean="0">
                <a:solidFill>
                  <a:srgbClr val="FF0000"/>
                </a:solidFill>
              </a:rPr>
              <a:t>&lt;</a:t>
            </a:r>
            <a:r>
              <a:rPr lang="pt-BR" sz="1800" b="1" dirty="0" err="1" smtClean="0">
                <a:solidFill>
                  <a:srgbClr val="FF0000"/>
                </a:solidFill>
              </a:rPr>
              <a:t>title</a:t>
            </a:r>
            <a:r>
              <a:rPr lang="pt-BR" sz="1800" b="1" dirty="0" smtClean="0">
                <a:solidFill>
                  <a:srgbClr val="FF0000"/>
                </a:solidFill>
              </a:rPr>
              <a:t>&gt; ... &lt;/</a:t>
            </a:r>
            <a:r>
              <a:rPr lang="pt-BR" sz="1800" b="1" dirty="0" err="1" smtClean="0">
                <a:solidFill>
                  <a:srgbClr val="FF0000"/>
                </a:solidFill>
              </a:rPr>
              <a:t>title</a:t>
            </a:r>
            <a:r>
              <a:rPr lang="pt-BR" sz="1800" b="1" dirty="0" smtClean="0">
                <a:solidFill>
                  <a:srgbClr val="FF0000"/>
                </a:solidFill>
              </a:rPr>
              <a:t>&gt;:</a:t>
            </a:r>
          </a:p>
          <a:p>
            <a:pPr lvl="1" algn="just">
              <a:lnSpc>
                <a:spcPct val="170000"/>
              </a:lnSpc>
            </a:pPr>
            <a:endParaRPr lang="pt-BR" sz="1050" b="1" dirty="0" smtClean="0">
              <a:solidFill>
                <a:srgbClr val="FF0000"/>
              </a:solidFill>
            </a:endParaRPr>
          </a:p>
          <a:p>
            <a:pPr lvl="2" algn="just">
              <a:lnSpc>
                <a:spcPct val="170000"/>
              </a:lnSpc>
            </a:pPr>
            <a:r>
              <a:rPr lang="pt-BR" sz="1400" dirty="0" smtClean="0"/>
              <a:t>Utilizado pelos mecanismos de busca na hora de indexar e ranquear uma página.</a:t>
            </a:r>
          </a:p>
          <a:p>
            <a:pPr lvl="2" algn="just">
              <a:lnSpc>
                <a:spcPct val="170000"/>
              </a:lnSpc>
            </a:pPr>
            <a:endParaRPr lang="pt-BR" sz="800" dirty="0" smtClean="0"/>
          </a:p>
          <a:p>
            <a:pPr lvl="2" algn="just">
              <a:lnSpc>
                <a:spcPct val="170000"/>
              </a:lnSpc>
            </a:pPr>
            <a:r>
              <a:rPr lang="pt-BR" sz="1400" dirty="0" smtClean="0"/>
              <a:t>Deve haver um, e apenas um, TITLE por documento HTML. </a:t>
            </a:r>
          </a:p>
          <a:p>
            <a:pPr lvl="2" algn="just">
              <a:lnSpc>
                <a:spcPct val="170000"/>
              </a:lnSpc>
            </a:pPr>
            <a:endParaRPr lang="pt-BR" sz="900" dirty="0" smtClean="0"/>
          </a:p>
          <a:p>
            <a:pPr lvl="2" algn="just">
              <a:lnSpc>
                <a:spcPct val="170000"/>
              </a:lnSpc>
            </a:pPr>
            <a:r>
              <a:rPr lang="pt-BR" sz="1400" dirty="0" smtClean="0"/>
              <a:t>Seu conteúdo deve, preferencialmente, descrever de forma simples e clara o conteúdo do documento</a:t>
            </a:r>
          </a:p>
          <a:p>
            <a:pPr lvl="2" algn="just">
              <a:lnSpc>
                <a:spcPct val="170000"/>
              </a:lnSpc>
            </a:pPr>
            <a:endParaRPr lang="pt-BR" sz="800" dirty="0" smtClean="0"/>
          </a:p>
          <a:p>
            <a:pPr lvl="2" algn="just">
              <a:lnSpc>
                <a:spcPct val="170000"/>
              </a:lnSpc>
            </a:pPr>
            <a:r>
              <a:rPr lang="pt-BR" sz="1400" dirty="0" smtClean="0"/>
              <a:t>É exibido no topo da janela do browser, em geral ao lado do nome deste.</a:t>
            </a:r>
          </a:p>
          <a:p>
            <a:pPr lvl="1" algn="just">
              <a:lnSpc>
                <a:spcPct val="170000"/>
              </a:lnSpc>
            </a:pPr>
            <a:endParaRPr lang="pt-BR" sz="1400" dirty="0" smtClean="0"/>
          </a:p>
          <a:p>
            <a:pPr lvl="2" algn="just">
              <a:lnSpc>
                <a:spcPct val="170000"/>
              </a:lnSpc>
              <a:buNone/>
            </a:pPr>
            <a:endParaRPr lang="en-US" sz="1400" dirty="0" smtClean="0"/>
          </a:p>
          <a:p>
            <a:pPr lvl="1" algn="just">
              <a:lnSpc>
                <a:spcPct val="170000"/>
              </a:lnSpc>
            </a:pPr>
            <a:endParaRPr lang="pt-BR" sz="1600" dirty="0" smtClean="0"/>
          </a:p>
          <a:p>
            <a:pPr algn="just">
              <a:lnSpc>
                <a:spcPct val="170000"/>
              </a:lnSpc>
            </a:pPr>
            <a:endParaRPr lang="pt-BR" sz="1800" dirty="0"/>
          </a:p>
        </p:txBody>
      </p:sp>
      <p:sp>
        <p:nvSpPr>
          <p:cNvPr id="3" name="Título 2"/>
          <p:cNvSpPr>
            <a:spLocks noGrp="1"/>
          </p:cNvSpPr>
          <p:nvPr>
            <p:ph type="title"/>
          </p:nvPr>
        </p:nvSpPr>
        <p:spPr/>
        <p:txBody>
          <a:bodyPr/>
          <a:lstStyle/>
          <a:p>
            <a:pPr algn="ctr"/>
            <a:r>
              <a:rPr lang="pt-BR" dirty="0" err="1" smtClean="0"/>
              <a:t>TAGs</a:t>
            </a:r>
            <a:r>
              <a:rPr lang="pt-BR" dirty="0" smtClean="0"/>
              <a:t> HTML</a:t>
            </a:r>
            <a:endParaRPr lang="pt-BR" dirty="0"/>
          </a:p>
        </p:txBody>
      </p:sp>
      <p:sp>
        <p:nvSpPr>
          <p:cNvPr id="5" name="Slide Number Placeholder 4"/>
          <p:cNvSpPr>
            <a:spLocks noGrp="1"/>
          </p:cNvSpPr>
          <p:nvPr>
            <p:ph type="sldNum" sz="quarter" idx="12"/>
          </p:nvPr>
        </p:nvSpPr>
        <p:spPr/>
        <p:txBody>
          <a:bodyPr/>
          <a:lstStyle/>
          <a:p>
            <a:fld id="{64B04174-04F1-4CFC-A68E-9D1BC206F645}" type="slidenum">
              <a:rPr lang="pt-BR" smtClean="0"/>
              <a:pPr/>
              <a:t>23</a:t>
            </a:fld>
            <a:endParaRPr lang="pt-BR"/>
          </a:p>
        </p:txBody>
      </p:sp>
    </p:spTree>
  </p:cSld>
  <p:clrMapOvr>
    <a:masterClrMapping/>
  </p:clrMapOvr>
  <p:timing>
    <p:tnLst>
      <p:par>
        <p:cTn id="1" dur="indefinite" restart="never" nodeType="tmRoot"/>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1720" y="1412776"/>
            <a:ext cx="4910019" cy="396044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ítulo 3"/>
          <p:cNvSpPr>
            <a:spLocks noGrp="1"/>
          </p:cNvSpPr>
          <p:nvPr>
            <p:ph type="title"/>
          </p:nvPr>
        </p:nvSpPr>
        <p:spPr>
          <a:xfrm>
            <a:off x="467544" y="125760"/>
            <a:ext cx="8229600" cy="1143000"/>
          </a:xfrm>
        </p:spPr>
        <p:txBody>
          <a:bodyPr/>
          <a:lstStyle/>
          <a:p>
            <a:pPr algn="ctr"/>
            <a:r>
              <a:rPr lang="pt-BR" b="1" dirty="0" smtClean="0"/>
              <a:t>Ferramentas online - CSS3</a:t>
            </a:r>
            <a:endParaRPr lang="pt-BR" b="1" dirty="0"/>
          </a:p>
        </p:txBody>
      </p:sp>
      <p:sp>
        <p:nvSpPr>
          <p:cNvPr id="10" name="Retângulo de cantos arredondados 9"/>
          <p:cNvSpPr/>
          <p:nvPr/>
        </p:nvSpPr>
        <p:spPr>
          <a:xfrm>
            <a:off x="1427530" y="5589240"/>
            <a:ext cx="6480720" cy="864096"/>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pt-BR" sz="2800" dirty="0">
                <a:hlinkClick r:id="rId4"/>
              </a:rPr>
              <a:t>http://www.css3maker.com</a:t>
            </a:r>
            <a:r>
              <a:rPr lang="pt-BR" sz="2800" dirty="0" smtClean="0">
                <a:hlinkClick r:id="rId4"/>
              </a:rPr>
              <a:t>/</a:t>
            </a:r>
            <a:r>
              <a:rPr lang="pt-BR" sz="2800" dirty="0" smtClean="0"/>
              <a:t> </a:t>
            </a:r>
            <a:endParaRPr lang="pt-BR" sz="2800" dirty="0"/>
          </a:p>
        </p:txBody>
      </p:sp>
      <p:sp>
        <p:nvSpPr>
          <p:cNvPr id="7" name="Retângulo de cantos arredondados 6"/>
          <p:cNvSpPr/>
          <p:nvPr/>
        </p:nvSpPr>
        <p:spPr>
          <a:xfrm>
            <a:off x="7380312" y="1251379"/>
            <a:ext cx="1584176" cy="1529549"/>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err="1" smtClean="0">
                <a:latin typeface="+mj-lt"/>
                <a:ea typeface="Tahoma" pitchFamily="34" charset="0"/>
                <a:cs typeface="Tahoma" pitchFamily="34" charset="0"/>
              </a:rPr>
              <a:t>Ferramenta</a:t>
            </a:r>
            <a:r>
              <a:rPr lang="en-US" sz="1600" b="1" dirty="0" smtClean="0">
                <a:latin typeface="+mj-lt"/>
                <a:ea typeface="Tahoma" pitchFamily="34" charset="0"/>
                <a:cs typeface="Tahoma" pitchFamily="34" charset="0"/>
              </a:rPr>
              <a:t> </a:t>
            </a:r>
            <a:r>
              <a:rPr lang="en-US" sz="1600" b="1" dirty="0" err="1" smtClean="0">
                <a:latin typeface="+mj-lt"/>
                <a:ea typeface="Tahoma" pitchFamily="34" charset="0"/>
                <a:cs typeface="Tahoma" pitchFamily="34" charset="0"/>
              </a:rPr>
              <a:t>para</a:t>
            </a:r>
            <a:r>
              <a:rPr lang="en-US" sz="1600" b="1" dirty="0" smtClean="0">
                <a:latin typeface="+mj-lt"/>
                <a:ea typeface="Tahoma" pitchFamily="34" charset="0"/>
                <a:cs typeface="Tahoma" pitchFamily="34" charset="0"/>
              </a:rPr>
              <a:t> </a:t>
            </a:r>
            <a:r>
              <a:rPr lang="en-US" sz="1600" b="1" dirty="0" err="1" smtClean="0">
                <a:latin typeface="+mj-lt"/>
                <a:ea typeface="Tahoma" pitchFamily="34" charset="0"/>
                <a:cs typeface="Tahoma" pitchFamily="34" charset="0"/>
              </a:rPr>
              <a:t>criação</a:t>
            </a:r>
            <a:r>
              <a:rPr lang="en-US" sz="1600" b="1" dirty="0" smtClean="0">
                <a:latin typeface="+mj-lt"/>
                <a:ea typeface="Tahoma" pitchFamily="34" charset="0"/>
                <a:cs typeface="Tahoma" pitchFamily="34" charset="0"/>
              </a:rPr>
              <a:t> de </a:t>
            </a:r>
            <a:r>
              <a:rPr lang="en-US" sz="1600" b="1" dirty="0" err="1" smtClean="0">
                <a:latin typeface="+mj-lt"/>
                <a:ea typeface="Tahoma" pitchFamily="34" charset="0"/>
                <a:cs typeface="Tahoma" pitchFamily="34" charset="0"/>
              </a:rPr>
              <a:t>efeitos</a:t>
            </a:r>
            <a:r>
              <a:rPr lang="en-US" sz="1600" b="1" dirty="0" smtClean="0">
                <a:latin typeface="+mj-lt"/>
                <a:ea typeface="Tahoma" pitchFamily="34" charset="0"/>
                <a:cs typeface="Tahoma" pitchFamily="34" charset="0"/>
              </a:rPr>
              <a:t> </a:t>
            </a:r>
            <a:r>
              <a:rPr lang="en-US" sz="1600" b="1" dirty="0" err="1" smtClean="0">
                <a:latin typeface="+mj-lt"/>
                <a:ea typeface="Tahoma" pitchFamily="34" charset="0"/>
                <a:cs typeface="Tahoma" pitchFamily="34" charset="0"/>
              </a:rPr>
              <a:t>em</a:t>
            </a:r>
            <a:r>
              <a:rPr lang="en-US" sz="1600" b="1" dirty="0" smtClean="0">
                <a:latin typeface="+mj-lt"/>
                <a:ea typeface="Tahoma" pitchFamily="34" charset="0"/>
                <a:cs typeface="Tahoma" pitchFamily="34" charset="0"/>
              </a:rPr>
              <a:t> CSS3</a:t>
            </a:r>
            <a:endParaRPr lang="pt-BR" sz="1600" b="1" dirty="0">
              <a:latin typeface="+mj-lt"/>
              <a:ea typeface="Tahoma" pitchFamily="34" charset="0"/>
              <a:cs typeface="Tahoma" pitchFamily="34" charset="0"/>
            </a:endParaRPr>
          </a:p>
        </p:txBody>
      </p:sp>
    </p:spTree>
    <p:extLst>
      <p:ext uri="{BB962C8B-B14F-4D97-AF65-F5344CB8AC3E}">
        <p14:creationId xmlns:p14="http://schemas.microsoft.com/office/powerpoint/2010/main" val="42545842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ítulo 3"/>
          <p:cNvSpPr>
            <a:spLocks noGrp="1"/>
          </p:cNvSpPr>
          <p:nvPr>
            <p:ph type="title"/>
          </p:nvPr>
        </p:nvSpPr>
        <p:spPr>
          <a:xfrm>
            <a:off x="467544" y="125760"/>
            <a:ext cx="8229600" cy="1143000"/>
          </a:xfrm>
        </p:spPr>
        <p:txBody>
          <a:bodyPr/>
          <a:lstStyle/>
          <a:p>
            <a:pPr algn="ctr"/>
            <a:r>
              <a:rPr lang="pt-BR" b="1" dirty="0" smtClean="0"/>
              <a:t>Ferramentas online - CSS3</a:t>
            </a:r>
            <a:endParaRPr lang="pt-BR" b="1" dirty="0"/>
          </a:p>
        </p:txBody>
      </p:sp>
      <p:sp>
        <p:nvSpPr>
          <p:cNvPr id="10" name="Retângulo de cantos arredondados 9"/>
          <p:cNvSpPr/>
          <p:nvPr/>
        </p:nvSpPr>
        <p:spPr>
          <a:xfrm>
            <a:off x="251520" y="5589240"/>
            <a:ext cx="8568952" cy="864096"/>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pt-BR" sz="2400" dirty="0">
                <a:solidFill>
                  <a:srgbClr val="0070C0"/>
                </a:solidFill>
                <a:hlinkClick r:id="rId3"/>
              </a:rPr>
              <a:t>http://www.colorzilla.com/gradient-editor</a:t>
            </a:r>
            <a:r>
              <a:rPr lang="pt-BR" sz="2400" dirty="0" smtClean="0">
                <a:solidFill>
                  <a:srgbClr val="0070C0"/>
                </a:solidFill>
                <a:hlinkClick r:id="rId3"/>
              </a:rPr>
              <a:t>/</a:t>
            </a:r>
            <a:r>
              <a:rPr lang="pt-BR" sz="2400" dirty="0" smtClean="0">
                <a:solidFill>
                  <a:srgbClr val="0070C0"/>
                </a:solidFill>
              </a:rPr>
              <a:t> </a:t>
            </a:r>
            <a:endParaRPr lang="pt-BR" sz="2400" dirty="0">
              <a:solidFill>
                <a:srgbClr val="0070C0"/>
              </a:solidFill>
            </a:endParaRPr>
          </a:p>
        </p:txBody>
      </p:sp>
      <p:pic>
        <p:nvPicPr>
          <p:cNvPr id="614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11760" y="1700808"/>
            <a:ext cx="4029075" cy="29432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tângulo de cantos arredondados 1"/>
          <p:cNvSpPr/>
          <p:nvPr/>
        </p:nvSpPr>
        <p:spPr>
          <a:xfrm>
            <a:off x="7380312" y="1251379"/>
            <a:ext cx="1584176" cy="1529549"/>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1600" b="1" dirty="0" err="1" smtClean="0">
                <a:latin typeface="+mj-lt"/>
                <a:ea typeface="Tahoma" pitchFamily="34" charset="0"/>
                <a:cs typeface="Tahoma" pitchFamily="34" charset="0"/>
              </a:rPr>
              <a:t>Ferramenta</a:t>
            </a:r>
            <a:r>
              <a:rPr lang="en-US" sz="1600" b="1" dirty="0" smtClean="0">
                <a:latin typeface="+mj-lt"/>
                <a:ea typeface="Tahoma" pitchFamily="34" charset="0"/>
                <a:cs typeface="Tahoma" pitchFamily="34" charset="0"/>
              </a:rPr>
              <a:t> </a:t>
            </a:r>
            <a:r>
              <a:rPr lang="en-US" sz="1600" b="1" dirty="0" err="1" smtClean="0">
                <a:latin typeface="+mj-lt"/>
                <a:ea typeface="Tahoma" pitchFamily="34" charset="0"/>
                <a:cs typeface="Tahoma" pitchFamily="34" charset="0"/>
              </a:rPr>
              <a:t>para</a:t>
            </a:r>
            <a:r>
              <a:rPr lang="en-US" sz="1600" b="1" dirty="0" smtClean="0">
                <a:latin typeface="+mj-lt"/>
                <a:ea typeface="Tahoma" pitchFamily="34" charset="0"/>
                <a:cs typeface="Tahoma" pitchFamily="34" charset="0"/>
              </a:rPr>
              <a:t> </a:t>
            </a:r>
            <a:r>
              <a:rPr lang="en-US" sz="1600" b="1" dirty="0" err="1" smtClean="0">
                <a:latin typeface="+mj-lt"/>
                <a:ea typeface="Tahoma" pitchFamily="34" charset="0"/>
                <a:cs typeface="Tahoma" pitchFamily="34" charset="0"/>
              </a:rPr>
              <a:t>criação</a:t>
            </a:r>
            <a:r>
              <a:rPr lang="en-US" sz="1600" b="1" dirty="0" smtClean="0">
                <a:latin typeface="+mj-lt"/>
                <a:ea typeface="Tahoma" pitchFamily="34" charset="0"/>
                <a:cs typeface="Tahoma" pitchFamily="34" charset="0"/>
              </a:rPr>
              <a:t> de </a:t>
            </a:r>
            <a:r>
              <a:rPr lang="en-US" sz="1600" b="1" dirty="0" err="1" smtClean="0">
                <a:latin typeface="+mj-lt"/>
                <a:ea typeface="Tahoma" pitchFamily="34" charset="0"/>
                <a:cs typeface="Tahoma" pitchFamily="34" charset="0"/>
              </a:rPr>
              <a:t>gradiente</a:t>
            </a:r>
            <a:r>
              <a:rPr lang="en-US" sz="1600" b="1" dirty="0" smtClean="0">
                <a:latin typeface="+mj-lt"/>
                <a:ea typeface="Tahoma" pitchFamily="34" charset="0"/>
                <a:cs typeface="Tahoma" pitchFamily="34" charset="0"/>
              </a:rPr>
              <a:t> </a:t>
            </a:r>
            <a:r>
              <a:rPr lang="en-US" sz="1600" b="1" dirty="0" err="1" smtClean="0">
                <a:latin typeface="+mj-lt"/>
                <a:ea typeface="Tahoma" pitchFamily="34" charset="0"/>
                <a:cs typeface="Tahoma" pitchFamily="34" charset="0"/>
              </a:rPr>
              <a:t>em</a:t>
            </a:r>
            <a:r>
              <a:rPr lang="en-US" sz="1600" b="1" dirty="0" smtClean="0">
                <a:latin typeface="+mj-lt"/>
                <a:ea typeface="Tahoma" pitchFamily="34" charset="0"/>
                <a:cs typeface="Tahoma" pitchFamily="34" charset="0"/>
              </a:rPr>
              <a:t> CSS3</a:t>
            </a:r>
            <a:endParaRPr lang="pt-BR" sz="1600" b="1" dirty="0">
              <a:latin typeface="+mj-lt"/>
              <a:ea typeface="Tahoma" pitchFamily="34" charset="0"/>
              <a:cs typeface="Tahoma" pitchFamily="34" charset="0"/>
            </a:endParaRPr>
          </a:p>
        </p:txBody>
      </p:sp>
    </p:spTree>
    <p:extLst>
      <p:ext uri="{BB962C8B-B14F-4D97-AF65-F5344CB8AC3E}">
        <p14:creationId xmlns:p14="http://schemas.microsoft.com/office/powerpoint/2010/main" val="1574161175"/>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ítulo 3"/>
          <p:cNvSpPr>
            <a:spLocks noGrp="1"/>
          </p:cNvSpPr>
          <p:nvPr>
            <p:ph type="title"/>
          </p:nvPr>
        </p:nvSpPr>
        <p:spPr>
          <a:xfrm>
            <a:off x="446856" y="260648"/>
            <a:ext cx="8229600" cy="1143000"/>
          </a:xfrm>
        </p:spPr>
        <p:txBody>
          <a:bodyPr/>
          <a:lstStyle/>
          <a:p>
            <a:pPr algn="ctr"/>
            <a:r>
              <a:rPr lang="pt-BR" b="1" dirty="0" smtClean="0"/>
              <a:t>Navegadores (suporte ao CSS3)</a:t>
            </a:r>
            <a:endParaRPr lang="pt-BR" b="1" dirty="0"/>
          </a:p>
        </p:txBody>
      </p:sp>
      <p:pic>
        <p:nvPicPr>
          <p:cNvPr id="5122" name="Picture 2">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60471" y="2204864"/>
            <a:ext cx="4415785" cy="288032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4054423"/>
      </p:ext>
    </p:extLst>
  </p:cSld>
  <p:clrMapOvr>
    <a:masterClrMapping/>
  </p:clrMapOvr>
  <mc:AlternateContent xmlns:mc="http://schemas.openxmlformats.org/markup-compatibility/2006" xmlns:p14="http://schemas.microsoft.com/office/powerpoint/2010/main">
    <mc:Choice Requires="p14">
      <p:transition spd="slow" p14:dur="2250">
        <p14:ripple/>
      </p:transition>
    </mc:Choice>
    <mc:Fallback xmlns="">
      <p:transition spd="slow">
        <p:fade/>
      </p:transition>
    </mc:Fallback>
  </mc:AlternateContent>
  <p:timing>
    <p:tnLst>
      <p:par>
        <p:cTn id="1" dur="indefinite" restart="never" nodeType="tmRoot"/>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descr="http://1.bp.blogspot.com/-jIeU4JQLRms/VZaMONt4_KI/AAAAAAAAALI/vXsD9hptIdU/s1600/2_icone-casa.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62752" y="240928"/>
            <a:ext cx="1109249" cy="1008112"/>
          </a:xfrm>
          <a:prstGeom prst="rect">
            <a:avLst/>
          </a:prstGeom>
          <a:noFill/>
          <a:extLst>
            <a:ext uri="{909E8E84-426E-40DD-AFC4-6F175D3DCCD1}">
              <a14:hiddenFill xmlns:a14="http://schemas.microsoft.com/office/drawing/2010/main">
                <a:solidFill>
                  <a:srgbClr val="FFFFFF"/>
                </a:solidFill>
              </a14:hiddenFill>
            </a:ext>
          </a:extLst>
        </p:spPr>
      </p:pic>
      <p:sp>
        <p:nvSpPr>
          <p:cNvPr id="11" name="Título 3"/>
          <p:cNvSpPr txBox="1">
            <a:spLocks/>
          </p:cNvSpPr>
          <p:nvPr/>
        </p:nvSpPr>
        <p:spPr>
          <a:xfrm>
            <a:off x="544016" y="201694"/>
            <a:ext cx="7772400" cy="1082056"/>
          </a:xfrm>
          <a:prstGeom prst="rect">
            <a:avLst/>
          </a:prstGeom>
        </p:spPr>
        <p:txBody>
          <a:bodyPr vert="horz" rtlCol="0" anchor="ctr">
            <a:normAutofit/>
            <a:scene3d>
              <a:camera prst="orthographicFront"/>
              <a:lightRig rig="soft" dir="tl">
                <a:rot lat="0" lon="0" rev="0"/>
              </a:lightRig>
            </a:scene3d>
            <a:sp3d contourW="25400" prstMaterial="matte">
              <a:bevelT w="25400" h="55880" prst="artDeco"/>
              <a:contourClr>
                <a:schemeClr val="accent2">
                  <a:tint val="20000"/>
                </a:schemeClr>
              </a:contourClr>
            </a:sp3d>
          </a:bodyPr>
          <a:lst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a:lstStyle>
          <a:p>
            <a:pPr algn="ctr"/>
            <a:r>
              <a:rPr lang="pt-BR" dirty="0" smtClean="0">
                <a:solidFill>
                  <a:srgbClr val="C00000"/>
                </a:solidFill>
              </a:rPr>
              <a:t>Exercício: Casa</a:t>
            </a:r>
            <a:endParaRPr lang="pt-BR" dirty="0">
              <a:solidFill>
                <a:srgbClr val="C00000"/>
              </a:solidFill>
            </a:endParaRPr>
          </a:p>
        </p:txBody>
      </p:sp>
      <p:pic>
        <p:nvPicPr>
          <p:cNvPr id="12" name="Picture 11" descr="http://www.lucasdomingos.com.br/blog/wp-content/uploads/2014/05/w3schools.com_0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80312" y="5348511"/>
            <a:ext cx="2112235" cy="1584176"/>
          </a:xfrm>
          <a:prstGeom prst="rect">
            <a:avLst/>
          </a:prstGeom>
          <a:noFill/>
          <a:extLst>
            <a:ext uri="{909E8E84-426E-40DD-AFC4-6F175D3DCCD1}">
              <a14:hiddenFill xmlns:a14="http://schemas.microsoft.com/office/drawing/2010/main">
                <a:solidFill>
                  <a:srgbClr val="FFFFFF"/>
                </a:solidFill>
              </a14:hiddenFill>
            </a:ext>
          </a:extLst>
        </p:spPr>
      </p:pic>
      <p:sp>
        <p:nvSpPr>
          <p:cNvPr id="13" name="Espaço Reservado para Conteúdo 1"/>
          <p:cNvSpPr>
            <a:spLocks noGrp="1"/>
          </p:cNvSpPr>
          <p:nvPr>
            <p:ph idx="1"/>
          </p:nvPr>
        </p:nvSpPr>
        <p:spPr>
          <a:xfrm>
            <a:off x="457200" y="1481328"/>
            <a:ext cx="8229600" cy="4525963"/>
          </a:xfrm>
        </p:spPr>
        <p:txBody>
          <a:bodyPr>
            <a:noAutofit/>
          </a:bodyPr>
          <a:lstStyle/>
          <a:p>
            <a:pPr lvl="0" algn="just">
              <a:lnSpc>
                <a:spcPct val="170000"/>
              </a:lnSpc>
            </a:pPr>
            <a:r>
              <a:rPr lang="pt-BR" sz="1800" dirty="0" smtClean="0"/>
              <a:t>Acessar a </a:t>
            </a:r>
            <a:r>
              <a:rPr lang="pt-BR" sz="1800" dirty="0"/>
              <a:t>página </a:t>
            </a:r>
            <a:r>
              <a:rPr lang="pt-BR" sz="1800" dirty="0">
                <a:hlinkClick r:id="rId5"/>
              </a:rPr>
              <a:t>http://</a:t>
            </a:r>
            <a:r>
              <a:rPr lang="pt-BR" sz="1800" dirty="0" smtClean="0">
                <a:hlinkClick r:id="rId5"/>
              </a:rPr>
              <a:t>www.w3schools.com/css/exercise.asp?filename=exercise_background1</a:t>
            </a:r>
            <a:r>
              <a:rPr lang="pt-BR" sz="1800" dirty="0" smtClean="0"/>
              <a:t> </a:t>
            </a:r>
            <a:r>
              <a:rPr lang="pt-BR" sz="1800" dirty="0"/>
              <a:t>(ou </a:t>
            </a:r>
            <a:r>
              <a:rPr lang="pt-BR" sz="1800" dirty="0">
                <a:hlinkClick r:id="rId6"/>
              </a:rPr>
              <a:t>http://</a:t>
            </a:r>
            <a:r>
              <a:rPr lang="pt-BR" sz="1800" dirty="0" smtClean="0">
                <a:hlinkClick r:id="rId6"/>
              </a:rPr>
              <a:t>goo.gl/Zxwb1Y</a:t>
            </a:r>
            <a:r>
              <a:rPr lang="pt-BR" sz="1800" dirty="0" smtClean="0"/>
              <a:t> ) e resolver os exercícios abaixo:</a:t>
            </a:r>
          </a:p>
          <a:p>
            <a:pPr lvl="1" algn="just">
              <a:lnSpc>
                <a:spcPct val="170000"/>
              </a:lnSpc>
            </a:pPr>
            <a:r>
              <a:rPr lang="pt-BR" sz="1400" b="1" dirty="0" smtClean="0">
                <a:solidFill>
                  <a:srgbClr val="159200"/>
                </a:solidFill>
              </a:rPr>
              <a:t>CSS Background:</a:t>
            </a:r>
            <a:r>
              <a:rPr lang="pt-BR" sz="1400" dirty="0" smtClean="0"/>
              <a:t> Exercícios 1 a 5</a:t>
            </a:r>
          </a:p>
          <a:p>
            <a:pPr lvl="2" algn="just">
              <a:lnSpc>
                <a:spcPct val="170000"/>
              </a:lnSpc>
              <a:buNone/>
            </a:pPr>
            <a:endParaRPr lang="en-US" sz="1400" dirty="0" smtClean="0"/>
          </a:p>
          <a:p>
            <a:pPr lvl="2" algn="just">
              <a:lnSpc>
                <a:spcPct val="170000"/>
              </a:lnSpc>
              <a:buNone/>
            </a:pPr>
            <a:endParaRPr lang="en-US" sz="1400" dirty="0" smtClean="0"/>
          </a:p>
          <a:p>
            <a:pPr lvl="2" algn="just">
              <a:lnSpc>
                <a:spcPct val="170000"/>
              </a:lnSpc>
              <a:buNone/>
            </a:pPr>
            <a:endParaRPr lang="en-US" sz="1400" dirty="0" smtClean="0"/>
          </a:p>
        </p:txBody>
      </p:sp>
      <p:sp>
        <p:nvSpPr>
          <p:cNvPr id="4" name="Slide Number Placeholder 3"/>
          <p:cNvSpPr>
            <a:spLocks noGrp="1"/>
          </p:cNvSpPr>
          <p:nvPr>
            <p:ph type="sldNum" sz="quarter" idx="12"/>
          </p:nvPr>
        </p:nvSpPr>
        <p:spPr/>
        <p:txBody>
          <a:bodyPr/>
          <a:lstStyle/>
          <a:p>
            <a:fld id="{64B04174-04F1-4CFC-A68E-9D1BC206F645}" type="slidenum">
              <a:rPr lang="pt-BR" smtClean="0"/>
              <a:pPr/>
              <a:t>233</a:t>
            </a:fld>
            <a:endParaRPr lang="pt-BR"/>
          </a:p>
        </p:txBody>
      </p:sp>
    </p:spTree>
    <p:extLst>
      <p:ext uri="{BB962C8B-B14F-4D97-AF65-F5344CB8AC3E}">
        <p14:creationId xmlns:p14="http://schemas.microsoft.com/office/powerpoint/2010/main" val="3492729400"/>
      </p:ext>
    </p:extLst>
  </p:cSld>
  <p:clrMapOvr>
    <a:masterClrMapping/>
  </p:clrMapOvr>
  <p:timing>
    <p:tnLst>
      <p:par>
        <p:cTn id="1" dur="indefinite" restart="never" nodeType="tmRoot"/>
      </p:par>
    </p:tnLst>
  </p:timing>
</p:sld>
</file>

<file path=ppt/slides/slide2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2754" name="Rectangle 2"/>
          <p:cNvSpPr>
            <a:spLocks noGrp="1" noChangeArrowheads="1"/>
          </p:cNvSpPr>
          <p:nvPr>
            <p:ph type="title"/>
          </p:nvPr>
        </p:nvSpPr>
        <p:spPr/>
        <p:txBody>
          <a:bodyPr/>
          <a:lstStyle/>
          <a:p>
            <a:pPr algn="ctr"/>
            <a:r>
              <a:rPr lang="pt-BR" dirty="0" smtClean="0"/>
              <a:t>Exercício</a:t>
            </a:r>
            <a:endParaRPr lang="pt-BR" dirty="0"/>
          </a:p>
        </p:txBody>
      </p:sp>
      <p:sp>
        <p:nvSpPr>
          <p:cNvPr id="202755" name="Rectangle 3"/>
          <p:cNvSpPr>
            <a:spLocks noGrp="1" noChangeArrowheads="1"/>
          </p:cNvSpPr>
          <p:nvPr>
            <p:ph type="body" idx="1"/>
          </p:nvPr>
        </p:nvSpPr>
        <p:spPr>
          <a:xfrm>
            <a:off x="671514" y="1500174"/>
            <a:ext cx="8043890" cy="4500594"/>
          </a:xfrm>
        </p:spPr>
        <p:txBody>
          <a:bodyPr>
            <a:normAutofit/>
          </a:bodyPr>
          <a:lstStyle/>
          <a:p>
            <a:pPr marL="476250" indent="-476250" algn="just">
              <a:lnSpc>
                <a:spcPct val="180000"/>
              </a:lnSpc>
              <a:buSzPct val="100000"/>
            </a:pPr>
            <a:r>
              <a:rPr lang="pt-BR" sz="1800" dirty="0" smtClean="0"/>
              <a:t>Construir um menu contendo imagens. Ao passar o mouse deverá aparecer uma imagem semelhante ao efeito abaixo.</a:t>
            </a:r>
          </a:p>
          <a:p>
            <a:pPr marL="476250" indent="-476250" algn="just">
              <a:lnSpc>
                <a:spcPct val="180000"/>
              </a:lnSpc>
              <a:buSzPct val="100000"/>
            </a:pPr>
            <a:endParaRPr lang="pt-BR" sz="1800" dirty="0" smtClean="0"/>
          </a:p>
          <a:p>
            <a:pPr marL="476250" indent="-476250" algn="just">
              <a:lnSpc>
                <a:spcPct val="180000"/>
              </a:lnSpc>
              <a:buSzPct val="100000"/>
            </a:pPr>
            <a:endParaRPr lang="pt-BR" sz="1800" dirty="0" smtClean="0"/>
          </a:p>
          <a:p>
            <a:pPr marL="476250" indent="-476250" algn="just">
              <a:lnSpc>
                <a:spcPct val="180000"/>
              </a:lnSpc>
              <a:buSzPct val="100000"/>
              <a:buFont typeface="+mj-lt"/>
              <a:buAutoNum type="arabicPeriod" startAt="11"/>
            </a:pPr>
            <a:endParaRPr lang="pt-BR" sz="1800" dirty="0" smtClean="0"/>
          </a:p>
          <a:p>
            <a:pPr marL="476250" indent="-476250" algn="just">
              <a:lnSpc>
                <a:spcPct val="180000"/>
              </a:lnSpc>
              <a:buSzPct val="100000"/>
              <a:buFont typeface="+mj-lt"/>
              <a:buAutoNum type="arabicPeriod" startAt="11"/>
            </a:pPr>
            <a:endParaRPr lang="pt-BR" sz="1800" dirty="0" smtClean="0"/>
          </a:p>
          <a:p>
            <a:pPr marL="476250" indent="-476250" algn="just">
              <a:lnSpc>
                <a:spcPct val="180000"/>
              </a:lnSpc>
              <a:buSzPct val="100000"/>
              <a:buNone/>
            </a:pPr>
            <a:endParaRPr lang="pt-BR" sz="1800" dirty="0" smtClean="0"/>
          </a:p>
          <a:p>
            <a:pPr marL="476250" indent="-476250" algn="just">
              <a:lnSpc>
                <a:spcPct val="180000"/>
              </a:lnSpc>
              <a:buSzPct val="100000"/>
              <a:buNone/>
            </a:pPr>
            <a:endParaRPr lang="pt-BR" sz="1800" dirty="0" smtClean="0"/>
          </a:p>
          <a:p>
            <a:pPr marL="732282" lvl="1" indent="-476250" algn="just">
              <a:lnSpc>
                <a:spcPct val="180000"/>
              </a:lnSpc>
              <a:buSzPct val="100000"/>
              <a:buNone/>
            </a:pPr>
            <a:endParaRPr lang="pt-BR" sz="1400" dirty="0" smtClean="0"/>
          </a:p>
          <a:p>
            <a:pPr marL="970026" lvl="2" indent="-476250" algn="just">
              <a:lnSpc>
                <a:spcPct val="180000"/>
              </a:lnSpc>
              <a:buSzPct val="70000"/>
              <a:buNone/>
            </a:pPr>
            <a:endParaRPr lang="pt-BR" sz="1600" dirty="0" smtClean="0"/>
          </a:p>
          <a:p>
            <a:pPr marL="476250" indent="-476250" algn="just">
              <a:lnSpc>
                <a:spcPct val="180000"/>
              </a:lnSpc>
              <a:buSzPct val="100000"/>
              <a:buNone/>
            </a:pPr>
            <a:endParaRPr lang="pt-BR" sz="1800" dirty="0"/>
          </a:p>
          <a:p>
            <a:pPr marL="476250" indent="-476250" algn="just">
              <a:lnSpc>
                <a:spcPct val="180000"/>
              </a:lnSpc>
            </a:pPr>
            <a:endParaRPr lang="pt-BR" sz="1800" dirty="0"/>
          </a:p>
          <a:p>
            <a:pPr marL="476250" indent="-476250" algn="just">
              <a:lnSpc>
                <a:spcPct val="180000"/>
              </a:lnSpc>
            </a:pPr>
            <a:endParaRPr lang="pt-BR" sz="1800" dirty="0"/>
          </a:p>
          <a:p>
            <a:pPr marL="476250" indent="-476250" algn="just">
              <a:lnSpc>
                <a:spcPct val="180000"/>
              </a:lnSpc>
              <a:buFont typeface="Wingdings" pitchFamily="2" charset="2"/>
              <a:buNone/>
            </a:pPr>
            <a:endParaRPr lang="pt-BR" sz="1800" dirty="0"/>
          </a:p>
        </p:txBody>
      </p:sp>
      <p:pic>
        <p:nvPicPr>
          <p:cNvPr id="1026" name="Picture 2"/>
          <p:cNvPicPr>
            <a:picLocks noChangeAspect="1" noChangeArrowheads="1"/>
          </p:cNvPicPr>
          <p:nvPr/>
        </p:nvPicPr>
        <p:blipFill>
          <a:blip r:embed="rId3" cstate="print"/>
          <a:srcRect/>
          <a:stretch>
            <a:fillRect/>
          </a:stretch>
        </p:blipFill>
        <p:spPr bwMode="auto">
          <a:xfrm>
            <a:off x="539552" y="2780928"/>
            <a:ext cx="5483349" cy="3710417"/>
          </a:xfrm>
          <a:prstGeom prst="rect">
            <a:avLst/>
          </a:prstGeom>
          <a:ln>
            <a:noFill/>
          </a:ln>
          <a:effectLst>
            <a:outerShdw blurRad="292100" dist="139700" dir="2700000" algn="tl" rotWithShape="0">
              <a:srgbClr val="333333">
                <a:alpha val="65000"/>
              </a:srgbClr>
            </a:outerShdw>
          </a:effectLst>
        </p:spPr>
      </p:pic>
      <p:cxnSp>
        <p:nvCxnSpPr>
          <p:cNvPr id="8" name="Conector de seta reta 7"/>
          <p:cNvCxnSpPr/>
          <p:nvPr/>
        </p:nvCxnSpPr>
        <p:spPr>
          <a:xfrm rot="5400000">
            <a:off x="4067944" y="2492896"/>
            <a:ext cx="432048" cy="432048"/>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sp>
        <p:nvSpPr>
          <p:cNvPr id="3" name="Slide Number Placeholder 2"/>
          <p:cNvSpPr>
            <a:spLocks noGrp="1"/>
          </p:cNvSpPr>
          <p:nvPr>
            <p:ph type="sldNum" sz="quarter" idx="12"/>
          </p:nvPr>
        </p:nvSpPr>
        <p:spPr/>
        <p:txBody>
          <a:bodyPr/>
          <a:lstStyle/>
          <a:p>
            <a:fld id="{64B04174-04F1-4CFC-A68E-9D1BC206F645}" type="slidenum">
              <a:rPr lang="pt-BR" smtClean="0"/>
              <a:pPr/>
              <a:t>234</a:t>
            </a:fld>
            <a:endParaRPr lang="pt-BR"/>
          </a:p>
        </p:txBody>
      </p:sp>
    </p:spTree>
    <p:extLst>
      <p:ext uri="{BB962C8B-B14F-4D97-AF65-F5344CB8AC3E}">
        <p14:creationId xmlns:p14="http://schemas.microsoft.com/office/powerpoint/2010/main" val="31704247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pPr algn="ctr"/>
            <a:r>
              <a:rPr lang="pt-BR" dirty="0" smtClean="0"/>
              <a:t>CSS - Pseudo-classes</a:t>
            </a:r>
            <a:endParaRPr lang="pt-BR" dirty="0"/>
          </a:p>
        </p:txBody>
      </p:sp>
      <p:pic>
        <p:nvPicPr>
          <p:cNvPr id="1026" name="Picture 2"/>
          <p:cNvPicPr>
            <a:picLocks noChangeAspect="1" noChangeArrowheads="1"/>
          </p:cNvPicPr>
          <p:nvPr/>
        </p:nvPicPr>
        <p:blipFill>
          <a:blip r:embed="rId3" cstate="print"/>
          <a:srcRect/>
          <a:stretch>
            <a:fillRect/>
          </a:stretch>
        </p:blipFill>
        <p:spPr bwMode="auto">
          <a:xfrm>
            <a:off x="39021" y="1628800"/>
            <a:ext cx="9034313" cy="3960440"/>
          </a:xfrm>
          <a:prstGeom prst="rect">
            <a:avLst/>
          </a:prstGeom>
          <a:noFill/>
          <a:ln w="9525">
            <a:noFill/>
            <a:miter lim="800000"/>
            <a:headEnd/>
            <a:tailEnd/>
          </a:ln>
        </p:spPr>
      </p:pic>
      <p:sp>
        <p:nvSpPr>
          <p:cNvPr id="4" name="Slide Number Placeholder 3"/>
          <p:cNvSpPr>
            <a:spLocks noGrp="1"/>
          </p:cNvSpPr>
          <p:nvPr>
            <p:ph type="sldNum" sz="quarter" idx="12"/>
          </p:nvPr>
        </p:nvSpPr>
        <p:spPr/>
        <p:txBody>
          <a:bodyPr/>
          <a:lstStyle/>
          <a:p>
            <a:fld id="{64B04174-04F1-4CFC-A68E-9D1BC206F645}" type="slidenum">
              <a:rPr lang="pt-BR" smtClean="0"/>
              <a:pPr/>
              <a:t>235</a:t>
            </a:fld>
            <a:endParaRPr lang="pt-BR"/>
          </a:p>
        </p:txBody>
      </p:sp>
    </p:spTree>
    <p:extLst>
      <p:ext uri="{BB962C8B-B14F-4D97-AF65-F5344CB8AC3E}">
        <p14:creationId xmlns:p14="http://schemas.microsoft.com/office/powerpoint/2010/main" val="1356900244"/>
      </p:ext>
    </p:extLst>
  </p:cSld>
  <p:clrMapOvr>
    <a:masterClrMapping/>
  </p:clrMapOvr>
  <p:timing>
    <p:tnLst>
      <p:par>
        <p:cTn id="1" dur="indefinite" restart="never" nodeType="tmRoot"/>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5" name="Rectangle 3"/>
          <p:cNvSpPr>
            <a:spLocks noGrp="1" noChangeArrowheads="1"/>
          </p:cNvSpPr>
          <p:nvPr>
            <p:ph type="body" idx="1"/>
          </p:nvPr>
        </p:nvSpPr>
        <p:spPr>
          <a:xfrm>
            <a:off x="671514" y="1500174"/>
            <a:ext cx="8043890" cy="4500594"/>
          </a:xfrm>
        </p:spPr>
        <p:txBody>
          <a:bodyPr>
            <a:normAutofit/>
          </a:bodyPr>
          <a:lstStyle/>
          <a:p>
            <a:pPr marL="476250" indent="-476250" algn="just">
              <a:lnSpc>
                <a:spcPct val="180000"/>
              </a:lnSpc>
              <a:buSzPct val="100000"/>
            </a:pPr>
            <a:r>
              <a:rPr lang="pt-BR" sz="1800" dirty="0" smtClean="0"/>
              <a:t>Alterar a cor de todos os primeiros &lt;i&gt; dentro de parágrafos</a:t>
            </a:r>
          </a:p>
          <a:p>
            <a:pPr marL="476250" indent="-476250" algn="just">
              <a:lnSpc>
                <a:spcPct val="180000"/>
              </a:lnSpc>
              <a:buSzPct val="100000"/>
            </a:pPr>
            <a:endParaRPr lang="pt-BR" sz="1800" dirty="0" smtClean="0"/>
          </a:p>
          <a:p>
            <a:pPr marL="476250" indent="-476250" algn="just">
              <a:lnSpc>
                <a:spcPct val="180000"/>
              </a:lnSpc>
              <a:buSzPct val="100000"/>
            </a:pPr>
            <a:endParaRPr lang="pt-BR" sz="1800" dirty="0" smtClean="0"/>
          </a:p>
          <a:p>
            <a:pPr marL="476250" indent="-476250" algn="just">
              <a:lnSpc>
                <a:spcPct val="180000"/>
              </a:lnSpc>
              <a:buSzPct val="100000"/>
              <a:buFont typeface="+mj-lt"/>
              <a:buAutoNum type="arabicPeriod" startAt="11"/>
            </a:pPr>
            <a:endParaRPr lang="pt-BR" sz="1800" dirty="0" smtClean="0"/>
          </a:p>
          <a:p>
            <a:pPr marL="476250" indent="-476250" algn="just">
              <a:lnSpc>
                <a:spcPct val="180000"/>
              </a:lnSpc>
              <a:buSzPct val="100000"/>
              <a:buFont typeface="+mj-lt"/>
              <a:buAutoNum type="arabicPeriod" startAt="11"/>
            </a:pPr>
            <a:endParaRPr lang="pt-BR" sz="1800" dirty="0" smtClean="0"/>
          </a:p>
          <a:p>
            <a:pPr marL="476250" indent="-476250" algn="just">
              <a:lnSpc>
                <a:spcPct val="180000"/>
              </a:lnSpc>
              <a:buSzPct val="100000"/>
              <a:buNone/>
            </a:pPr>
            <a:endParaRPr lang="pt-BR" sz="1800" dirty="0" smtClean="0"/>
          </a:p>
          <a:p>
            <a:pPr marL="476250" indent="-476250" algn="just">
              <a:lnSpc>
                <a:spcPct val="180000"/>
              </a:lnSpc>
              <a:buSzPct val="100000"/>
              <a:buNone/>
            </a:pPr>
            <a:endParaRPr lang="pt-BR" sz="1800" dirty="0" smtClean="0"/>
          </a:p>
          <a:p>
            <a:pPr marL="732282" lvl="1" indent="-476250" algn="just">
              <a:lnSpc>
                <a:spcPct val="180000"/>
              </a:lnSpc>
              <a:buSzPct val="100000"/>
              <a:buNone/>
            </a:pPr>
            <a:endParaRPr lang="pt-BR" sz="1400" dirty="0" smtClean="0"/>
          </a:p>
          <a:p>
            <a:pPr marL="970026" lvl="2" indent="-476250" algn="just">
              <a:lnSpc>
                <a:spcPct val="180000"/>
              </a:lnSpc>
              <a:buSzPct val="70000"/>
              <a:buNone/>
            </a:pPr>
            <a:endParaRPr lang="pt-BR" sz="1600" dirty="0" smtClean="0"/>
          </a:p>
          <a:p>
            <a:pPr marL="476250" indent="-476250" algn="just">
              <a:lnSpc>
                <a:spcPct val="180000"/>
              </a:lnSpc>
              <a:buSzPct val="100000"/>
              <a:buNone/>
            </a:pPr>
            <a:endParaRPr lang="pt-BR" sz="1800" dirty="0"/>
          </a:p>
          <a:p>
            <a:pPr marL="476250" indent="-476250" algn="just">
              <a:lnSpc>
                <a:spcPct val="180000"/>
              </a:lnSpc>
            </a:pPr>
            <a:endParaRPr lang="pt-BR" sz="1800" dirty="0"/>
          </a:p>
          <a:p>
            <a:pPr marL="476250" indent="-476250" algn="just">
              <a:lnSpc>
                <a:spcPct val="180000"/>
              </a:lnSpc>
            </a:pPr>
            <a:endParaRPr lang="pt-BR" sz="1800" dirty="0"/>
          </a:p>
          <a:p>
            <a:pPr marL="476250" indent="-476250" algn="just">
              <a:lnSpc>
                <a:spcPct val="180000"/>
              </a:lnSpc>
              <a:buFont typeface="Wingdings" pitchFamily="2" charset="2"/>
              <a:buNone/>
            </a:pPr>
            <a:endParaRPr lang="pt-BR" sz="1800" dirty="0"/>
          </a:p>
        </p:txBody>
      </p:sp>
      <p:sp>
        <p:nvSpPr>
          <p:cNvPr id="7" name="Título 3"/>
          <p:cNvSpPr txBox="1">
            <a:spLocks/>
          </p:cNvSpPr>
          <p:nvPr/>
        </p:nvSpPr>
        <p:spPr>
          <a:xfrm>
            <a:off x="544016" y="201694"/>
            <a:ext cx="7772400" cy="1082056"/>
          </a:xfrm>
          <a:prstGeom prst="rect">
            <a:avLst/>
          </a:prstGeom>
        </p:spPr>
        <p:txBody>
          <a:bodyPr vert="horz" rtlCol="0" anchor="ctr">
            <a:normAutofit/>
            <a:scene3d>
              <a:camera prst="orthographicFront"/>
              <a:lightRig rig="soft" dir="tl">
                <a:rot lat="0" lon="0" rev="0"/>
              </a:lightRig>
            </a:scene3d>
            <a:sp3d contourW="25400" prstMaterial="matte">
              <a:bevelT w="25400" h="55880" prst="artDeco"/>
              <a:contourClr>
                <a:schemeClr val="accent2">
                  <a:tint val="20000"/>
                </a:schemeClr>
              </a:contourClr>
            </a:sp3d>
          </a:bodyPr>
          <a:lst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a:lstStyle>
          <a:p>
            <a:pPr algn="ctr"/>
            <a:r>
              <a:rPr lang="pt-BR" dirty="0" smtClean="0">
                <a:solidFill>
                  <a:srgbClr val="C00000"/>
                </a:solidFill>
              </a:rPr>
              <a:t>Exercício: Laboratório</a:t>
            </a:r>
            <a:endParaRPr lang="pt-BR" dirty="0">
              <a:solidFill>
                <a:srgbClr val="C00000"/>
              </a:solidFill>
            </a:endParaRPr>
          </a:p>
        </p:txBody>
      </p:sp>
      <p:pic>
        <p:nvPicPr>
          <p:cNvPr id="8" name="Picture 2" descr="http://vignette1.wikia.nocookie.net/battlezone/images/9/99/Pc_icon.png/revision/latest?cb=2015021117244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66943" y="99947"/>
            <a:ext cx="1248073" cy="1248073"/>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4"/>
          <a:stretch>
            <a:fillRect/>
          </a:stretch>
        </p:blipFill>
        <p:spPr>
          <a:xfrm>
            <a:off x="1835695" y="2348880"/>
            <a:ext cx="5300105" cy="1224136"/>
          </a:xfrm>
          <a:prstGeom prst="rect">
            <a:avLst/>
          </a:prstGeom>
        </p:spPr>
      </p:pic>
      <p:sp>
        <p:nvSpPr>
          <p:cNvPr id="4" name="Slide Number Placeholder 3"/>
          <p:cNvSpPr>
            <a:spLocks noGrp="1"/>
          </p:cNvSpPr>
          <p:nvPr>
            <p:ph type="sldNum" sz="quarter" idx="12"/>
          </p:nvPr>
        </p:nvSpPr>
        <p:spPr/>
        <p:txBody>
          <a:bodyPr/>
          <a:lstStyle/>
          <a:p>
            <a:fld id="{64B04174-04F1-4CFC-A68E-9D1BC206F645}" type="slidenum">
              <a:rPr lang="pt-BR" smtClean="0"/>
              <a:pPr/>
              <a:t>236</a:t>
            </a:fld>
            <a:endParaRPr lang="pt-BR"/>
          </a:p>
        </p:txBody>
      </p:sp>
    </p:spTree>
    <p:extLst>
      <p:ext uri="{BB962C8B-B14F-4D97-AF65-F5344CB8AC3E}">
        <p14:creationId xmlns:p14="http://schemas.microsoft.com/office/powerpoint/2010/main" val="1188102395"/>
      </p:ext>
    </p:extLst>
  </p:cSld>
  <p:clrMapOvr>
    <a:masterClrMapping/>
  </p:clrMapOvr>
  <p:timing>
    <p:tnLst>
      <p:par>
        <p:cTn id="1" dur="indefinite" restart="never" nodeType="tmRoot"/>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Rectangle 2"/>
          <p:cNvSpPr>
            <a:spLocks noGrp="1" noChangeArrowheads="1"/>
          </p:cNvSpPr>
          <p:nvPr>
            <p:ph type="title"/>
          </p:nvPr>
        </p:nvSpPr>
        <p:spPr/>
        <p:txBody>
          <a:bodyPr/>
          <a:lstStyle/>
          <a:p>
            <a:pPr algn="ctr"/>
            <a:r>
              <a:rPr lang="pt-BR" dirty="0" smtClean="0"/>
              <a:t>Atributo “id”</a:t>
            </a:r>
            <a:endParaRPr lang="pt-BR" dirty="0"/>
          </a:p>
        </p:txBody>
      </p:sp>
      <p:sp>
        <p:nvSpPr>
          <p:cNvPr id="8" name="Retângulo de cantos arredondados 7"/>
          <p:cNvSpPr/>
          <p:nvPr/>
        </p:nvSpPr>
        <p:spPr>
          <a:xfrm>
            <a:off x="4786314" y="1383518"/>
            <a:ext cx="4214842" cy="535785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lnSpc>
                <a:spcPct val="150000"/>
              </a:lnSpc>
            </a:pPr>
            <a:r>
              <a:rPr lang="pt-BR" sz="1600" b="1" u="sng" dirty="0" err="1" smtClean="0">
                <a:latin typeface="Verdana" pitchFamily="34" charset="0"/>
                <a:ea typeface="Verdana" pitchFamily="34" charset="0"/>
                <a:cs typeface="Verdana" pitchFamily="34" charset="0"/>
              </a:rPr>
              <a:t>class</a:t>
            </a:r>
            <a:endParaRPr lang="pt-BR" sz="1600" b="1" dirty="0" smtClean="0">
              <a:latin typeface="Verdana" pitchFamily="34" charset="0"/>
              <a:ea typeface="Verdana" pitchFamily="34" charset="0"/>
              <a:cs typeface="Verdana" pitchFamily="34" charset="0"/>
            </a:endParaRPr>
          </a:p>
          <a:p>
            <a:pPr algn="just">
              <a:lnSpc>
                <a:spcPct val="150000"/>
              </a:lnSpc>
            </a:pPr>
            <a:endParaRPr lang="pt-BR" sz="1600" b="1" dirty="0" smtClean="0">
              <a:latin typeface="Verdana" pitchFamily="34" charset="0"/>
              <a:ea typeface="Verdana" pitchFamily="34" charset="0"/>
              <a:cs typeface="Verdana" pitchFamily="34" charset="0"/>
            </a:endParaRPr>
          </a:p>
          <a:p>
            <a:pPr algn="just">
              <a:lnSpc>
                <a:spcPct val="150000"/>
              </a:lnSpc>
              <a:buFont typeface="Arial" pitchFamily="34" charset="0"/>
              <a:buChar char="•"/>
            </a:pPr>
            <a:r>
              <a:rPr lang="pt-BR" sz="1600" dirty="0" smtClean="0">
                <a:latin typeface="Verdana" pitchFamily="34" charset="0"/>
                <a:ea typeface="Verdana" pitchFamily="34" charset="0"/>
                <a:cs typeface="Verdana" pitchFamily="34" charset="0"/>
              </a:rPr>
              <a:t> Definido quando um estilo é utilizado por mais de um elemento (uma classe sendo utilizada por um ou mais elementos).</a:t>
            </a:r>
          </a:p>
          <a:p>
            <a:pPr algn="just">
              <a:lnSpc>
                <a:spcPct val="150000"/>
              </a:lnSpc>
              <a:buFont typeface="Arial" pitchFamily="34" charset="0"/>
              <a:buChar char="•"/>
            </a:pPr>
            <a:endParaRPr lang="pt-BR" sz="1600" dirty="0" smtClean="0">
              <a:latin typeface="Verdana" pitchFamily="34" charset="0"/>
              <a:ea typeface="Verdana" pitchFamily="34" charset="0"/>
              <a:cs typeface="Verdana" pitchFamily="34" charset="0"/>
            </a:endParaRPr>
          </a:p>
          <a:p>
            <a:pPr algn="just">
              <a:lnSpc>
                <a:spcPct val="150000"/>
              </a:lnSpc>
              <a:buFont typeface="Arial" pitchFamily="34" charset="0"/>
              <a:buChar char="•"/>
            </a:pPr>
            <a:r>
              <a:rPr lang="pt-BR" sz="1600" dirty="0" smtClean="0">
                <a:latin typeface="Verdana" pitchFamily="34" charset="0"/>
                <a:ea typeface="Verdana" pitchFamily="34" charset="0"/>
                <a:cs typeface="Verdana" pitchFamily="34" charset="0"/>
              </a:rPr>
              <a:t> Cada elemento pode múltiplas classes. </a:t>
            </a:r>
            <a:r>
              <a:rPr lang="pt-BR" sz="1600" b="1" dirty="0" smtClean="0">
                <a:latin typeface="Verdana" pitchFamily="34" charset="0"/>
                <a:ea typeface="Verdana" pitchFamily="34" charset="0"/>
                <a:cs typeface="Verdana" pitchFamily="34" charset="0"/>
              </a:rPr>
              <a:t>Ex</a:t>
            </a:r>
            <a:r>
              <a:rPr lang="pt-BR" sz="1600" dirty="0" smtClean="0">
                <a:latin typeface="Verdana" pitchFamily="34" charset="0"/>
                <a:ea typeface="Verdana" pitchFamily="34" charset="0"/>
                <a:cs typeface="Verdana" pitchFamily="34" charset="0"/>
              </a:rPr>
              <a:t>: &lt;p </a:t>
            </a:r>
            <a:r>
              <a:rPr lang="pt-BR" sz="1600" dirty="0" err="1" smtClean="0">
                <a:latin typeface="Verdana" pitchFamily="34" charset="0"/>
                <a:ea typeface="Verdana" pitchFamily="34" charset="0"/>
                <a:cs typeface="Verdana" pitchFamily="34" charset="0"/>
              </a:rPr>
              <a:t>class</a:t>
            </a:r>
            <a:r>
              <a:rPr lang="pt-BR" sz="1600" dirty="0" smtClean="0">
                <a:latin typeface="Verdana" pitchFamily="34" charset="0"/>
                <a:ea typeface="Verdana" pitchFamily="34" charset="0"/>
                <a:cs typeface="Verdana" pitchFamily="34" charset="0"/>
              </a:rPr>
              <a:t>=“texto cores   fundo”&gt;...&lt;/p&gt;</a:t>
            </a:r>
          </a:p>
          <a:p>
            <a:pPr algn="just">
              <a:lnSpc>
                <a:spcPct val="150000"/>
              </a:lnSpc>
              <a:buFont typeface="Arial" pitchFamily="34" charset="0"/>
              <a:buChar char="•"/>
            </a:pPr>
            <a:endParaRPr lang="pt-BR" sz="1600" dirty="0" smtClean="0">
              <a:latin typeface="Verdana" pitchFamily="34" charset="0"/>
              <a:ea typeface="Verdana" pitchFamily="34" charset="0"/>
              <a:cs typeface="Verdana" pitchFamily="34" charset="0"/>
            </a:endParaRPr>
          </a:p>
          <a:p>
            <a:pPr algn="just">
              <a:lnSpc>
                <a:spcPct val="150000"/>
              </a:lnSpc>
              <a:buFont typeface="Arial" pitchFamily="34" charset="0"/>
              <a:buChar char="•"/>
            </a:pPr>
            <a:r>
              <a:rPr lang="pt-BR" sz="1600" dirty="0" smtClean="0">
                <a:latin typeface="Verdana" pitchFamily="34" charset="0"/>
                <a:ea typeface="Verdana" pitchFamily="34" charset="0"/>
                <a:cs typeface="Verdana" pitchFamily="34" charset="0"/>
              </a:rPr>
              <a:t> </a:t>
            </a:r>
            <a:r>
              <a:rPr lang="pt-BR" sz="1600" b="1" dirty="0" smtClean="0">
                <a:latin typeface="Verdana" pitchFamily="34" charset="0"/>
                <a:ea typeface="Verdana" pitchFamily="34" charset="0"/>
                <a:cs typeface="Verdana" pitchFamily="34" charset="0"/>
              </a:rPr>
              <a:t>Exemplos</a:t>
            </a:r>
            <a:r>
              <a:rPr lang="pt-BR" sz="1600" dirty="0" smtClean="0">
                <a:latin typeface="Verdana" pitchFamily="34" charset="0"/>
                <a:ea typeface="Verdana" pitchFamily="34" charset="0"/>
                <a:cs typeface="Verdana" pitchFamily="34" charset="0"/>
              </a:rPr>
              <a:t>: parágrafos, imagens, etc.</a:t>
            </a:r>
            <a:endParaRPr lang="pt-BR" sz="1600" dirty="0">
              <a:latin typeface="Verdana" pitchFamily="34" charset="0"/>
              <a:ea typeface="Verdana" pitchFamily="34" charset="0"/>
              <a:cs typeface="Verdana" pitchFamily="34" charset="0"/>
            </a:endParaRPr>
          </a:p>
        </p:txBody>
      </p:sp>
      <p:sp>
        <p:nvSpPr>
          <p:cNvPr id="10" name="Retângulo de cantos arredondados 9"/>
          <p:cNvSpPr/>
          <p:nvPr/>
        </p:nvSpPr>
        <p:spPr>
          <a:xfrm>
            <a:off x="142844" y="1383518"/>
            <a:ext cx="4214842" cy="535785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lnSpc>
                <a:spcPct val="150000"/>
              </a:lnSpc>
            </a:pPr>
            <a:r>
              <a:rPr lang="pt-BR" sz="1600" b="1" u="sng" dirty="0" smtClean="0">
                <a:latin typeface="Verdana" pitchFamily="34" charset="0"/>
                <a:ea typeface="Verdana" pitchFamily="34" charset="0"/>
                <a:cs typeface="Verdana" pitchFamily="34" charset="0"/>
              </a:rPr>
              <a:t>id</a:t>
            </a:r>
            <a:endParaRPr lang="pt-BR" sz="1600" b="1" dirty="0" smtClean="0">
              <a:latin typeface="Verdana" pitchFamily="34" charset="0"/>
              <a:ea typeface="Verdana" pitchFamily="34" charset="0"/>
              <a:cs typeface="Verdana" pitchFamily="34" charset="0"/>
            </a:endParaRPr>
          </a:p>
          <a:p>
            <a:pPr algn="just">
              <a:lnSpc>
                <a:spcPct val="150000"/>
              </a:lnSpc>
            </a:pPr>
            <a:endParaRPr lang="pt-BR" sz="1600" b="1" dirty="0" smtClean="0">
              <a:latin typeface="Verdana" pitchFamily="34" charset="0"/>
              <a:ea typeface="Verdana" pitchFamily="34" charset="0"/>
              <a:cs typeface="Verdana" pitchFamily="34" charset="0"/>
            </a:endParaRPr>
          </a:p>
          <a:p>
            <a:pPr algn="just">
              <a:lnSpc>
                <a:spcPct val="150000"/>
              </a:lnSpc>
              <a:buFont typeface="Arial" pitchFamily="34" charset="0"/>
              <a:buChar char="•"/>
            </a:pPr>
            <a:r>
              <a:rPr lang="pt-BR" sz="1600" dirty="0" smtClean="0">
                <a:latin typeface="Verdana" pitchFamily="34" charset="0"/>
                <a:ea typeface="Verdana" pitchFamily="34" charset="0"/>
                <a:cs typeface="Verdana" pitchFamily="34" charset="0"/>
              </a:rPr>
              <a:t> Serve estritamente para nomear elementos únicos (um único id em uma mesma página)</a:t>
            </a:r>
          </a:p>
          <a:p>
            <a:pPr algn="just">
              <a:lnSpc>
                <a:spcPct val="150000"/>
              </a:lnSpc>
              <a:buFont typeface="Arial" pitchFamily="34" charset="0"/>
              <a:buChar char="•"/>
            </a:pPr>
            <a:endParaRPr lang="pt-BR" sz="1600" dirty="0" smtClean="0">
              <a:latin typeface="Verdana" pitchFamily="34" charset="0"/>
              <a:ea typeface="Verdana" pitchFamily="34" charset="0"/>
              <a:cs typeface="Verdana" pitchFamily="34" charset="0"/>
            </a:endParaRPr>
          </a:p>
          <a:p>
            <a:pPr algn="just">
              <a:lnSpc>
                <a:spcPct val="150000"/>
              </a:lnSpc>
              <a:buFont typeface="Arial" pitchFamily="34" charset="0"/>
              <a:buChar char="•"/>
            </a:pPr>
            <a:r>
              <a:rPr lang="pt-BR" sz="1600" dirty="0" smtClean="0">
                <a:latin typeface="Verdana" pitchFamily="34" charset="0"/>
                <a:ea typeface="Verdana" pitchFamily="34" charset="0"/>
                <a:cs typeface="Verdana" pitchFamily="34" charset="0"/>
              </a:rPr>
              <a:t> Cada elemento pode ter apenas um </a:t>
            </a:r>
            <a:r>
              <a:rPr lang="pt-BR" sz="1600" i="1" dirty="0" smtClean="0">
                <a:latin typeface="Verdana" pitchFamily="34" charset="0"/>
                <a:ea typeface="Verdana" pitchFamily="34" charset="0"/>
                <a:cs typeface="Verdana" pitchFamily="34" charset="0"/>
              </a:rPr>
              <a:t>id</a:t>
            </a:r>
            <a:r>
              <a:rPr lang="pt-BR" sz="1600" dirty="0" smtClean="0">
                <a:latin typeface="Verdana" pitchFamily="34" charset="0"/>
                <a:ea typeface="Verdana" pitchFamily="34" charset="0"/>
                <a:cs typeface="Verdana" pitchFamily="34" charset="0"/>
              </a:rPr>
              <a:t>. </a:t>
            </a:r>
            <a:r>
              <a:rPr lang="pt-BR" sz="1600" b="1" dirty="0" smtClean="0">
                <a:latin typeface="Verdana" pitchFamily="34" charset="0"/>
                <a:ea typeface="Verdana" pitchFamily="34" charset="0"/>
                <a:cs typeface="Verdana" pitchFamily="34" charset="0"/>
              </a:rPr>
              <a:t>Ex</a:t>
            </a:r>
            <a:r>
              <a:rPr lang="pt-BR" sz="1600" dirty="0" smtClean="0">
                <a:latin typeface="Verdana" pitchFamily="34" charset="0"/>
                <a:ea typeface="Verdana" pitchFamily="34" charset="0"/>
                <a:cs typeface="Verdana" pitchFamily="34" charset="0"/>
              </a:rPr>
              <a:t>: &lt;p id=“</a:t>
            </a:r>
            <a:r>
              <a:rPr lang="pt-BR" sz="1600" dirty="0" err="1" smtClean="0">
                <a:latin typeface="Verdana" pitchFamily="34" charset="0"/>
                <a:ea typeface="Verdana" pitchFamily="34" charset="0"/>
                <a:cs typeface="Verdana" pitchFamily="34" charset="0"/>
              </a:rPr>
              <a:t>rodape</a:t>
            </a:r>
            <a:r>
              <a:rPr lang="pt-BR" sz="1600" dirty="0" smtClean="0">
                <a:latin typeface="Verdana" pitchFamily="34" charset="0"/>
                <a:ea typeface="Verdana" pitchFamily="34" charset="0"/>
                <a:cs typeface="Verdana" pitchFamily="34" charset="0"/>
              </a:rPr>
              <a:t>”&gt;...&lt;/p&gt;</a:t>
            </a:r>
          </a:p>
          <a:p>
            <a:pPr algn="just">
              <a:lnSpc>
                <a:spcPct val="150000"/>
              </a:lnSpc>
              <a:buFont typeface="Arial" pitchFamily="34" charset="0"/>
              <a:buChar char="•"/>
            </a:pPr>
            <a:endParaRPr lang="pt-BR" sz="1600" dirty="0" smtClean="0">
              <a:latin typeface="Verdana" pitchFamily="34" charset="0"/>
              <a:ea typeface="Verdana" pitchFamily="34" charset="0"/>
              <a:cs typeface="Verdana" pitchFamily="34" charset="0"/>
            </a:endParaRPr>
          </a:p>
          <a:p>
            <a:pPr algn="just">
              <a:lnSpc>
                <a:spcPct val="150000"/>
              </a:lnSpc>
              <a:buFont typeface="Arial" pitchFamily="34" charset="0"/>
              <a:buChar char="•"/>
            </a:pPr>
            <a:r>
              <a:rPr lang="pt-BR" sz="1600" dirty="0" smtClean="0">
                <a:latin typeface="Verdana" pitchFamily="34" charset="0"/>
                <a:ea typeface="Verdana" pitchFamily="34" charset="0"/>
                <a:cs typeface="Verdana" pitchFamily="34" charset="0"/>
              </a:rPr>
              <a:t> </a:t>
            </a:r>
            <a:r>
              <a:rPr lang="pt-BR" sz="1600" b="1" dirty="0" smtClean="0">
                <a:latin typeface="Verdana" pitchFamily="34" charset="0"/>
                <a:ea typeface="Verdana" pitchFamily="34" charset="0"/>
                <a:cs typeface="Verdana" pitchFamily="34" charset="0"/>
              </a:rPr>
              <a:t>Exemplos</a:t>
            </a:r>
            <a:r>
              <a:rPr lang="pt-BR" sz="1600" dirty="0" smtClean="0">
                <a:latin typeface="Verdana" pitchFamily="34" charset="0"/>
                <a:ea typeface="Verdana" pitchFamily="34" charset="0"/>
                <a:cs typeface="Verdana" pitchFamily="34" charset="0"/>
              </a:rPr>
              <a:t>: cabeçalho, rodapé, menu de navegação, etc.</a:t>
            </a:r>
            <a:endParaRPr lang="pt-BR" sz="1600" dirty="0">
              <a:latin typeface="Verdana" pitchFamily="34" charset="0"/>
              <a:ea typeface="Verdana" pitchFamily="34" charset="0"/>
              <a:cs typeface="Verdana" pitchFamily="34" charset="0"/>
            </a:endParaRPr>
          </a:p>
        </p:txBody>
      </p:sp>
      <p:sp>
        <p:nvSpPr>
          <p:cNvPr id="11" name="CaixaDeTexto 10"/>
          <p:cNvSpPr txBox="1"/>
          <p:nvPr/>
        </p:nvSpPr>
        <p:spPr>
          <a:xfrm>
            <a:off x="4357686" y="3861341"/>
            <a:ext cx="404278" cy="523220"/>
          </a:xfrm>
          <a:prstGeom prst="rect">
            <a:avLst/>
          </a:prstGeom>
          <a:noFill/>
        </p:spPr>
        <p:txBody>
          <a:bodyPr wrap="none" rtlCol="0">
            <a:spAutoFit/>
          </a:bodyPr>
          <a:lstStyle/>
          <a:p>
            <a:r>
              <a:rPr lang="pt-BR" sz="2800" b="1" dirty="0" smtClean="0"/>
              <a:t>x</a:t>
            </a:r>
            <a:endParaRPr lang="pt-BR" sz="2800" b="1" dirty="0"/>
          </a:p>
        </p:txBody>
      </p:sp>
      <p:sp>
        <p:nvSpPr>
          <p:cNvPr id="3" name="Slide Number Placeholder 2"/>
          <p:cNvSpPr>
            <a:spLocks noGrp="1"/>
          </p:cNvSpPr>
          <p:nvPr>
            <p:ph type="sldNum" sz="quarter" idx="12"/>
          </p:nvPr>
        </p:nvSpPr>
        <p:spPr/>
        <p:txBody>
          <a:bodyPr/>
          <a:lstStyle/>
          <a:p>
            <a:fld id="{64B04174-04F1-4CFC-A68E-9D1BC206F645}" type="slidenum">
              <a:rPr lang="pt-BR" smtClean="0"/>
              <a:pPr/>
              <a:t>237</a:t>
            </a:fld>
            <a:endParaRPr lang="pt-BR"/>
          </a:p>
        </p:txBody>
      </p:sp>
    </p:spTree>
    <p:extLst>
      <p:ext uri="{BB962C8B-B14F-4D97-AF65-F5344CB8AC3E}">
        <p14:creationId xmlns:p14="http://schemas.microsoft.com/office/powerpoint/2010/main" val="2207054269"/>
      </p:ext>
    </p:extLst>
  </p:cSld>
  <p:clrMapOvr>
    <a:masterClrMapping/>
  </p:clrMapOvr>
  <p:timing>
    <p:tnLst>
      <p:par>
        <p:cTn id="1" dur="indefinite" restart="never" nodeType="tmRoot"/>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Rectangle 2"/>
          <p:cNvSpPr>
            <a:spLocks noGrp="1" noChangeArrowheads="1"/>
          </p:cNvSpPr>
          <p:nvPr>
            <p:ph type="title"/>
          </p:nvPr>
        </p:nvSpPr>
        <p:spPr/>
        <p:txBody>
          <a:bodyPr/>
          <a:lstStyle/>
          <a:p>
            <a:pPr algn="ctr"/>
            <a:r>
              <a:rPr lang="pt-BR" dirty="0" err="1" smtClean="0"/>
              <a:t>Tag</a:t>
            </a:r>
            <a:r>
              <a:rPr lang="pt-BR" dirty="0" smtClean="0"/>
              <a:t> &lt;div&gt;</a:t>
            </a:r>
            <a:endParaRPr lang="pt-BR" dirty="0"/>
          </a:p>
        </p:txBody>
      </p:sp>
      <p:sp>
        <p:nvSpPr>
          <p:cNvPr id="202755" name="Rectangle 3"/>
          <p:cNvSpPr>
            <a:spLocks noGrp="1" noChangeArrowheads="1"/>
          </p:cNvSpPr>
          <p:nvPr>
            <p:ph type="body" idx="1"/>
          </p:nvPr>
        </p:nvSpPr>
        <p:spPr>
          <a:xfrm>
            <a:off x="671514" y="2714620"/>
            <a:ext cx="8043890" cy="3286148"/>
          </a:xfrm>
        </p:spPr>
        <p:txBody>
          <a:bodyPr>
            <a:normAutofit/>
          </a:bodyPr>
          <a:lstStyle/>
          <a:p>
            <a:pPr marL="476250" indent="-476250" algn="just">
              <a:lnSpc>
                <a:spcPct val="180000"/>
              </a:lnSpc>
              <a:buSzPct val="100000"/>
            </a:pPr>
            <a:r>
              <a:rPr lang="pt-BR" sz="1800" dirty="0" smtClean="0"/>
              <a:t>Define uma divisão (seção) em um documento HTML</a:t>
            </a:r>
          </a:p>
          <a:p>
            <a:pPr marL="476250" indent="-476250" algn="just">
              <a:lnSpc>
                <a:spcPct val="180000"/>
              </a:lnSpc>
              <a:buSzPct val="100000"/>
            </a:pPr>
            <a:r>
              <a:rPr lang="pt-BR" sz="1800" dirty="0" smtClean="0"/>
              <a:t>Considerado </a:t>
            </a:r>
            <a:r>
              <a:rPr lang="pt-BR" sz="1800" u="sng" dirty="0" smtClean="0"/>
              <a:t>elemento de bloco</a:t>
            </a:r>
            <a:r>
              <a:rPr lang="pt-BR" sz="1800" dirty="0" smtClean="0"/>
              <a:t> (quebra de linha antes e depois)</a:t>
            </a:r>
          </a:p>
          <a:p>
            <a:pPr marL="476250" indent="-476250" algn="just">
              <a:lnSpc>
                <a:spcPct val="180000"/>
              </a:lnSpc>
              <a:buSzPct val="100000"/>
            </a:pPr>
            <a:r>
              <a:rPr lang="pt-BR" sz="1800" dirty="0" smtClean="0"/>
              <a:t>Não produz nenhum efeito aparente</a:t>
            </a:r>
          </a:p>
          <a:p>
            <a:pPr marL="476250" indent="-476250" algn="just">
              <a:lnSpc>
                <a:spcPct val="180000"/>
              </a:lnSpc>
              <a:buSzPct val="100000"/>
            </a:pPr>
            <a:r>
              <a:rPr lang="pt-BR" sz="1800" dirty="0" smtClean="0"/>
              <a:t>Utilizado com </a:t>
            </a:r>
            <a:r>
              <a:rPr lang="pt-BR" sz="1800" dirty="0" err="1" smtClean="0"/>
              <a:t>frequência</a:t>
            </a:r>
            <a:r>
              <a:rPr lang="pt-BR" sz="1800" dirty="0" smtClean="0"/>
              <a:t> na construção de </a:t>
            </a:r>
            <a:r>
              <a:rPr lang="pt-BR" sz="1800" i="1" dirty="0" smtClean="0"/>
              <a:t>layouts</a:t>
            </a:r>
            <a:r>
              <a:rPr lang="pt-BR" sz="1800" dirty="0" smtClean="0"/>
              <a:t> em CSS</a:t>
            </a:r>
          </a:p>
          <a:p>
            <a:pPr marL="476250" indent="-476250" algn="just">
              <a:lnSpc>
                <a:spcPct val="180000"/>
              </a:lnSpc>
              <a:buSzPct val="100000"/>
            </a:pPr>
            <a:r>
              <a:rPr lang="pt-BR" sz="1800" dirty="0" smtClean="0"/>
              <a:t>Pode ser utilizado dentro do &lt;</a:t>
            </a:r>
            <a:r>
              <a:rPr lang="pt-BR" sz="1800" dirty="0" err="1" smtClean="0"/>
              <a:t>body</a:t>
            </a:r>
            <a:r>
              <a:rPr lang="pt-BR" sz="1800" dirty="0" smtClean="0"/>
              <a:t>&gt; na validação de um documento utilizando o HTML 4.01 </a:t>
            </a:r>
            <a:r>
              <a:rPr lang="pt-BR" sz="1800" dirty="0" err="1" smtClean="0"/>
              <a:t>strict</a:t>
            </a:r>
            <a:endParaRPr lang="pt-BR" sz="1800" dirty="0" smtClean="0"/>
          </a:p>
          <a:p>
            <a:pPr marL="476250" indent="-476250" algn="just">
              <a:lnSpc>
                <a:spcPct val="180000"/>
              </a:lnSpc>
              <a:buSzPct val="100000"/>
            </a:pPr>
            <a:endParaRPr lang="pt-BR" sz="1800" dirty="0" smtClean="0"/>
          </a:p>
          <a:p>
            <a:pPr marL="476250" indent="-476250" algn="just">
              <a:lnSpc>
                <a:spcPct val="180000"/>
              </a:lnSpc>
              <a:buSzPct val="100000"/>
            </a:pPr>
            <a:endParaRPr lang="pt-BR" sz="1800" dirty="0" smtClean="0"/>
          </a:p>
          <a:p>
            <a:pPr marL="476250" indent="-476250" algn="just">
              <a:lnSpc>
                <a:spcPct val="180000"/>
              </a:lnSpc>
              <a:buSzPct val="100000"/>
              <a:buFont typeface="+mj-lt"/>
              <a:buAutoNum type="arabicPeriod" startAt="11"/>
            </a:pPr>
            <a:endParaRPr lang="pt-BR" sz="1800" dirty="0" smtClean="0"/>
          </a:p>
          <a:p>
            <a:pPr marL="476250" indent="-476250" algn="just">
              <a:lnSpc>
                <a:spcPct val="180000"/>
              </a:lnSpc>
              <a:buSzPct val="100000"/>
              <a:buFont typeface="+mj-lt"/>
              <a:buAutoNum type="arabicPeriod" startAt="11"/>
            </a:pPr>
            <a:endParaRPr lang="pt-BR" sz="1800" dirty="0" smtClean="0"/>
          </a:p>
          <a:p>
            <a:pPr marL="476250" indent="-476250" algn="just">
              <a:lnSpc>
                <a:spcPct val="180000"/>
              </a:lnSpc>
              <a:buSzPct val="100000"/>
              <a:buFont typeface="+mj-lt"/>
              <a:buAutoNum type="arabicPeriod" startAt="11"/>
            </a:pPr>
            <a:endParaRPr lang="pt-BR" sz="1800" dirty="0" smtClean="0"/>
          </a:p>
          <a:p>
            <a:pPr marL="476250" indent="-476250" algn="just">
              <a:lnSpc>
                <a:spcPct val="180000"/>
              </a:lnSpc>
              <a:buSzPct val="100000"/>
              <a:buFont typeface="+mj-lt"/>
              <a:buAutoNum type="arabicPeriod" startAt="11"/>
            </a:pPr>
            <a:endParaRPr lang="pt-BR" sz="1800" dirty="0" smtClean="0"/>
          </a:p>
          <a:p>
            <a:pPr marL="476250" indent="-476250" algn="just">
              <a:lnSpc>
                <a:spcPct val="180000"/>
              </a:lnSpc>
              <a:buSzPct val="100000"/>
              <a:buFont typeface="+mj-lt"/>
              <a:buAutoNum type="arabicPeriod" startAt="11"/>
            </a:pPr>
            <a:endParaRPr lang="pt-BR" sz="1800" dirty="0" smtClean="0"/>
          </a:p>
          <a:p>
            <a:pPr marL="476250" indent="-476250" algn="just">
              <a:lnSpc>
                <a:spcPct val="180000"/>
              </a:lnSpc>
              <a:buSzPct val="100000"/>
              <a:buFont typeface="+mj-lt"/>
              <a:buAutoNum type="arabicPeriod" startAt="11"/>
            </a:pPr>
            <a:endParaRPr lang="pt-BR" sz="1800" dirty="0" smtClean="0"/>
          </a:p>
          <a:p>
            <a:pPr marL="476250" indent="-476250" algn="just">
              <a:lnSpc>
                <a:spcPct val="180000"/>
              </a:lnSpc>
              <a:buSzPct val="100000"/>
              <a:buNone/>
            </a:pPr>
            <a:endParaRPr lang="pt-BR" sz="1800" dirty="0" smtClean="0"/>
          </a:p>
          <a:p>
            <a:pPr marL="732282" lvl="1" indent="-476250" algn="just">
              <a:lnSpc>
                <a:spcPct val="180000"/>
              </a:lnSpc>
              <a:buSzPct val="100000"/>
              <a:buNone/>
            </a:pPr>
            <a:endParaRPr lang="pt-BR" sz="1400" dirty="0" smtClean="0"/>
          </a:p>
          <a:p>
            <a:pPr marL="970026" lvl="2" indent="-476250" algn="just">
              <a:lnSpc>
                <a:spcPct val="180000"/>
              </a:lnSpc>
              <a:buSzPct val="70000"/>
              <a:buNone/>
            </a:pPr>
            <a:endParaRPr lang="pt-BR" sz="1600" dirty="0" smtClean="0"/>
          </a:p>
          <a:p>
            <a:pPr marL="476250" indent="-476250" algn="just">
              <a:lnSpc>
                <a:spcPct val="180000"/>
              </a:lnSpc>
              <a:buSzPct val="100000"/>
              <a:buNone/>
            </a:pPr>
            <a:endParaRPr lang="pt-BR" sz="1800" dirty="0"/>
          </a:p>
          <a:p>
            <a:pPr marL="476250" indent="-476250" algn="just">
              <a:lnSpc>
                <a:spcPct val="180000"/>
              </a:lnSpc>
            </a:pPr>
            <a:endParaRPr lang="pt-BR" sz="1800" dirty="0"/>
          </a:p>
          <a:p>
            <a:pPr marL="476250" indent="-476250" algn="just">
              <a:lnSpc>
                <a:spcPct val="180000"/>
              </a:lnSpc>
            </a:pPr>
            <a:endParaRPr lang="pt-BR" sz="1800" dirty="0"/>
          </a:p>
          <a:p>
            <a:pPr marL="476250" indent="-476250" algn="just">
              <a:lnSpc>
                <a:spcPct val="180000"/>
              </a:lnSpc>
              <a:buFont typeface="Wingdings" pitchFamily="2" charset="2"/>
              <a:buNone/>
            </a:pPr>
            <a:endParaRPr lang="pt-BR" sz="1800" dirty="0"/>
          </a:p>
        </p:txBody>
      </p:sp>
      <p:sp>
        <p:nvSpPr>
          <p:cNvPr id="9" name="Retângulo 8"/>
          <p:cNvSpPr/>
          <p:nvPr/>
        </p:nvSpPr>
        <p:spPr>
          <a:xfrm>
            <a:off x="3286116" y="1714488"/>
            <a:ext cx="3071834" cy="642942"/>
          </a:xfrm>
          <a:prstGeom prst="rect">
            <a:avLst/>
          </a:prstGeom>
          <a:solidFill>
            <a:schemeClr val="accent1">
              <a:lumMod val="75000"/>
            </a:schemeClr>
          </a:solidFill>
          <a:effectLst>
            <a:outerShdw blurRad="76200" dist="12700" dir="2700000" sy="-23000" kx="-8004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b="1" dirty="0" smtClean="0"/>
              <a:t>&lt;div&gt; ... &lt;/div&gt;</a:t>
            </a:r>
            <a:endParaRPr lang="pt-BR" b="1" dirty="0"/>
          </a:p>
        </p:txBody>
      </p:sp>
      <p:sp>
        <p:nvSpPr>
          <p:cNvPr id="3" name="Slide Number Placeholder 2"/>
          <p:cNvSpPr>
            <a:spLocks noGrp="1"/>
          </p:cNvSpPr>
          <p:nvPr>
            <p:ph type="sldNum" sz="quarter" idx="12"/>
          </p:nvPr>
        </p:nvSpPr>
        <p:spPr/>
        <p:txBody>
          <a:bodyPr/>
          <a:lstStyle/>
          <a:p>
            <a:fld id="{64B04174-04F1-4CFC-A68E-9D1BC206F645}" type="slidenum">
              <a:rPr lang="pt-BR" smtClean="0"/>
              <a:pPr/>
              <a:t>238</a:t>
            </a:fld>
            <a:endParaRPr lang="pt-BR"/>
          </a:p>
        </p:txBody>
      </p:sp>
    </p:spTree>
    <p:extLst>
      <p:ext uri="{BB962C8B-B14F-4D97-AF65-F5344CB8AC3E}">
        <p14:creationId xmlns:p14="http://schemas.microsoft.com/office/powerpoint/2010/main" val="2939177348"/>
      </p:ext>
    </p:extLst>
  </p:cSld>
  <p:clrMapOvr>
    <a:masterClrMapping/>
  </p:clrMapOvr>
  <p:timing>
    <p:tnLst>
      <p:par>
        <p:cTn id="1" dur="indefinite" restart="never" nodeType="tmRoot"/>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cstate="print"/>
          <a:srcRect/>
          <a:stretch>
            <a:fillRect/>
          </a:stretch>
        </p:blipFill>
        <p:spPr bwMode="auto">
          <a:xfrm>
            <a:off x="116308" y="28546"/>
            <a:ext cx="5653104" cy="6796796"/>
          </a:xfrm>
          <a:prstGeom prst="rect">
            <a:avLst/>
          </a:prstGeom>
          <a:noFill/>
          <a:ln w="9525">
            <a:noFill/>
            <a:miter lim="800000"/>
            <a:headEnd/>
            <a:tailEnd/>
          </a:ln>
        </p:spPr>
      </p:pic>
      <p:sp>
        <p:nvSpPr>
          <p:cNvPr id="8" name="Retângulo de cantos arredondados 7"/>
          <p:cNvSpPr/>
          <p:nvPr/>
        </p:nvSpPr>
        <p:spPr>
          <a:xfrm>
            <a:off x="3357554" y="357166"/>
            <a:ext cx="5643570" cy="642942"/>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pt-BR" sz="1400" dirty="0" smtClean="0"/>
              <a:t>http://www.wiltonfilho.hdfree.com.br/projeto03/index.html</a:t>
            </a:r>
            <a:endParaRPr lang="pt-BR" sz="1400" dirty="0"/>
          </a:p>
        </p:txBody>
      </p:sp>
      <p:cxnSp>
        <p:nvCxnSpPr>
          <p:cNvPr id="11" name="Conector de seta reta 10"/>
          <p:cNvCxnSpPr/>
          <p:nvPr/>
        </p:nvCxnSpPr>
        <p:spPr>
          <a:xfrm rot="5400000">
            <a:off x="7108049" y="1393017"/>
            <a:ext cx="500066" cy="1588"/>
          </a:xfrm>
          <a:prstGeom prst="straightConnector1">
            <a:avLst/>
          </a:prstGeom>
          <a:ln w="50800">
            <a:tailEnd type="arrow"/>
          </a:ln>
        </p:spPr>
        <p:style>
          <a:lnRef idx="1">
            <a:schemeClr val="accent2"/>
          </a:lnRef>
          <a:fillRef idx="0">
            <a:schemeClr val="accent2"/>
          </a:fillRef>
          <a:effectRef idx="0">
            <a:schemeClr val="accent2"/>
          </a:effectRef>
          <a:fontRef idx="minor">
            <a:schemeClr val="tx1"/>
          </a:fontRef>
        </p:style>
      </p:cxnSp>
      <p:sp>
        <p:nvSpPr>
          <p:cNvPr id="12" name="Retângulo de cantos arredondados 11"/>
          <p:cNvSpPr/>
          <p:nvPr/>
        </p:nvSpPr>
        <p:spPr>
          <a:xfrm>
            <a:off x="5857916" y="1785926"/>
            <a:ext cx="3214678" cy="250033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pt-BR" b="1" u="sng" dirty="0" smtClean="0"/>
              <a:t>Não esqueça de</a:t>
            </a:r>
            <a:r>
              <a:rPr lang="pt-BR" dirty="0" smtClean="0"/>
              <a:t>:</a:t>
            </a:r>
          </a:p>
          <a:p>
            <a:endParaRPr lang="pt-BR" dirty="0" smtClean="0"/>
          </a:p>
          <a:p>
            <a:pPr>
              <a:buFont typeface="Arial" pitchFamily="34" charset="0"/>
              <a:buChar char="•"/>
            </a:pPr>
            <a:r>
              <a:rPr lang="pt-BR" dirty="0" smtClean="0"/>
              <a:t> Validar a página (W3C)</a:t>
            </a:r>
          </a:p>
          <a:p>
            <a:r>
              <a:rPr lang="pt-BR" dirty="0" smtClean="0"/>
              <a:t> </a:t>
            </a:r>
          </a:p>
          <a:p>
            <a:pPr>
              <a:buFont typeface="Arial" pitchFamily="34" charset="0"/>
              <a:buChar char="•"/>
            </a:pPr>
            <a:r>
              <a:rPr lang="pt-BR" dirty="0" smtClean="0"/>
              <a:t> Ver a página sem estilos ... /semcss.html</a:t>
            </a:r>
          </a:p>
          <a:p>
            <a:endParaRPr lang="pt-BR" dirty="0" smtClean="0"/>
          </a:p>
          <a:p>
            <a:endParaRPr lang="pt-BR" dirty="0"/>
          </a:p>
        </p:txBody>
      </p:sp>
    </p:spTree>
    <p:extLst>
      <p:ext uri="{BB962C8B-B14F-4D97-AF65-F5344CB8AC3E}">
        <p14:creationId xmlns:p14="http://schemas.microsoft.com/office/powerpoint/2010/main" val="327985264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a:xfrm>
            <a:off x="457200" y="1481328"/>
            <a:ext cx="8329642" cy="4525963"/>
          </a:xfrm>
        </p:spPr>
        <p:txBody>
          <a:bodyPr>
            <a:noAutofit/>
          </a:bodyPr>
          <a:lstStyle/>
          <a:p>
            <a:pPr lvl="0" algn="just">
              <a:lnSpc>
                <a:spcPct val="170000"/>
              </a:lnSpc>
            </a:pPr>
            <a:r>
              <a:rPr lang="pt-BR" sz="1800" b="1" dirty="0" err="1" smtClean="0"/>
              <a:t>Tag</a:t>
            </a:r>
            <a:r>
              <a:rPr lang="pt-BR" sz="1800" b="1" dirty="0" smtClean="0"/>
              <a:t> utilizada no cabeçalho </a:t>
            </a:r>
            <a:r>
              <a:rPr lang="pt-BR" sz="1800" dirty="0" smtClean="0"/>
              <a:t>(continuação): </a:t>
            </a:r>
          </a:p>
          <a:p>
            <a:pPr lvl="1" algn="just">
              <a:lnSpc>
                <a:spcPct val="170000"/>
              </a:lnSpc>
            </a:pPr>
            <a:endParaRPr lang="pt-BR" sz="800" dirty="0" smtClean="0"/>
          </a:p>
          <a:p>
            <a:pPr lvl="1" algn="just">
              <a:lnSpc>
                <a:spcPct val="170000"/>
              </a:lnSpc>
            </a:pPr>
            <a:r>
              <a:rPr lang="pt-BR" sz="1800" b="1" dirty="0" smtClean="0">
                <a:solidFill>
                  <a:srgbClr val="FF0000"/>
                </a:solidFill>
              </a:rPr>
              <a:t>&lt;meta&gt;: </a:t>
            </a:r>
            <a:r>
              <a:rPr lang="pt-BR" sz="1400" b="1" dirty="0" smtClean="0">
                <a:solidFill>
                  <a:srgbClr val="FF0000"/>
                </a:solidFill>
              </a:rPr>
              <a:t>descreve o conteúdo do site para os buscadores e fornece informações adicionais sobre a página.</a:t>
            </a:r>
            <a:endParaRPr lang="pt-BR" sz="1800" b="1" dirty="0" smtClean="0">
              <a:solidFill>
                <a:srgbClr val="FF0000"/>
              </a:solidFill>
            </a:endParaRPr>
          </a:p>
          <a:p>
            <a:pPr lvl="1" algn="just">
              <a:lnSpc>
                <a:spcPct val="170000"/>
              </a:lnSpc>
            </a:pPr>
            <a:endParaRPr lang="pt-BR" sz="1400" dirty="0" smtClean="0"/>
          </a:p>
          <a:p>
            <a:pPr lvl="1" algn="just">
              <a:lnSpc>
                <a:spcPct val="170000"/>
              </a:lnSpc>
            </a:pPr>
            <a:r>
              <a:rPr lang="pt-BR" sz="2000" b="1" dirty="0" smtClean="0"/>
              <a:t>Meta</a:t>
            </a:r>
            <a:r>
              <a:rPr lang="pt-BR" sz="2000" dirty="0" smtClean="0"/>
              <a:t>:</a:t>
            </a:r>
          </a:p>
          <a:p>
            <a:pPr lvl="2" algn="just">
              <a:lnSpc>
                <a:spcPct val="170000"/>
              </a:lnSpc>
            </a:pPr>
            <a:r>
              <a:rPr lang="pt-BR" sz="2000" dirty="0" err="1" smtClean="0"/>
              <a:t>http-equiv</a:t>
            </a:r>
            <a:r>
              <a:rPr lang="pt-BR" sz="2000" dirty="0" smtClean="0"/>
              <a:t> </a:t>
            </a:r>
            <a:r>
              <a:rPr lang="pt-BR" sz="1600" dirty="0" smtClean="0"/>
              <a:t>(configurações da página)</a:t>
            </a:r>
            <a:endParaRPr lang="pt-BR" sz="2000" dirty="0" smtClean="0"/>
          </a:p>
          <a:p>
            <a:pPr lvl="2" algn="just">
              <a:lnSpc>
                <a:spcPct val="170000"/>
              </a:lnSpc>
            </a:pPr>
            <a:r>
              <a:rPr lang="pt-BR" sz="2000" dirty="0" err="1" smtClean="0"/>
              <a:t>name</a:t>
            </a:r>
            <a:r>
              <a:rPr lang="pt-BR" sz="2000" dirty="0" smtClean="0"/>
              <a:t> </a:t>
            </a:r>
            <a:r>
              <a:rPr lang="pt-BR" sz="1600" dirty="0" smtClean="0"/>
              <a:t>(informações)</a:t>
            </a:r>
            <a:endParaRPr lang="pt-BR" sz="2000" dirty="0" smtClean="0"/>
          </a:p>
          <a:p>
            <a:pPr marL="1257300" lvl="3" indent="-342900" algn="just">
              <a:lnSpc>
                <a:spcPct val="170000"/>
              </a:lnSpc>
            </a:pPr>
            <a:endParaRPr lang="pt-BR" sz="1200" i="1" dirty="0" smtClean="0"/>
          </a:p>
          <a:p>
            <a:pPr lvl="1" algn="just">
              <a:lnSpc>
                <a:spcPct val="170000"/>
              </a:lnSpc>
            </a:pPr>
            <a:endParaRPr lang="pt-BR" sz="1400" dirty="0" smtClean="0"/>
          </a:p>
          <a:p>
            <a:pPr lvl="2" algn="just">
              <a:lnSpc>
                <a:spcPct val="170000"/>
              </a:lnSpc>
              <a:buNone/>
            </a:pPr>
            <a:endParaRPr lang="en-US" sz="1400" dirty="0" smtClean="0"/>
          </a:p>
          <a:p>
            <a:pPr lvl="1" algn="just">
              <a:lnSpc>
                <a:spcPct val="170000"/>
              </a:lnSpc>
            </a:pPr>
            <a:endParaRPr lang="pt-BR" sz="1600" dirty="0" smtClean="0"/>
          </a:p>
          <a:p>
            <a:pPr algn="just">
              <a:lnSpc>
                <a:spcPct val="170000"/>
              </a:lnSpc>
            </a:pPr>
            <a:endParaRPr lang="pt-BR" sz="1800" dirty="0"/>
          </a:p>
        </p:txBody>
      </p:sp>
      <p:sp>
        <p:nvSpPr>
          <p:cNvPr id="3" name="Título 2"/>
          <p:cNvSpPr>
            <a:spLocks noGrp="1"/>
          </p:cNvSpPr>
          <p:nvPr>
            <p:ph type="title"/>
          </p:nvPr>
        </p:nvSpPr>
        <p:spPr/>
        <p:txBody>
          <a:bodyPr/>
          <a:lstStyle/>
          <a:p>
            <a:pPr algn="ctr"/>
            <a:r>
              <a:rPr lang="pt-BR" dirty="0" err="1" smtClean="0"/>
              <a:t>TAGs</a:t>
            </a:r>
            <a:r>
              <a:rPr lang="pt-BR" dirty="0" smtClean="0"/>
              <a:t> HTML</a:t>
            </a:r>
            <a:endParaRPr lang="pt-BR" dirty="0"/>
          </a:p>
        </p:txBody>
      </p:sp>
      <p:sp>
        <p:nvSpPr>
          <p:cNvPr id="5" name="Slide Number Placeholder 4"/>
          <p:cNvSpPr>
            <a:spLocks noGrp="1"/>
          </p:cNvSpPr>
          <p:nvPr>
            <p:ph type="sldNum" sz="quarter" idx="12"/>
          </p:nvPr>
        </p:nvSpPr>
        <p:spPr/>
        <p:txBody>
          <a:bodyPr/>
          <a:lstStyle/>
          <a:p>
            <a:fld id="{64B04174-04F1-4CFC-A68E-9D1BC206F645}" type="slidenum">
              <a:rPr lang="pt-BR" smtClean="0"/>
              <a:pPr/>
              <a:t>24</a:t>
            </a:fld>
            <a:endParaRPr lang="pt-BR"/>
          </a:p>
        </p:txBody>
      </p:sp>
    </p:spTree>
  </p:cSld>
  <p:clrMapOvr>
    <a:masterClrMapping/>
  </p:clrMapOvr>
  <p:timing>
    <p:tnLst>
      <p:par>
        <p:cTn id="1" dur="indefinite" restart="never" nodeType="tmRoot"/>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Rectangle 2"/>
          <p:cNvSpPr>
            <a:spLocks noGrp="1" noChangeArrowheads="1"/>
          </p:cNvSpPr>
          <p:nvPr>
            <p:ph type="title"/>
          </p:nvPr>
        </p:nvSpPr>
        <p:spPr/>
        <p:txBody>
          <a:bodyPr/>
          <a:lstStyle/>
          <a:p>
            <a:pPr algn="ctr"/>
            <a:r>
              <a:rPr lang="pt-BR" dirty="0" smtClean="0"/>
              <a:t>Flutuação de elementos</a:t>
            </a:r>
            <a:endParaRPr lang="pt-BR" dirty="0"/>
          </a:p>
        </p:txBody>
      </p:sp>
      <p:pic>
        <p:nvPicPr>
          <p:cNvPr id="1027" name="Picture 3"/>
          <p:cNvPicPr>
            <a:picLocks noChangeAspect="1" noChangeArrowheads="1"/>
          </p:cNvPicPr>
          <p:nvPr/>
        </p:nvPicPr>
        <p:blipFill>
          <a:blip r:embed="rId3" cstate="email"/>
          <a:srcRect/>
          <a:stretch>
            <a:fillRect/>
          </a:stretch>
        </p:blipFill>
        <p:spPr bwMode="auto">
          <a:xfrm>
            <a:off x="2071670" y="2450528"/>
            <a:ext cx="5046012" cy="3714776"/>
          </a:xfrm>
          <a:prstGeom prst="rect">
            <a:avLst/>
          </a:prstGeom>
          <a:ln>
            <a:noFill/>
          </a:ln>
          <a:effectLst>
            <a:softEdge rad="112500"/>
          </a:effectLst>
        </p:spPr>
      </p:pic>
      <p:sp>
        <p:nvSpPr>
          <p:cNvPr id="5" name="Rectangle 3"/>
          <p:cNvSpPr txBox="1">
            <a:spLocks noChangeArrowheads="1"/>
          </p:cNvSpPr>
          <p:nvPr/>
        </p:nvSpPr>
        <p:spPr>
          <a:xfrm>
            <a:off x="671514" y="1357298"/>
            <a:ext cx="8043890" cy="1285884"/>
          </a:xfrm>
          <a:prstGeom prst="rect">
            <a:avLst/>
          </a:prstGeom>
        </p:spPr>
        <p:txBody>
          <a:bodyPr vert="horz">
            <a:normAutofit/>
          </a:bodyPr>
          <a:lst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pPr marL="476250" indent="-476250" algn="just">
              <a:lnSpc>
                <a:spcPct val="180000"/>
              </a:lnSpc>
              <a:buSzPct val="100000"/>
            </a:pPr>
            <a:r>
              <a:rPr lang="pt-BR" sz="1600" dirty="0"/>
              <a:t>Vamos trabalhar em 3 projetos utilizando flutuação de </a:t>
            </a:r>
            <a:r>
              <a:rPr lang="pt-BR" sz="1600" dirty="0" smtClean="0"/>
              <a:t>elementos: Projetos 04, 05 e 06 a seguir.</a:t>
            </a:r>
          </a:p>
        </p:txBody>
      </p:sp>
    </p:spTree>
    <p:extLst>
      <p:ext uri="{BB962C8B-B14F-4D97-AF65-F5344CB8AC3E}">
        <p14:creationId xmlns:p14="http://schemas.microsoft.com/office/powerpoint/2010/main" val="4989745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02754"/>
                                        </p:tgtEl>
                                        <p:attrNameLst>
                                          <p:attrName>style.visibility</p:attrName>
                                        </p:attrNameLst>
                                      </p:cBhvr>
                                      <p:to>
                                        <p:strVal val="visible"/>
                                      </p:to>
                                    </p:set>
                                    <p:anim calcmode="lin" valueType="num">
                                      <p:cBhvr additive="base">
                                        <p:cTn id="7" dur="500" fill="hold"/>
                                        <p:tgtEl>
                                          <p:spTgt spid="202754"/>
                                        </p:tgtEl>
                                        <p:attrNameLst>
                                          <p:attrName>ppt_x</p:attrName>
                                        </p:attrNameLst>
                                      </p:cBhvr>
                                      <p:tavLst>
                                        <p:tav tm="0">
                                          <p:val>
                                            <p:strVal val="#ppt_x"/>
                                          </p:val>
                                        </p:tav>
                                        <p:tav tm="100000">
                                          <p:val>
                                            <p:strVal val="#ppt_x"/>
                                          </p:val>
                                        </p:tav>
                                      </p:tavLst>
                                    </p:anim>
                                    <p:anim calcmode="lin" valueType="num">
                                      <p:cBhvr additive="base">
                                        <p:cTn id="8" dur="500" fill="hold"/>
                                        <p:tgtEl>
                                          <p:spTgt spid="20275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2754" grpId="0"/>
      <p:bldP spid="5" grpId="0"/>
    </p:bld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Rectangle 2"/>
          <p:cNvSpPr>
            <a:spLocks noGrp="1" noChangeArrowheads="1"/>
          </p:cNvSpPr>
          <p:nvPr>
            <p:ph type="title"/>
          </p:nvPr>
        </p:nvSpPr>
        <p:spPr/>
        <p:txBody>
          <a:bodyPr>
            <a:noAutofit/>
          </a:bodyPr>
          <a:lstStyle/>
          <a:p>
            <a:pPr algn="ctr"/>
            <a:r>
              <a:rPr lang="pt-BR" sz="3150" dirty="0" smtClean="0"/>
              <a:t>Antes de começar: Fluxo em uma página</a:t>
            </a:r>
            <a:endParaRPr lang="pt-BR" sz="3150" dirty="0"/>
          </a:p>
        </p:txBody>
      </p:sp>
      <p:sp>
        <p:nvSpPr>
          <p:cNvPr id="202755" name="Rectangle 3"/>
          <p:cNvSpPr>
            <a:spLocks noGrp="1" noChangeArrowheads="1"/>
          </p:cNvSpPr>
          <p:nvPr>
            <p:ph type="body" idx="1"/>
          </p:nvPr>
        </p:nvSpPr>
        <p:spPr>
          <a:xfrm>
            <a:off x="671514" y="1357298"/>
            <a:ext cx="8043890" cy="1285884"/>
          </a:xfrm>
        </p:spPr>
        <p:txBody>
          <a:bodyPr>
            <a:normAutofit/>
          </a:bodyPr>
          <a:lstStyle/>
          <a:p>
            <a:pPr marL="476250" indent="-476250" algn="just">
              <a:lnSpc>
                <a:spcPct val="180000"/>
              </a:lnSpc>
              <a:buSzPct val="100000"/>
            </a:pPr>
            <a:r>
              <a:rPr lang="pt-BR" sz="1600" dirty="0" smtClean="0"/>
              <a:t>Quando o browser estiver colocando dois elementos em linha, próximos um do outro ...</a:t>
            </a:r>
          </a:p>
          <a:p>
            <a:pPr marL="476250" indent="-476250" algn="just">
              <a:lnSpc>
                <a:spcPct val="180000"/>
              </a:lnSpc>
              <a:buSzPct val="100000"/>
              <a:buFont typeface="+mj-lt"/>
              <a:buAutoNum type="arabicPeriod" startAt="11"/>
            </a:pPr>
            <a:endParaRPr lang="pt-BR" sz="1600" dirty="0" smtClean="0"/>
          </a:p>
          <a:p>
            <a:pPr marL="476250" indent="-476250" algn="just">
              <a:lnSpc>
                <a:spcPct val="180000"/>
              </a:lnSpc>
              <a:buSzPct val="100000"/>
              <a:buNone/>
            </a:pPr>
            <a:endParaRPr lang="pt-BR" sz="1600" dirty="0" smtClean="0"/>
          </a:p>
          <a:p>
            <a:pPr marL="732282" lvl="1" indent="-476250" algn="just">
              <a:lnSpc>
                <a:spcPct val="180000"/>
              </a:lnSpc>
              <a:buSzPct val="100000"/>
              <a:buNone/>
            </a:pPr>
            <a:endParaRPr lang="pt-BR" sz="1200" dirty="0" smtClean="0"/>
          </a:p>
          <a:p>
            <a:pPr marL="970026" lvl="2" indent="-476250" algn="just">
              <a:lnSpc>
                <a:spcPct val="180000"/>
              </a:lnSpc>
              <a:buSzPct val="70000"/>
              <a:buNone/>
            </a:pPr>
            <a:endParaRPr lang="pt-BR" sz="1400" dirty="0" smtClean="0"/>
          </a:p>
          <a:p>
            <a:pPr marL="476250" indent="-476250" algn="just">
              <a:lnSpc>
                <a:spcPct val="180000"/>
              </a:lnSpc>
              <a:buSzPct val="100000"/>
              <a:buNone/>
            </a:pPr>
            <a:endParaRPr lang="pt-BR" sz="1600" dirty="0"/>
          </a:p>
          <a:p>
            <a:pPr marL="476250" indent="-476250" algn="just">
              <a:lnSpc>
                <a:spcPct val="180000"/>
              </a:lnSpc>
            </a:pPr>
            <a:endParaRPr lang="pt-BR" sz="1600" dirty="0"/>
          </a:p>
          <a:p>
            <a:pPr marL="476250" indent="-476250" algn="just">
              <a:lnSpc>
                <a:spcPct val="180000"/>
              </a:lnSpc>
            </a:pPr>
            <a:endParaRPr lang="pt-BR" sz="1600" dirty="0"/>
          </a:p>
          <a:p>
            <a:pPr marL="476250" indent="-476250" algn="just">
              <a:lnSpc>
                <a:spcPct val="180000"/>
              </a:lnSpc>
              <a:buFont typeface="Wingdings" pitchFamily="2" charset="2"/>
              <a:buNone/>
            </a:pPr>
            <a:endParaRPr lang="pt-BR" sz="1600" dirty="0"/>
          </a:p>
        </p:txBody>
      </p:sp>
      <p:sp>
        <p:nvSpPr>
          <p:cNvPr id="6" name="CaixaDeTexto 5"/>
          <p:cNvSpPr txBox="1"/>
          <p:nvPr/>
        </p:nvSpPr>
        <p:spPr>
          <a:xfrm>
            <a:off x="1928794" y="3357562"/>
            <a:ext cx="71438" cy="369332"/>
          </a:xfrm>
          <a:prstGeom prst="rect">
            <a:avLst/>
          </a:prstGeom>
          <a:noFill/>
        </p:spPr>
        <p:txBody>
          <a:bodyPr wrap="square" rtlCol="0">
            <a:spAutoFit/>
          </a:bodyPr>
          <a:lstStyle/>
          <a:p>
            <a:endParaRPr lang="pt-BR" dirty="0"/>
          </a:p>
        </p:txBody>
      </p:sp>
      <p:sp>
        <p:nvSpPr>
          <p:cNvPr id="7" name="Retângulo 6"/>
          <p:cNvSpPr/>
          <p:nvPr/>
        </p:nvSpPr>
        <p:spPr>
          <a:xfrm>
            <a:off x="1214414" y="4643446"/>
            <a:ext cx="2071702" cy="1357322"/>
          </a:xfrm>
          <a:prstGeom prst="rect">
            <a:avLst/>
          </a:prstGeom>
          <a:ln w="95250"/>
        </p:spPr>
        <p:style>
          <a:lnRef idx="2">
            <a:schemeClr val="dk1"/>
          </a:lnRef>
          <a:fillRef idx="1">
            <a:schemeClr val="lt1"/>
          </a:fillRef>
          <a:effectRef idx="0">
            <a:schemeClr val="dk1"/>
          </a:effectRef>
          <a:fontRef idx="minor">
            <a:schemeClr val="dk1"/>
          </a:fontRef>
        </p:style>
        <p:txBody>
          <a:bodyPr rtlCol="0" anchor="ctr"/>
          <a:lstStyle/>
          <a:p>
            <a:pPr algn="ctr"/>
            <a:r>
              <a:rPr lang="pt-BR" dirty="0" smtClean="0"/>
              <a:t>Texto da caixa 1</a:t>
            </a:r>
            <a:endParaRPr lang="pt-BR" dirty="0"/>
          </a:p>
        </p:txBody>
      </p:sp>
      <p:sp>
        <p:nvSpPr>
          <p:cNvPr id="16" name="Seta para a direita 15"/>
          <p:cNvSpPr/>
          <p:nvPr/>
        </p:nvSpPr>
        <p:spPr>
          <a:xfrm rot="5400000">
            <a:off x="3428992" y="4263954"/>
            <a:ext cx="357190" cy="357190"/>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pt-BR"/>
          </a:p>
        </p:txBody>
      </p:sp>
      <p:sp>
        <p:nvSpPr>
          <p:cNvPr id="18" name="Retângulo 17"/>
          <p:cNvSpPr/>
          <p:nvPr/>
        </p:nvSpPr>
        <p:spPr>
          <a:xfrm>
            <a:off x="3929058" y="4643446"/>
            <a:ext cx="2071702" cy="1357322"/>
          </a:xfrm>
          <a:prstGeom prst="rect">
            <a:avLst/>
          </a:prstGeom>
          <a:ln w="95250"/>
        </p:spPr>
        <p:style>
          <a:lnRef idx="2">
            <a:schemeClr val="dk1"/>
          </a:lnRef>
          <a:fillRef idx="1">
            <a:schemeClr val="lt1"/>
          </a:fillRef>
          <a:effectRef idx="0">
            <a:schemeClr val="dk1"/>
          </a:effectRef>
          <a:fontRef idx="minor">
            <a:schemeClr val="dk1"/>
          </a:fontRef>
        </p:style>
        <p:txBody>
          <a:bodyPr rtlCol="0" anchor="ctr"/>
          <a:lstStyle/>
          <a:p>
            <a:pPr algn="ctr"/>
            <a:r>
              <a:rPr lang="pt-BR" dirty="0" smtClean="0"/>
              <a:t>Texto da caixa 2</a:t>
            </a:r>
            <a:endParaRPr lang="pt-BR" dirty="0"/>
          </a:p>
        </p:txBody>
      </p:sp>
      <p:sp>
        <p:nvSpPr>
          <p:cNvPr id="21" name="Chave direita 20"/>
          <p:cNvSpPr/>
          <p:nvPr/>
        </p:nvSpPr>
        <p:spPr>
          <a:xfrm rot="5400000">
            <a:off x="3541726" y="5798828"/>
            <a:ext cx="142876" cy="676398"/>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pt-BR"/>
          </a:p>
        </p:txBody>
      </p:sp>
      <p:sp>
        <p:nvSpPr>
          <p:cNvPr id="22" name="CaixaDeTexto 21"/>
          <p:cNvSpPr txBox="1"/>
          <p:nvPr/>
        </p:nvSpPr>
        <p:spPr>
          <a:xfrm>
            <a:off x="3462445" y="6219614"/>
            <a:ext cx="3071834" cy="253916"/>
          </a:xfrm>
          <a:prstGeom prst="rect">
            <a:avLst/>
          </a:prstGeom>
          <a:noFill/>
        </p:spPr>
        <p:txBody>
          <a:bodyPr wrap="square" rtlCol="0">
            <a:spAutoFit/>
          </a:bodyPr>
          <a:lstStyle/>
          <a:p>
            <a:r>
              <a:rPr lang="pt-BR" sz="1050" b="1" dirty="0" smtClean="0">
                <a:solidFill>
                  <a:schemeClr val="accent2">
                    <a:lumMod val="75000"/>
                  </a:schemeClr>
                </a:solidFill>
              </a:rPr>
              <a:t>Qual o tamanho da margem compartilhada?</a:t>
            </a:r>
            <a:endParaRPr lang="pt-BR" sz="1050" b="1" dirty="0">
              <a:solidFill>
                <a:schemeClr val="accent2">
                  <a:lumMod val="75000"/>
                </a:schemeClr>
              </a:solidFill>
            </a:endParaRPr>
          </a:p>
        </p:txBody>
      </p:sp>
      <p:sp>
        <p:nvSpPr>
          <p:cNvPr id="23" name="CaixaDeTexto 22"/>
          <p:cNvSpPr txBox="1"/>
          <p:nvPr/>
        </p:nvSpPr>
        <p:spPr>
          <a:xfrm>
            <a:off x="6429388" y="6224616"/>
            <a:ext cx="1857388" cy="253916"/>
          </a:xfrm>
          <a:prstGeom prst="rect">
            <a:avLst/>
          </a:prstGeom>
          <a:noFill/>
        </p:spPr>
        <p:txBody>
          <a:bodyPr wrap="square" rtlCol="0">
            <a:spAutoFit/>
          </a:bodyPr>
          <a:lstStyle/>
          <a:p>
            <a:r>
              <a:rPr lang="pt-BR" sz="1050" dirty="0" smtClean="0"/>
              <a:t>R: 30px</a:t>
            </a:r>
            <a:endParaRPr lang="pt-BR" sz="1050" dirty="0"/>
          </a:p>
        </p:txBody>
      </p:sp>
      <p:sp>
        <p:nvSpPr>
          <p:cNvPr id="24" name="Retângulo de cantos arredondados 23"/>
          <p:cNvSpPr/>
          <p:nvPr/>
        </p:nvSpPr>
        <p:spPr>
          <a:xfrm>
            <a:off x="6429388" y="2786058"/>
            <a:ext cx="2286016" cy="2428892"/>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lnSpc>
                <a:spcPct val="150000"/>
              </a:lnSpc>
            </a:pPr>
            <a:r>
              <a:rPr lang="pt-BR" sz="1200" b="1" dirty="0" smtClean="0"/>
              <a:t>Conclusão</a:t>
            </a:r>
            <a:r>
              <a:rPr lang="pt-BR" sz="1200" dirty="0" smtClean="0"/>
              <a:t>: A largura da margem compartilhada será igual a </a:t>
            </a:r>
            <a:r>
              <a:rPr lang="pt-BR" sz="1200" u="sng" dirty="0" smtClean="0"/>
              <a:t>soma</a:t>
            </a:r>
            <a:r>
              <a:rPr lang="pt-BR" sz="1200" dirty="0" smtClean="0"/>
              <a:t> das margens a direita (caixa 1) e a esquerda (caixa 2).</a:t>
            </a:r>
            <a:endParaRPr lang="pt-BR" sz="1200" dirty="0"/>
          </a:p>
        </p:txBody>
      </p:sp>
      <p:grpSp>
        <p:nvGrpSpPr>
          <p:cNvPr id="2" name="Grupo 26"/>
          <p:cNvGrpSpPr/>
          <p:nvPr/>
        </p:nvGrpSpPr>
        <p:grpSpPr>
          <a:xfrm>
            <a:off x="1428728" y="2500306"/>
            <a:ext cx="4357718" cy="1643074"/>
            <a:chOff x="2428860" y="2285992"/>
            <a:chExt cx="4357718" cy="1643074"/>
          </a:xfrm>
        </p:grpSpPr>
        <p:sp>
          <p:nvSpPr>
            <p:cNvPr id="5" name="Retângulo 4"/>
            <p:cNvSpPr/>
            <p:nvPr/>
          </p:nvSpPr>
          <p:spPr>
            <a:xfrm>
              <a:off x="2428860" y="2571744"/>
              <a:ext cx="2071702" cy="1357322"/>
            </a:xfrm>
            <a:prstGeom prst="rect">
              <a:avLst/>
            </a:prstGeom>
            <a:ln w="95250"/>
          </p:spPr>
          <p:style>
            <a:lnRef idx="2">
              <a:schemeClr val="dk1"/>
            </a:lnRef>
            <a:fillRef idx="1">
              <a:schemeClr val="lt1"/>
            </a:fillRef>
            <a:effectRef idx="0">
              <a:schemeClr val="dk1"/>
            </a:effectRef>
            <a:fontRef idx="minor">
              <a:schemeClr val="dk1"/>
            </a:fontRef>
          </p:style>
          <p:txBody>
            <a:bodyPr rtlCol="0" anchor="ctr"/>
            <a:lstStyle/>
            <a:p>
              <a:pPr algn="ctr"/>
              <a:r>
                <a:rPr lang="pt-BR" dirty="0" smtClean="0"/>
                <a:t>Texto da caixa 1</a:t>
              </a:r>
              <a:endParaRPr lang="pt-BR" dirty="0"/>
            </a:p>
          </p:txBody>
        </p:sp>
        <p:sp>
          <p:nvSpPr>
            <p:cNvPr id="14" name="CaixaDeTexto 13"/>
            <p:cNvSpPr txBox="1"/>
            <p:nvPr/>
          </p:nvSpPr>
          <p:spPr>
            <a:xfrm>
              <a:off x="3143240" y="2285992"/>
              <a:ext cx="1412566" cy="253916"/>
            </a:xfrm>
            <a:prstGeom prst="rect">
              <a:avLst/>
            </a:prstGeom>
            <a:noFill/>
          </p:spPr>
          <p:txBody>
            <a:bodyPr wrap="none" rtlCol="0">
              <a:spAutoFit/>
            </a:bodyPr>
            <a:lstStyle/>
            <a:p>
              <a:r>
                <a:rPr lang="pt-BR" sz="1050" dirty="0" err="1" smtClean="0"/>
                <a:t>margin-right</a:t>
              </a:r>
              <a:r>
                <a:rPr lang="pt-BR" sz="1050" dirty="0" smtClean="0"/>
                <a:t>:10px</a:t>
              </a:r>
              <a:endParaRPr lang="pt-BR" sz="1050" dirty="0"/>
            </a:p>
          </p:txBody>
        </p:sp>
        <p:sp>
          <p:nvSpPr>
            <p:cNvPr id="17" name="Retângulo 16"/>
            <p:cNvSpPr/>
            <p:nvPr/>
          </p:nvSpPr>
          <p:spPr>
            <a:xfrm>
              <a:off x="4714876" y="2571744"/>
              <a:ext cx="2071702" cy="1357322"/>
            </a:xfrm>
            <a:prstGeom prst="rect">
              <a:avLst/>
            </a:prstGeom>
            <a:ln w="95250"/>
          </p:spPr>
          <p:style>
            <a:lnRef idx="2">
              <a:schemeClr val="dk1"/>
            </a:lnRef>
            <a:fillRef idx="1">
              <a:schemeClr val="lt1"/>
            </a:fillRef>
            <a:effectRef idx="0">
              <a:schemeClr val="dk1"/>
            </a:effectRef>
            <a:fontRef idx="minor">
              <a:schemeClr val="dk1"/>
            </a:fontRef>
          </p:style>
          <p:txBody>
            <a:bodyPr rtlCol="0" anchor="ctr"/>
            <a:lstStyle/>
            <a:p>
              <a:pPr algn="ctr"/>
              <a:r>
                <a:rPr lang="pt-BR" dirty="0" smtClean="0"/>
                <a:t>Texto da caixa 2</a:t>
              </a:r>
              <a:endParaRPr lang="pt-BR" dirty="0"/>
            </a:p>
          </p:txBody>
        </p:sp>
        <p:sp>
          <p:nvSpPr>
            <p:cNvPr id="26" name="CaixaDeTexto 25"/>
            <p:cNvSpPr txBox="1"/>
            <p:nvPr/>
          </p:nvSpPr>
          <p:spPr>
            <a:xfrm>
              <a:off x="4643438" y="2285992"/>
              <a:ext cx="1316386" cy="253916"/>
            </a:xfrm>
            <a:prstGeom prst="rect">
              <a:avLst/>
            </a:prstGeom>
            <a:noFill/>
          </p:spPr>
          <p:txBody>
            <a:bodyPr wrap="none" rtlCol="0">
              <a:spAutoFit/>
            </a:bodyPr>
            <a:lstStyle/>
            <a:p>
              <a:r>
                <a:rPr lang="pt-BR" sz="1050" dirty="0" err="1" smtClean="0"/>
                <a:t>margin-left</a:t>
              </a:r>
              <a:r>
                <a:rPr lang="pt-BR" sz="1050" dirty="0" smtClean="0"/>
                <a:t>:20px</a:t>
              </a:r>
              <a:endParaRPr lang="pt-BR" sz="1050" dirty="0"/>
            </a:p>
          </p:txBody>
        </p:sp>
      </p:grpSp>
    </p:spTree>
    <p:extLst>
      <p:ext uri="{BB962C8B-B14F-4D97-AF65-F5344CB8AC3E}">
        <p14:creationId xmlns:p14="http://schemas.microsoft.com/office/powerpoint/2010/main" val="404136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ppt_x"/>
                                          </p:val>
                                        </p:tav>
                                        <p:tav tm="100000">
                                          <p:val>
                                            <p:strVal val="#ppt_x"/>
                                          </p:val>
                                        </p:tav>
                                      </p:tavLst>
                                    </p:anim>
                                    <p:anim calcmode="lin" valueType="num">
                                      <p:cBhvr additive="base">
                                        <p:cTn id="8"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grpId="0" nodeType="click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blinds(horizontal)">
                                      <p:cBhvr>
                                        <p:cTn id="13" dur="500"/>
                                        <p:tgtEl>
                                          <p:spTgt spid="23"/>
                                        </p:tgtEl>
                                      </p:cBhvr>
                                    </p:animEffect>
                                  </p:childTnLst>
                                </p:cTn>
                              </p:par>
                            </p:childTnLst>
                          </p:cTn>
                        </p:par>
                      </p:childTnLst>
                    </p:cTn>
                  </p:par>
                  <p:par>
                    <p:cTn id="14" fill="hold">
                      <p:stCondLst>
                        <p:cond delay="indefinite"/>
                      </p:stCondLst>
                      <p:childTnLst>
                        <p:par>
                          <p:cTn id="15" fill="hold">
                            <p:stCondLst>
                              <p:cond delay="0"/>
                            </p:stCondLst>
                            <p:childTnLst>
                              <p:par>
                                <p:cTn id="16" presetID="5" presetClass="entr" presetSubtype="10" fill="hold" grpId="0" nodeType="clickEffect">
                                  <p:stCondLst>
                                    <p:cond delay="0"/>
                                  </p:stCondLst>
                                  <p:childTnLst>
                                    <p:set>
                                      <p:cBhvr>
                                        <p:cTn id="17" dur="1" fill="hold">
                                          <p:stCondLst>
                                            <p:cond delay="0"/>
                                          </p:stCondLst>
                                        </p:cTn>
                                        <p:tgtEl>
                                          <p:spTgt spid="24"/>
                                        </p:tgtEl>
                                        <p:attrNameLst>
                                          <p:attrName>style.visibility</p:attrName>
                                        </p:attrNameLst>
                                      </p:cBhvr>
                                      <p:to>
                                        <p:strVal val="visible"/>
                                      </p:to>
                                    </p:set>
                                    <p:animEffect transition="in" filter="checkerboard(across)">
                                      <p:cBhvr>
                                        <p:cTn id="18"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24" grpId="0" animBg="1"/>
    </p:bld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Rectangle 2"/>
          <p:cNvSpPr>
            <a:spLocks noGrp="1" noChangeArrowheads="1"/>
          </p:cNvSpPr>
          <p:nvPr>
            <p:ph type="title"/>
          </p:nvPr>
        </p:nvSpPr>
        <p:spPr/>
        <p:txBody>
          <a:bodyPr/>
          <a:lstStyle/>
          <a:p>
            <a:pPr algn="ctr"/>
            <a:r>
              <a:rPr lang="pt-BR" dirty="0" smtClean="0"/>
              <a:t>Fluxo em uma página</a:t>
            </a:r>
            <a:endParaRPr lang="pt-BR" dirty="0"/>
          </a:p>
        </p:txBody>
      </p:sp>
      <p:sp>
        <p:nvSpPr>
          <p:cNvPr id="202755" name="Rectangle 3"/>
          <p:cNvSpPr>
            <a:spLocks noGrp="1" noChangeArrowheads="1"/>
          </p:cNvSpPr>
          <p:nvPr>
            <p:ph type="body" idx="1"/>
          </p:nvPr>
        </p:nvSpPr>
        <p:spPr>
          <a:xfrm>
            <a:off x="671514" y="1357298"/>
            <a:ext cx="8043890" cy="1285884"/>
          </a:xfrm>
        </p:spPr>
        <p:txBody>
          <a:bodyPr>
            <a:normAutofit/>
          </a:bodyPr>
          <a:lstStyle/>
          <a:p>
            <a:pPr marL="476250" indent="-476250" algn="just">
              <a:lnSpc>
                <a:spcPct val="180000"/>
              </a:lnSpc>
              <a:buSzPct val="100000"/>
            </a:pPr>
            <a:r>
              <a:rPr lang="pt-BR" sz="1600" dirty="0" smtClean="0"/>
              <a:t>Quando o browser estiver colocando dois elementos de bloco, um em cima do outro ...</a:t>
            </a:r>
          </a:p>
          <a:p>
            <a:pPr marL="476250" indent="-476250" algn="just">
              <a:lnSpc>
                <a:spcPct val="180000"/>
              </a:lnSpc>
              <a:buSzPct val="100000"/>
              <a:buFont typeface="+mj-lt"/>
              <a:buAutoNum type="arabicPeriod" startAt="11"/>
            </a:pPr>
            <a:endParaRPr lang="pt-BR" sz="1600" dirty="0" smtClean="0"/>
          </a:p>
          <a:p>
            <a:pPr marL="476250" indent="-476250" algn="just">
              <a:lnSpc>
                <a:spcPct val="180000"/>
              </a:lnSpc>
              <a:buSzPct val="100000"/>
              <a:buNone/>
            </a:pPr>
            <a:endParaRPr lang="pt-BR" sz="1600" dirty="0" smtClean="0"/>
          </a:p>
          <a:p>
            <a:pPr marL="732282" lvl="1" indent="-476250" algn="just">
              <a:lnSpc>
                <a:spcPct val="180000"/>
              </a:lnSpc>
              <a:buSzPct val="100000"/>
              <a:buNone/>
            </a:pPr>
            <a:endParaRPr lang="pt-BR" sz="1200" dirty="0" smtClean="0"/>
          </a:p>
          <a:p>
            <a:pPr marL="970026" lvl="2" indent="-476250" algn="just">
              <a:lnSpc>
                <a:spcPct val="180000"/>
              </a:lnSpc>
              <a:buSzPct val="70000"/>
              <a:buNone/>
            </a:pPr>
            <a:endParaRPr lang="pt-BR" sz="1400" dirty="0" smtClean="0"/>
          </a:p>
          <a:p>
            <a:pPr marL="476250" indent="-476250" algn="just">
              <a:lnSpc>
                <a:spcPct val="180000"/>
              </a:lnSpc>
              <a:buSzPct val="100000"/>
              <a:buNone/>
            </a:pPr>
            <a:endParaRPr lang="pt-BR" sz="1600" dirty="0"/>
          </a:p>
          <a:p>
            <a:pPr marL="476250" indent="-476250" algn="just">
              <a:lnSpc>
                <a:spcPct val="180000"/>
              </a:lnSpc>
            </a:pPr>
            <a:endParaRPr lang="pt-BR" sz="1600" dirty="0"/>
          </a:p>
          <a:p>
            <a:pPr marL="476250" indent="-476250" algn="just">
              <a:lnSpc>
                <a:spcPct val="180000"/>
              </a:lnSpc>
            </a:pPr>
            <a:endParaRPr lang="pt-BR" sz="1600" dirty="0"/>
          </a:p>
          <a:p>
            <a:pPr marL="476250" indent="-476250" algn="just">
              <a:lnSpc>
                <a:spcPct val="180000"/>
              </a:lnSpc>
              <a:buFont typeface="Wingdings" pitchFamily="2" charset="2"/>
              <a:buNone/>
            </a:pPr>
            <a:endParaRPr lang="pt-BR" sz="1600" dirty="0"/>
          </a:p>
        </p:txBody>
      </p:sp>
      <p:sp>
        <p:nvSpPr>
          <p:cNvPr id="6" name="CaixaDeTexto 5"/>
          <p:cNvSpPr txBox="1"/>
          <p:nvPr/>
        </p:nvSpPr>
        <p:spPr>
          <a:xfrm>
            <a:off x="1928794" y="3357562"/>
            <a:ext cx="71438" cy="369332"/>
          </a:xfrm>
          <a:prstGeom prst="rect">
            <a:avLst/>
          </a:prstGeom>
          <a:noFill/>
        </p:spPr>
        <p:txBody>
          <a:bodyPr wrap="square" rtlCol="0">
            <a:spAutoFit/>
          </a:bodyPr>
          <a:lstStyle/>
          <a:p>
            <a:endParaRPr lang="pt-BR" dirty="0"/>
          </a:p>
        </p:txBody>
      </p:sp>
      <p:grpSp>
        <p:nvGrpSpPr>
          <p:cNvPr id="2" name="Grupo 18"/>
          <p:cNvGrpSpPr/>
          <p:nvPr/>
        </p:nvGrpSpPr>
        <p:grpSpPr>
          <a:xfrm>
            <a:off x="214282" y="2571744"/>
            <a:ext cx="3857652" cy="1357322"/>
            <a:chOff x="214282" y="2714620"/>
            <a:chExt cx="3857652" cy="1357322"/>
          </a:xfrm>
        </p:grpSpPr>
        <p:sp>
          <p:nvSpPr>
            <p:cNvPr id="5" name="Retângulo 4"/>
            <p:cNvSpPr/>
            <p:nvPr/>
          </p:nvSpPr>
          <p:spPr>
            <a:xfrm>
              <a:off x="2000232" y="2714620"/>
              <a:ext cx="2071702" cy="1357322"/>
            </a:xfrm>
            <a:prstGeom prst="rect">
              <a:avLst/>
            </a:prstGeom>
            <a:ln w="95250"/>
          </p:spPr>
          <p:style>
            <a:lnRef idx="2">
              <a:schemeClr val="dk1"/>
            </a:lnRef>
            <a:fillRef idx="1">
              <a:schemeClr val="lt1"/>
            </a:fillRef>
            <a:effectRef idx="0">
              <a:schemeClr val="dk1"/>
            </a:effectRef>
            <a:fontRef idx="minor">
              <a:schemeClr val="dk1"/>
            </a:fontRef>
          </p:style>
          <p:txBody>
            <a:bodyPr rtlCol="0" anchor="ctr"/>
            <a:lstStyle/>
            <a:p>
              <a:pPr algn="ctr"/>
              <a:r>
                <a:rPr lang="pt-BR" dirty="0" smtClean="0"/>
                <a:t>Texto da caixa 1</a:t>
              </a:r>
              <a:endParaRPr lang="pt-BR" dirty="0"/>
            </a:p>
          </p:txBody>
        </p:sp>
        <p:cxnSp>
          <p:nvCxnSpPr>
            <p:cNvPr id="10" name="Conector de seta reta 9"/>
            <p:cNvCxnSpPr/>
            <p:nvPr/>
          </p:nvCxnSpPr>
          <p:spPr>
            <a:xfrm rot="5400000">
              <a:off x="1381858" y="3589031"/>
              <a:ext cx="928694" cy="1588"/>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14" name="CaixaDeTexto 13"/>
            <p:cNvSpPr txBox="1"/>
            <p:nvPr/>
          </p:nvSpPr>
          <p:spPr>
            <a:xfrm>
              <a:off x="214282" y="3818026"/>
              <a:ext cx="1579278" cy="253916"/>
            </a:xfrm>
            <a:prstGeom prst="rect">
              <a:avLst/>
            </a:prstGeom>
            <a:noFill/>
          </p:spPr>
          <p:txBody>
            <a:bodyPr wrap="none" rtlCol="0">
              <a:spAutoFit/>
            </a:bodyPr>
            <a:lstStyle/>
            <a:p>
              <a:r>
                <a:rPr lang="pt-BR" sz="1050" dirty="0" err="1" smtClean="0"/>
                <a:t>margin-bottom</a:t>
              </a:r>
              <a:r>
                <a:rPr lang="pt-BR" sz="1050" dirty="0" smtClean="0"/>
                <a:t>:10px</a:t>
              </a:r>
              <a:endParaRPr lang="pt-BR" sz="1050" dirty="0"/>
            </a:p>
          </p:txBody>
        </p:sp>
      </p:grpSp>
      <p:grpSp>
        <p:nvGrpSpPr>
          <p:cNvPr id="3" name="Grupo 19"/>
          <p:cNvGrpSpPr/>
          <p:nvPr/>
        </p:nvGrpSpPr>
        <p:grpSpPr>
          <a:xfrm>
            <a:off x="480959" y="4349449"/>
            <a:ext cx="3590975" cy="1365567"/>
            <a:chOff x="480959" y="4206573"/>
            <a:chExt cx="3590975" cy="1365567"/>
          </a:xfrm>
        </p:grpSpPr>
        <p:sp>
          <p:nvSpPr>
            <p:cNvPr id="7" name="Retângulo 6"/>
            <p:cNvSpPr/>
            <p:nvPr/>
          </p:nvSpPr>
          <p:spPr>
            <a:xfrm>
              <a:off x="2000232" y="4214818"/>
              <a:ext cx="2071702" cy="1357322"/>
            </a:xfrm>
            <a:prstGeom prst="rect">
              <a:avLst/>
            </a:prstGeom>
            <a:ln w="95250"/>
          </p:spPr>
          <p:style>
            <a:lnRef idx="2">
              <a:schemeClr val="dk1"/>
            </a:lnRef>
            <a:fillRef idx="1">
              <a:schemeClr val="lt1"/>
            </a:fillRef>
            <a:effectRef idx="0">
              <a:schemeClr val="dk1"/>
            </a:effectRef>
            <a:fontRef idx="minor">
              <a:schemeClr val="dk1"/>
            </a:fontRef>
          </p:style>
          <p:txBody>
            <a:bodyPr rtlCol="0" anchor="ctr"/>
            <a:lstStyle/>
            <a:p>
              <a:pPr algn="ctr"/>
              <a:r>
                <a:rPr lang="pt-BR" dirty="0" smtClean="0"/>
                <a:t>Texto da caixa 2</a:t>
              </a:r>
              <a:endParaRPr lang="pt-BR" dirty="0"/>
            </a:p>
          </p:txBody>
        </p:sp>
        <p:cxnSp>
          <p:nvCxnSpPr>
            <p:cNvPr id="11" name="Conector de seta reta 10"/>
            <p:cNvCxnSpPr/>
            <p:nvPr/>
          </p:nvCxnSpPr>
          <p:spPr>
            <a:xfrm rot="5400000" flipH="1" flipV="1">
              <a:off x="1299499" y="4748746"/>
              <a:ext cx="1084348" cy="1"/>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15" name="CaixaDeTexto 14"/>
            <p:cNvSpPr txBox="1"/>
            <p:nvPr/>
          </p:nvSpPr>
          <p:spPr>
            <a:xfrm>
              <a:off x="480959" y="4235503"/>
              <a:ext cx="1321196" cy="253916"/>
            </a:xfrm>
            <a:prstGeom prst="rect">
              <a:avLst/>
            </a:prstGeom>
            <a:noFill/>
          </p:spPr>
          <p:txBody>
            <a:bodyPr wrap="none" rtlCol="0">
              <a:spAutoFit/>
            </a:bodyPr>
            <a:lstStyle/>
            <a:p>
              <a:r>
                <a:rPr lang="pt-BR" sz="1050" dirty="0" err="1" smtClean="0"/>
                <a:t>margin-top</a:t>
              </a:r>
              <a:r>
                <a:rPr lang="pt-BR" sz="1050" dirty="0" smtClean="0"/>
                <a:t>:20px</a:t>
              </a:r>
              <a:endParaRPr lang="pt-BR" sz="1050" dirty="0"/>
            </a:p>
          </p:txBody>
        </p:sp>
      </p:grpSp>
      <p:sp>
        <p:nvSpPr>
          <p:cNvPr id="16" name="Seta para a direita 15"/>
          <p:cNvSpPr/>
          <p:nvPr/>
        </p:nvSpPr>
        <p:spPr>
          <a:xfrm>
            <a:off x="4203659" y="3951368"/>
            <a:ext cx="357190" cy="357190"/>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pt-BR"/>
          </a:p>
        </p:txBody>
      </p:sp>
      <p:sp>
        <p:nvSpPr>
          <p:cNvPr id="17" name="Retângulo 16"/>
          <p:cNvSpPr/>
          <p:nvPr/>
        </p:nvSpPr>
        <p:spPr>
          <a:xfrm>
            <a:off x="4676891" y="2636563"/>
            <a:ext cx="2071702" cy="1357322"/>
          </a:xfrm>
          <a:prstGeom prst="rect">
            <a:avLst/>
          </a:prstGeom>
          <a:ln w="95250"/>
        </p:spPr>
        <p:style>
          <a:lnRef idx="2">
            <a:schemeClr val="dk1"/>
          </a:lnRef>
          <a:fillRef idx="1">
            <a:schemeClr val="lt1"/>
          </a:fillRef>
          <a:effectRef idx="0">
            <a:schemeClr val="dk1"/>
          </a:effectRef>
          <a:fontRef idx="minor">
            <a:schemeClr val="dk1"/>
          </a:fontRef>
        </p:style>
        <p:txBody>
          <a:bodyPr rtlCol="0" anchor="ctr"/>
          <a:lstStyle/>
          <a:p>
            <a:pPr algn="ctr"/>
            <a:r>
              <a:rPr lang="pt-BR" dirty="0" smtClean="0"/>
              <a:t>Texto da caixa 1</a:t>
            </a:r>
            <a:endParaRPr lang="pt-BR" dirty="0"/>
          </a:p>
        </p:txBody>
      </p:sp>
      <p:sp>
        <p:nvSpPr>
          <p:cNvPr id="18" name="Retângulo 17"/>
          <p:cNvSpPr/>
          <p:nvPr/>
        </p:nvSpPr>
        <p:spPr>
          <a:xfrm>
            <a:off x="4676891" y="4286256"/>
            <a:ext cx="2071702" cy="1357322"/>
          </a:xfrm>
          <a:prstGeom prst="rect">
            <a:avLst/>
          </a:prstGeom>
          <a:ln w="95250"/>
        </p:spPr>
        <p:style>
          <a:lnRef idx="2">
            <a:schemeClr val="dk1"/>
          </a:lnRef>
          <a:fillRef idx="1">
            <a:schemeClr val="lt1"/>
          </a:fillRef>
          <a:effectRef idx="0">
            <a:schemeClr val="dk1"/>
          </a:effectRef>
          <a:fontRef idx="minor">
            <a:schemeClr val="dk1"/>
          </a:fontRef>
        </p:style>
        <p:txBody>
          <a:bodyPr rtlCol="0" anchor="ctr"/>
          <a:lstStyle/>
          <a:p>
            <a:pPr algn="ctr"/>
            <a:r>
              <a:rPr lang="pt-BR" dirty="0" smtClean="0"/>
              <a:t>Texto da caixa 2</a:t>
            </a:r>
            <a:endParaRPr lang="pt-BR" dirty="0"/>
          </a:p>
        </p:txBody>
      </p:sp>
      <p:sp>
        <p:nvSpPr>
          <p:cNvPr id="21" name="Chave direita 20"/>
          <p:cNvSpPr/>
          <p:nvPr/>
        </p:nvSpPr>
        <p:spPr>
          <a:xfrm>
            <a:off x="6851397" y="3989353"/>
            <a:ext cx="71438" cy="285752"/>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pt-BR"/>
          </a:p>
        </p:txBody>
      </p:sp>
      <p:sp>
        <p:nvSpPr>
          <p:cNvPr id="22" name="CaixaDeTexto 21"/>
          <p:cNvSpPr txBox="1"/>
          <p:nvPr/>
        </p:nvSpPr>
        <p:spPr>
          <a:xfrm>
            <a:off x="6989741" y="3944749"/>
            <a:ext cx="1857388" cy="415498"/>
          </a:xfrm>
          <a:prstGeom prst="rect">
            <a:avLst/>
          </a:prstGeom>
          <a:noFill/>
        </p:spPr>
        <p:txBody>
          <a:bodyPr wrap="square" rtlCol="0">
            <a:spAutoFit/>
          </a:bodyPr>
          <a:lstStyle/>
          <a:p>
            <a:r>
              <a:rPr lang="pt-BR" sz="1050" b="1" dirty="0" smtClean="0">
                <a:solidFill>
                  <a:schemeClr val="accent2">
                    <a:lumMod val="75000"/>
                  </a:schemeClr>
                </a:solidFill>
              </a:rPr>
              <a:t>Qual o tamanho da margem compartilhada?</a:t>
            </a:r>
            <a:endParaRPr lang="pt-BR" sz="1050" b="1" dirty="0">
              <a:solidFill>
                <a:schemeClr val="accent2">
                  <a:lumMod val="75000"/>
                </a:schemeClr>
              </a:solidFill>
            </a:endParaRPr>
          </a:p>
        </p:txBody>
      </p:sp>
      <p:sp>
        <p:nvSpPr>
          <p:cNvPr id="23" name="CaixaDeTexto 22"/>
          <p:cNvSpPr txBox="1"/>
          <p:nvPr/>
        </p:nvSpPr>
        <p:spPr>
          <a:xfrm>
            <a:off x="7000892" y="4342011"/>
            <a:ext cx="1857388" cy="253916"/>
          </a:xfrm>
          <a:prstGeom prst="rect">
            <a:avLst/>
          </a:prstGeom>
          <a:noFill/>
        </p:spPr>
        <p:txBody>
          <a:bodyPr wrap="square" rtlCol="0">
            <a:spAutoFit/>
          </a:bodyPr>
          <a:lstStyle/>
          <a:p>
            <a:r>
              <a:rPr lang="pt-BR" sz="1050" dirty="0" smtClean="0"/>
              <a:t>R: 20px</a:t>
            </a:r>
            <a:endParaRPr lang="pt-BR" sz="1050" dirty="0"/>
          </a:p>
        </p:txBody>
      </p:sp>
      <p:sp>
        <p:nvSpPr>
          <p:cNvPr id="24" name="Retângulo de cantos arredondados 23"/>
          <p:cNvSpPr/>
          <p:nvPr/>
        </p:nvSpPr>
        <p:spPr>
          <a:xfrm>
            <a:off x="4643438" y="5929330"/>
            <a:ext cx="4214842" cy="71438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pt-BR" sz="1200" b="1" dirty="0" smtClean="0"/>
              <a:t>Conclusão</a:t>
            </a:r>
            <a:r>
              <a:rPr lang="pt-BR" sz="1200" dirty="0" smtClean="0"/>
              <a:t>: A altura da margem compartilhada será igual à altura da margem maior</a:t>
            </a:r>
            <a:endParaRPr lang="pt-BR" sz="1200" dirty="0"/>
          </a:p>
        </p:txBody>
      </p:sp>
    </p:spTree>
    <p:extLst>
      <p:ext uri="{BB962C8B-B14F-4D97-AF65-F5344CB8AC3E}">
        <p14:creationId xmlns:p14="http://schemas.microsoft.com/office/powerpoint/2010/main" val="2676113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ppt_x"/>
                                          </p:val>
                                        </p:tav>
                                        <p:tav tm="100000">
                                          <p:val>
                                            <p:strVal val="#ppt_x"/>
                                          </p:val>
                                        </p:tav>
                                      </p:tavLst>
                                    </p:anim>
                                    <p:anim calcmode="lin" valueType="num">
                                      <p:cBhvr additive="base">
                                        <p:cTn id="8"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grpId="0" nodeType="click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blinds(horizontal)">
                                      <p:cBhvr>
                                        <p:cTn id="13" dur="500"/>
                                        <p:tgtEl>
                                          <p:spTgt spid="23"/>
                                        </p:tgtEl>
                                      </p:cBhvr>
                                    </p:animEffect>
                                  </p:childTnLst>
                                </p:cTn>
                              </p:par>
                            </p:childTnLst>
                          </p:cTn>
                        </p:par>
                      </p:childTnLst>
                    </p:cTn>
                  </p:par>
                  <p:par>
                    <p:cTn id="14" fill="hold">
                      <p:stCondLst>
                        <p:cond delay="indefinite"/>
                      </p:stCondLst>
                      <p:childTnLst>
                        <p:par>
                          <p:cTn id="15" fill="hold">
                            <p:stCondLst>
                              <p:cond delay="0"/>
                            </p:stCondLst>
                            <p:childTnLst>
                              <p:par>
                                <p:cTn id="16" presetID="5" presetClass="entr" presetSubtype="10" fill="hold" grpId="0" nodeType="clickEffect">
                                  <p:stCondLst>
                                    <p:cond delay="0"/>
                                  </p:stCondLst>
                                  <p:childTnLst>
                                    <p:set>
                                      <p:cBhvr>
                                        <p:cTn id="17" dur="1" fill="hold">
                                          <p:stCondLst>
                                            <p:cond delay="0"/>
                                          </p:stCondLst>
                                        </p:cTn>
                                        <p:tgtEl>
                                          <p:spTgt spid="24"/>
                                        </p:tgtEl>
                                        <p:attrNameLst>
                                          <p:attrName>style.visibility</p:attrName>
                                        </p:attrNameLst>
                                      </p:cBhvr>
                                      <p:to>
                                        <p:strVal val="visible"/>
                                      </p:to>
                                    </p:set>
                                    <p:animEffect transition="in" filter="checkerboard(across)">
                                      <p:cBhvr>
                                        <p:cTn id="18"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24" grpId="0" animBg="1"/>
    </p:bld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Rectangle 2"/>
          <p:cNvSpPr>
            <a:spLocks noGrp="1" noChangeArrowheads="1"/>
          </p:cNvSpPr>
          <p:nvPr>
            <p:ph type="title"/>
          </p:nvPr>
        </p:nvSpPr>
        <p:spPr/>
        <p:txBody>
          <a:bodyPr/>
          <a:lstStyle/>
          <a:p>
            <a:pPr algn="ctr"/>
            <a:r>
              <a:rPr lang="pt-BR" dirty="0" smtClean="0"/>
              <a:t>CSS – Largura de caixa</a:t>
            </a:r>
            <a:endParaRPr lang="pt-BR" dirty="0"/>
          </a:p>
        </p:txBody>
      </p:sp>
      <p:sp>
        <p:nvSpPr>
          <p:cNvPr id="202755" name="Rectangle 3"/>
          <p:cNvSpPr>
            <a:spLocks noGrp="1" noChangeArrowheads="1"/>
          </p:cNvSpPr>
          <p:nvPr>
            <p:ph type="body" idx="1"/>
          </p:nvPr>
        </p:nvSpPr>
        <p:spPr>
          <a:xfrm>
            <a:off x="671514" y="1357298"/>
            <a:ext cx="8043890" cy="1285884"/>
          </a:xfrm>
        </p:spPr>
        <p:txBody>
          <a:bodyPr>
            <a:normAutofit/>
          </a:bodyPr>
          <a:lstStyle/>
          <a:p>
            <a:pPr marL="476250" indent="-476250" algn="just">
              <a:lnSpc>
                <a:spcPct val="180000"/>
              </a:lnSpc>
              <a:buSzPct val="100000"/>
            </a:pPr>
            <a:r>
              <a:rPr lang="pt-BR" sz="2000" dirty="0" smtClean="0"/>
              <a:t>Qual a largura total de cada caixa abaixo?</a:t>
            </a:r>
          </a:p>
          <a:p>
            <a:pPr marL="476250" indent="-476250" algn="just">
              <a:lnSpc>
                <a:spcPct val="180000"/>
              </a:lnSpc>
              <a:buSzPct val="100000"/>
              <a:buFont typeface="+mj-lt"/>
              <a:buAutoNum type="arabicPeriod" startAt="11"/>
            </a:pPr>
            <a:endParaRPr lang="pt-BR" sz="2000" dirty="0" smtClean="0"/>
          </a:p>
          <a:p>
            <a:pPr marL="476250" indent="-476250" algn="just">
              <a:lnSpc>
                <a:spcPct val="180000"/>
              </a:lnSpc>
              <a:buSzPct val="100000"/>
              <a:buNone/>
            </a:pPr>
            <a:endParaRPr lang="pt-BR" sz="2000" dirty="0" smtClean="0"/>
          </a:p>
          <a:p>
            <a:pPr marL="732282" lvl="1" indent="-476250" algn="just">
              <a:lnSpc>
                <a:spcPct val="180000"/>
              </a:lnSpc>
              <a:buSzPct val="100000"/>
              <a:buNone/>
            </a:pPr>
            <a:endParaRPr lang="pt-BR" sz="1600" dirty="0" smtClean="0"/>
          </a:p>
          <a:p>
            <a:pPr marL="970026" lvl="2" indent="-476250" algn="just">
              <a:lnSpc>
                <a:spcPct val="180000"/>
              </a:lnSpc>
              <a:buSzPct val="70000"/>
              <a:buNone/>
            </a:pPr>
            <a:endParaRPr lang="pt-BR" sz="1800" dirty="0" smtClean="0"/>
          </a:p>
          <a:p>
            <a:pPr marL="476250" indent="-476250" algn="just">
              <a:lnSpc>
                <a:spcPct val="180000"/>
              </a:lnSpc>
              <a:buSzPct val="100000"/>
              <a:buNone/>
            </a:pPr>
            <a:endParaRPr lang="pt-BR" sz="2000" dirty="0"/>
          </a:p>
          <a:p>
            <a:pPr marL="476250" indent="-476250" algn="just">
              <a:lnSpc>
                <a:spcPct val="180000"/>
              </a:lnSpc>
            </a:pPr>
            <a:endParaRPr lang="pt-BR" sz="2000" dirty="0"/>
          </a:p>
          <a:p>
            <a:pPr marL="476250" indent="-476250" algn="just">
              <a:lnSpc>
                <a:spcPct val="180000"/>
              </a:lnSpc>
            </a:pPr>
            <a:endParaRPr lang="pt-BR" sz="2000" dirty="0"/>
          </a:p>
          <a:p>
            <a:pPr marL="476250" indent="-476250" algn="just">
              <a:lnSpc>
                <a:spcPct val="180000"/>
              </a:lnSpc>
              <a:buFont typeface="Wingdings" pitchFamily="2" charset="2"/>
              <a:buNone/>
            </a:pPr>
            <a:endParaRPr lang="pt-BR" sz="2000" dirty="0"/>
          </a:p>
        </p:txBody>
      </p:sp>
      <p:sp>
        <p:nvSpPr>
          <p:cNvPr id="4" name="Rounded Rectangle 3"/>
          <p:cNvSpPr/>
          <p:nvPr/>
        </p:nvSpPr>
        <p:spPr>
          <a:xfrm>
            <a:off x="163746" y="2276872"/>
            <a:ext cx="2664296" cy="3168352"/>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nSpc>
                <a:spcPct val="150000"/>
              </a:lnSpc>
            </a:pPr>
            <a:r>
              <a:rPr lang="pt-BR" dirty="0" smtClean="0"/>
              <a:t>.caixa1 {</a:t>
            </a:r>
          </a:p>
          <a:p>
            <a:pPr>
              <a:lnSpc>
                <a:spcPct val="150000"/>
              </a:lnSpc>
            </a:pPr>
            <a:r>
              <a:rPr lang="pt-BR" dirty="0"/>
              <a:t> </a:t>
            </a:r>
            <a:r>
              <a:rPr lang="pt-BR" dirty="0" smtClean="0"/>
              <a:t>  width:100px;</a:t>
            </a:r>
          </a:p>
          <a:p>
            <a:pPr>
              <a:lnSpc>
                <a:spcPct val="150000"/>
              </a:lnSpc>
            </a:pPr>
            <a:r>
              <a:rPr lang="pt-BR" dirty="0"/>
              <a:t> </a:t>
            </a:r>
            <a:r>
              <a:rPr lang="pt-BR" dirty="0" smtClean="0"/>
              <a:t>  border: 5px;</a:t>
            </a:r>
          </a:p>
          <a:p>
            <a:pPr>
              <a:lnSpc>
                <a:spcPct val="150000"/>
              </a:lnSpc>
            </a:pPr>
            <a:r>
              <a:rPr lang="pt-BR" dirty="0"/>
              <a:t> </a:t>
            </a:r>
            <a:r>
              <a:rPr lang="pt-BR" dirty="0" smtClean="0"/>
              <a:t>  padding: 20px;</a:t>
            </a:r>
          </a:p>
          <a:p>
            <a:pPr>
              <a:lnSpc>
                <a:spcPct val="150000"/>
              </a:lnSpc>
            </a:pPr>
            <a:r>
              <a:rPr lang="pt-BR" dirty="0"/>
              <a:t> </a:t>
            </a:r>
            <a:r>
              <a:rPr lang="pt-BR" dirty="0" smtClean="0"/>
              <a:t>  margin: 10px;</a:t>
            </a:r>
          </a:p>
          <a:p>
            <a:pPr>
              <a:lnSpc>
                <a:spcPct val="150000"/>
              </a:lnSpc>
            </a:pPr>
            <a:r>
              <a:rPr lang="pt-BR" dirty="0"/>
              <a:t>}</a:t>
            </a:r>
          </a:p>
        </p:txBody>
      </p:sp>
      <p:sp>
        <p:nvSpPr>
          <p:cNvPr id="25" name="Rounded Rectangle 24"/>
          <p:cNvSpPr/>
          <p:nvPr/>
        </p:nvSpPr>
        <p:spPr>
          <a:xfrm>
            <a:off x="3044066" y="2276872"/>
            <a:ext cx="3456384" cy="3168352"/>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nSpc>
                <a:spcPct val="150000"/>
              </a:lnSpc>
            </a:pPr>
            <a:r>
              <a:rPr lang="pt-BR" dirty="0" smtClean="0"/>
              <a:t>.caixa2 {</a:t>
            </a:r>
          </a:p>
          <a:p>
            <a:pPr>
              <a:lnSpc>
                <a:spcPct val="150000"/>
              </a:lnSpc>
            </a:pPr>
            <a:r>
              <a:rPr lang="pt-BR" dirty="0"/>
              <a:t> </a:t>
            </a:r>
            <a:r>
              <a:rPr lang="pt-BR" dirty="0" smtClean="0"/>
              <a:t>  width:100px;</a:t>
            </a:r>
          </a:p>
          <a:p>
            <a:pPr>
              <a:lnSpc>
                <a:spcPct val="150000"/>
              </a:lnSpc>
            </a:pPr>
            <a:r>
              <a:rPr lang="pt-BR" dirty="0"/>
              <a:t> </a:t>
            </a:r>
            <a:r>
              <a:rPr lang="pt-BR" dirty="0" smtClean="0"/>
              <a:t>  border: 5px;</a:t>
            </a:r>
          </a:p>
          <a:p>
            <a:pPr>
              <a:lnSpc>
                <a:spcPct val="150000"/>
              </a:lnSpc>
            </a:pPr>
            <a:r>
              <a:rPr lang="pt-BR" dirty="0"/>
              <a:t> </a:t>
            </a:r>
            <a:r>
              <a:rPr lang="pt-BR" dirty="0" smtClean="0"/>
              <a:t>  padding: 20px;</a:t>
            </a:r>
          </a:p>
          <a:p>
            <a:pPr>
              <a:lnSpc>
                <a:spcPct val="150000"/>
              </a:lnSpc>
            </a:pPr>
            <a:r>
              <a:rPr lang="pt-BR" dirty="0"/>
              <a:t> </a:t>
            </a:r>
            <a:r>
              <a:rPr lang="pt-BR" dirty="0" smtClean="0"/>
              <a:t>  margin: 10px;</a:t>
            </a:r>
          </a:p>
          <a:p>
            <a:pPr>
              <a:lnSpc>
                <a:spcPct val="150000"/>
              </a:lnSpc>
            </a:pPr>
            <a:r>
              <a:rPr lang="pt-BR" dirty="0"/>
              <a:t> </a:t>
            </a:r>
            <a:r>
              <a:rPr lang="pt-BR" dirty="0" smtClean="0"/>
              <a:t>  box-sizing: border-box;</a:t>
            </a:r>
          </a:p>
          <a:p>
            <a:pPr>
              <a:lnSpc>
                <a:spcPct val="150000"/>
              </a:lnSpc>
            </a:pPr>
            <a:r>
              <a:rPr lang="pt-BR" dirty="0" smtClean="0"/>
              <a:t>}</a:t>
            </a:r>
            <a:endParaRPr lang="pt-BR" dirty="0"/>
          </a:p>
        </p:txBody>
      </p:sp>
      <p:sp>
        <p:nvSpPr>
          <p:cNvPr id="26" name="Rounded Rectangle 25"/>
          <p:cNvSpPr/>
          <p:nvPr/>
        </p:nvSpPr>
        <p:spPr>
          <a:xfrm>
            <a:off x="6716474" y="2276872"/>
            <a:ext cx="2197478" cy="3168352"/>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nSpc>
                <a:spcPct val="150000"/>
              </a:lnSpc>
            </a:pPr>
            <a:r>
              <a:rPr lang="en-US" dirty="0"/>
              <a:t>.caixa3 { </a:t>
            </a:r>
            <a:r>
              <a:rPr lang="en-US" dirty="0" smtClean="0"/>
              <a:t>  </a:t>
            </a:r>
          </a:p>
          <a:p>
            <a:pPr>
              <a:lnSpc>
                <a:spcPct val="150000"/>
              </a:lnSpc>
            </a:pPr>
            <a:r>
              <a:rPr lang="en-US" dirty="0"/>
              <a:t> </a:t>
            </a:r>
            <a:r>
              <a:rPr lang="en-US" dirty="0" smtClean="0"/>
              <a:t>  width:100px</a:t>
            </a:r>
            <a:r>
              <a:rPr lang="en-US" dirty="0"/>
              <a:t>; </a:t>
            </a:r>
            <a:endParaRPr lang="en-US" dirty="0" smtClean="0"/>
          </a:p>
          <a:p>
            <a:pPr>
              <a:lnSpc>
                <a:spcPct val="150000"/>
              </a:lnSpc>
            </a:pPr>
            <a:r>
              <a:rPr lang="en-US" dirty="0"/>
              <a:t> </a:t>
            </a:r>
            <a:r>
              <a:rPr lang="en-US" dirty="0" smtClean="0"/>
              <a:t>  margin</a:t>
            </a:r>
            <a:r>
              <a:rPr lang="en-US" dirty="0"/>
              <a:t>: 10px; </a:t>
            </a:r>
            <a:endParaRPr lang="en-US" dirty="0" smtClean="0"/>
          </a:p>
          <a:p>
            <a:pPr>
              <a:lnSpc>
                <a:spcPct val="150000"/>
              </a:lnSpc>
            </a:pPr>
            <a:r>
              <a:rPr lang="en-US" dirty="0" smtClean="0"/>
              <a:t>}</a:t>
            </a:r>
            <a:endParaRPr lang="pt-BR" dirty="0"/>
          </a:p>
        </p:txBody>
      </p:sp>
    </p:spTree>
    <p:extLst>
      <p:ext uri="{BB962C8B-B14F-4D97-AF65-F5344CB8AC3E}">
        <p14:creationId xmlns:p14="http://schemas.microsoft.com/office/powerpoint/2010/main" val="2828112303"/>
      </p:ext>
    </p:extLst>
  </p:cSld>
  <p:clrMapOvr>
    <a:masterClrMapping/>
  </p:clrMapOvr>
  <p:timing>
    <p:tnLst>
      <p:par>
        <p:cTn id="1" dur="indefinite" restart="never" nodeType="tmRoot"/>
      </p:par>
    </p:tn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Rectangle 2"/>
          <p:cNvSpPr>
            <a:spLocks noGrp="1" noChangeArrowheads="1"/>
          </p:cNvSpPr>
          <p:nvPr>
            <p:ph type="title"/>
          </p:nvPr>
        </p:nvSpPr>
        <p:spPr/>
        <p:txBody>
          <a:bodyPr/>
          <a:lstStyle/>
          <a:p>
            <a:pPr algn="ctr"/>
            <a:r>
              <a:rPr lang="pt-BR" dirty="0" smtClean="0"/>
              <a:t>Flutuação</a:t>
            </a:r>
            <a:endParaRPr lang="pt-BR" dirty="0"/>
          </a:p>
        </p:txBody>
      </p:sp>
      <p:sp>
        <p:nvSpPr>
          <p:cNvPr id="202755" name="Rectangle 3"/>
          <p:cNvSpPr>
            <a:spLocks noGrp="1" noChangeArrowheads="1"/>
          </p:cNvSpPr>
          <p:nvPr>
            <p:ph type="body" idx="1"/>
          </p:nvPr>
        </p:nvSpPr>
        <p:spPr>
          <a:xfrm>
            <a:off x="671514" y="1428736"/>
            <a:ext cx="8043890" cy="4357718"/>
          </a:xfrm>
        </p:spPr>
        <p:txBody>
          <a:bodyPr>
            <a:normAutofit/>
          </a:bodyPr>
          <a:lstStyle/>
          <a:p>
            <a:pPr marL="476250" indent="-476250" algn="just">
              <a:lnSpc>
                <a:spcPct val="180000"/>
              </a:lnSpc>
              <a:buSzPct val="100000"/>
            </a:pPr>
            <a:r>
              <a:rPr lang="pt-BR" sz="2000" dirty="0" smtClean="0"/>
              <a:t>Qualquer elemento flutuante precisa ter uma largura</a:t>
            </a:r>
          </a:p>
          <a:p>
            <a:pPr marL="476250" indent="-476250" algn="just">
              <a:lnSpc>
                <a:spcPct val="180000"/>
              </a:lnSpc>
              <a:buSzPct val="100000"/>
            </a:pPr>
            <a:r>
              <a:rPr lang="pt-BR" sz="2000" dirty="0" smtClean="0"/>
              <a:t>Elemento flutuante:</a:t>
            </a:r>
          </a:p>
          <a:p>
            <a:pPr marL="732282" lvl="1" indent="-476250" algn="just">
              <a:lnSpc>
                <a:spcPct val="180000"/>
              </a:lnSpc>
              <a:buSzPct val="100000"/>
            </a:pPr>
            <a:r>
              <a:rPr lang="pt-BR" sz="1600" dirty="0" smtClean="0">
                <a:sym typeface="Wingdings" pitchFamily="2" charset="2"/>
              </a:rPr>
              <a:t>Foge do fluxo normal da página</a:t>
            </a:r>
          </a:p>
          <a:p>
            <a:pPr marL="732282" lvl="1" indent="-476250" algn="just">
              <a:lnSpc>
                <a:spcPct val="180000"/>
              </a:lnSpc>
              <a:buSzPct val="100000"/>
            </a:pPr>
            <a:r>
              <a:rPr lang="pt-BR" sz="1600" dirty="0" smtClean="0">
                <a:sym typeface="Wingdings" pitchFamily="2" charset="2"/>
              </a:rPr>
              <a:t>Os elementos em linha do bloco abaixo do bloco flutuante respeitam os limites deste último</a:t>
            </a:r>
            <a:endParaRPr lang="pt-BR" sz="1600" dirty="0" smtClean="0"/>
          </a:p>
          <a:p>
            <a:pPr marL="476250" indent="-476250" algn="just">
              <a:lnSpc>
                <a:spcPct val="180000"/>
              </a:lnSpc>
              <a:buSzPct val="100000"/>
            </a:pPr>
            <a:endParaRPr lang="pt-BR" sz="2000" dirty="0" smtClean="0"/>
          </a:p>
          <a:p>
            <a:pPr marL="476250" indent="-476250" algn="just">
              <a:lnSpc>
                <a:spcPct val="180000"/>
              </a:lnSpc>
              <a:buSzPct val="100000"/>
            </a:pPr>
            <a:endParaRPr lang="pt-BR" sz="2000" dirty="0" smtClean="0"/>
          </a:p>
          <a:p>
            <a:pPr marL="476250" indent="-476250" algn="just">
              <a:lnSpc>
                <a:spcPct val="180000"/>
              </a:lnSpc>
              <a:buSzPct val="100000"/>
              <a:buFont typeface="+mj-lt"/>
              <a:buAutoNum type="arabicPeriod" startAt="11"/>
            </a:pPr>
            <a:endParaRPr lang="pt-BR" sz="2000" dirty="0" smtClean="0"/>
          </a:p>
          <a:p>
            <a:pPr marL="476250" indent="-476250" algn="just">
              <a:lnSpc>
                <a:spcPct val="180000"/>
              </a:lnSpc>
              <a:buSzPct val="100000"/>
              <a:buFont typeface="+mj-lt"/>
              <a:buAutoNum type="arabicPeriod" startAt="11"/>
            </a:pPr>
            <a:endParaRPr lang="pt-BR" sz="2000" dirty="0" smtClean="0"/>
          </a:p>
          <a:p>
            <a:pPr marL="476250" indent="-476250" algn="just">
              <a:lnSpc>
                <a:spcPct val="180000"/>
              </a:lnSpc>
              <a:buSzPct val="100000"/>
              <a:buFont typeface="+mj-lt"/>
              <a:buAutoNum type="arabicPeriod" startAt="11"/>
            </a:pPr>
            <a:endParaRPr lang="pt-BR" sz="2000" dirty="0" smtClean="0"/>
          </a:p>
          <a:p>
            <a:pPr marL="476250" indent="-476250" algn="just">
              <a:lnSpc>
                <a:spcPct val="180000"/>
              </a:lnSpc>
              <a:buSzPct val="100000"/>
              <a:buFont typeface="+mj-lt"/>
              <a:buAutoNum type="arabicPeriod" startAt="11"/>
            </a:pPr>
            <a:endParaRPr lang="pt-BR" sz="2000" dirty="0" smtClean="0"/>
          </a:p>
          <a:p>
            <a:pPr marL="476250" indent="-476250" algn="just">
              <a:lnSpc>
                <a:spcPct val="180000"/>
              </a:lnSpc>
              <a:buSzPct val="100000"/>
              <a:buFont typeface="+mj-lt"/>
              <a:buAutoNum type="arabicPeriod" startAt="11"/>
            </a:pPr>
            <a:endParaRPr lang="pt-BR" sz="2000" dirty="0" smtClean="0"/>
          </a:p>
          <a:p>
            <a:pPr marL="476250" indent="-476250" algn="just">
              <a:lnSpc>
                <a:spcPct val="180000"/>
              </a:lnSpc>
              <a:buSzPct val="100000"/>
              <a:buFont typeface="+mj-lt"/>
              <a:buAutoNum type="arabicPeriod" startAt="11"/>
            </a:pPr>
            <a:endParaRPr lang="pt-BR" sz="2000" dirty="0" smtClean="0"/>
          </a:p>
          <a:p>
            <a:pPr marL="476250" indent="-476250" algn="just">
              <a:lnSpc>
                <a:spcPct val="180000"/>
              </a:lnSpc>
              <a:buSzPct val="100000"/>
              <a:buNone/>
            </a:pPr>
            <a:endParaRPr lang="pt-BR" sz="2000" dirty="0" smtClean="0"/>
          </a:p>
          <a:p>
            <a:pPr marL="732282" lvl="1" indent="-476250" algn="just">
              <a:lnSpc>
                <a:spcPct val="180000"/>
              </a:lnSpc>
              <a:buSzPct val="100000"/>
              <a:buNone/>
            </a:pPr>
            <a:endParaRPr lang="pt-BR" sz="1600" dirty="0" smtClean="0"/>
          </a:p>
          <a:p>
            <a:pPr marL="970026" lvl="2" indent="-476250" algn="just">
              <a:lnSpc>
                <a:spcPct val="180000"/>
              </a:lnSpc>
              <a:buSzPct val="70000"/>
              <a:buNone/>
            </a:pPr>
            <a:endParaRPr lang="pt-BR" sz="1800" dirty="0" smtClean="0"/>
          </a:p>
          <a:p>
            <a:pPr marL="476250" indent="-476250" algn="just">
              <a:lnSpc>
                <a:spcPct val="180000"/>
              </a:lnSpc>
              <a:buSzPct val="100000"/>
              <a:buNone/>
            </a:pPr>
            <a:endParaRPr lang="pt-BR" sz="2000" dirty="0"/>
          </a:p>
          <a:p>
            <a:pPr marL="476250" indent="-476250" algn="just">
              <a:lnSpc>
                <a:spcPct val="180000"/>
              </a:lnSpc>
            </a:pPr>
            <a:endParaRPr lang="pt-BR" sz="2000" dirty="0"/>
          </a:p>
          <a:p>
            <a:pPr marL="476250" indent="-476250" algn="just">
              <a:lnSpc>
                <a:spcPct val="180000"/>
              </a:lnSpc>
            </a:pPr>
            <a:endParaRPr lang="pt-BR" sz="2000" dirty="0"/>
          </a:p>
          <a:p>
            <a:pPr marL="476250" indent="-476250" algn="just">
              <a:lnSpc>
                <a:spcPct val="180000"/>
              </a:lnSpc>
              <a:buFont typeface="Wingdings" pitchFamily="2" charset="2"/>
              <a:buNone/>
            </a:pPr>
            <a:endParaRPr lang="pt-BR" sz="2000" dirty="0"/>
          </a:p>
        </p:txBody>
      </p:sp>
    </p:spTree>
    <p:extLst>
      <p:ext uri="{BB962C8B-B14F-4D97-AF65-F5344CB8AC3E}">
        <p14:creationId xmlns:p14="http://schemas.microsoft.com/office/powerpoint/2010/main" val="3249392705"/>
      </p:ext>
    </p:extLst>
  </p:cSld>
  <p:clrMapOvr>
    <a:masterClrMapping/>
  </p:clrMapOvr>
  <p:timing>
    <p:tnLst>
      <p:par>
        <p:cTn id="1" dur="indefinite" restart="never" nodeType="tmRoot"/>
      </p:par>
    </p:tn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5" name="Rectangle 3"/>
          <p:cNvSpPr>
            <a:spLocks noGrp="1" noChangeArrowheads="1"/>
          </p:cNvSpPr>
          <p:nvPr>
            <p:ph type="body" idx="1"/>
          </p:nvPr>
        </p:nvSpPr>
        <p:spPr>
          <a:xfrm>
            <a:off x="671514" y="1428736"/>
            <a:ext cx="8043890" cy="4357718"/>
          </a:xfrm>
        </p:spPr>
        <p:txBody>
          <a:bodyPr>
            <a:normAutofit/>
          </a:bodyPr>
          <a:lstStyle/>
          <a:p>
            <a:pPr marL="476250" indent="-476250" algn="just">
              <a:lnSpc>
                <a:spcPct val="180000"/>
              </a:lnSpc>
              <a:buSzPct val="100000"/>
            </a:pPr>
            <a:r>
              <a:rPr lang="pt-BR" sz="1800" dirty="0" smtClean="0"/>
              <a:t>Construir o </a:t>
            </a:r>
            <a:r>
              <a:rPr lang="pt-BR" sz="1800" i="1" dirty="0" smtClean="0"/>
              <a:t>layout</a:t>
            </a:r>
            <a:r>
              <a:rPr lang="pt-BR" sz="1800" dirty="0" smtClean="0"/>
              <a:t> abaixo. </a:t>
            </a:r>
            <a:r>
              <a:rPr lang="pt-BR" sz="1800" b="1" dirty="0" smtClean="0"/>
              <a:t>OBS</a:t>
            </a:r>
            <a:r>
              <a:rPr lang="pt-BR" sz="1800" dirty="0" smtClean="0"/>
              <a:t>: </a:t>
            </a:r>
            <a:r>
              <a:rPr lang="pt-BR" sz="1800" dirty="0" smtClean="0">
                <a:solidFill>
                  <a:srgbClr val="FF0000"/>
                </a:solidFill>
              </a:rPr>
              <a:t>Largura da caixa cinza deve ser alterada</a:t>
            </a:r>
            <a:r>
              <a:rPr lang="pt-BR" sz="1800" dirty="0" smtClean="0"/>
              <a:t> ao redimensionar janela do navegador.</a:t>
            </a:r>
            <a:endParaRPr lang="pt-BR" sz="1400" dirty="0" smtClean="0"/>
          </a:p>
          <a:p>
            <a:pPr marL="476250" indent="-476250" algn="just">
              <a:lnSpc>
                <a:spcPct val="180000"/>
              </a:lnSpc>
              <a:buSzPct val="100000"/>
            </a:pPr>
            <a:endParaRPr lang="pt-BR" sz="1800" dirty="0" smtClean="0"/>
          </a:p>
          <a:p>
            <a:pPr marL="476250" indent="-476250" algn="just">
              <a:lnSpc>
                <a:spcPct val="180000"/>
              </a:lnSpc>
              <a:buSzPct val="100000"/>
            </a:pPr>
            <a:endParaRPr lang="pt-BR" sz="1800" dirty="0" smtClean="0"/>
          </a:p>
          <a:p>
            <a:pPr marL="476250" indent="-476250" algn="just">
              <a:lnSpc>
                <a:spcPct val="180000"/>
              </a:lnSpc>
              <a:buSzPct val="100000"/>
              <a:buFont typeface="+mj-lt"/>
              <a:buAutoNum type="arabicPeriod" startAt="11"/>
            </a:pPr>
            <a:endParaRPr lang="pt-BR" sz="1800" dirty="0" smtClean="0"/>
          </a:p>
          <a:p>
            <a:pPr marL="476250" indent="-476250" algn="just">
              <a:lnSpc>
                <a:spcPct val="180000"/>
              </a:lnSpc>
              <a:buSzPct val="100000"/>
              <a:buFont typeface="+mj-lt"/>
              <a:buAutoNum type="arabicPeriod" startAt="11"/>
            </a:pPr>
            <a:endParaRPr lang="pt-BR" sz="1800" dirty="0" smtClean="0"/>
          </a:p>
          <a:p>
            <a:pPr marL="476250" indent="-476250" algn="just">
              <a:lnSpc>
                <a:spcPct val="180000"/>
              </a:lnSpc>
              <a:buSzPct val="100000"/>
              <a:buFont typeface="+mj-lt"/>
              <a:buAutoNum type="arabicPeriod" startAt="11"/>
            </a:pPr>
            <a:endParaRPr lang="pt-BR" sz="1800" dirty="0" smtClean="0"/>
          </a:p>
          <a:p>
            <a:pPr marL="476250" indent="-476250" algn="just">
              <a:lnSpc>
                <a:spcPct val="180000"/>
              </a:lnSpc>
              <a:buSzPct val="100000"/>
              <a:buFont typeface="+mj-lt"/>
              <a:buAutoNum type="arabicPeriod" startAt="11"/>
            </a:pPr>
            <a:endParaRPr lang="pt-BR" sz="1800" dirty="0" smtClean="0"/>
          </a:p>
          <a:p>
            <a:pPr marL="476250" indent="-476250" algn="just">
              <a:lnSpc>
                <a:spcPct val="180000"/>
              </a:lnSpc>
              <a:buSzPct val="100000"/>
              <a:buFont typeface="+mj-lt"/>
              <a:buAutoNum type="arabicPeriod" startAt="11"/>
            </a:pPr>
            <a:endParaRPr lang="pt-BR" sz="1800" dirty="0" smtClean="0"/>
          </a:p>
          <a:p>
            <a:pPr marL="476250" indent="-476250" algn="just">
              <a:lnSpc>
                <a:spcPct val="180000"/>
              </a:lnSpc>
              <a:buSzPct val="100000"/>
              <a:buFont typeface="+mj-lt"/>
              <a:buAutoNum type="arabicPeriod" startAt="11"/>
            </a:pPr>
            <a:endParaRPr lang="pt-BR" sz="1800" dirty="0" smtClean="0"/>
          </a:p>
          <a:p>
            <a:pPr marL="476250" indent="-476250" algn="just">
              <a:lnSpc>
                <a:spcPct val="180000"/>
              </a:lnSpc>
              <a:buSzPct val="100000"/>
              <a:buNone/>
            </a:pPr>
            <a:endParaRPr lang="pt-BR" sz="1800" dirty="0" smtClean="0"/>
          </a:p>
          <a:p>
            <a:pPr marL="732282" lvl="1" indent="-476250" algn="just">
              <a:lnSpc>
                <a:spcPct val="180000"/>
              </a:lnSpc>
              <a:buSzPct val="100000"/>
              <a:buNone/>
            </a:pPr>
            <a:endParaRPr lang="pt-BR" sz="1400" dirty="0" smtClean="0"/>
          </a:p>
          <a:p>
            <a:pPr marL="970026" lvl="2" indent="-476250" algn="just">
              <a:lnSpc>
                <a:spcPct val="180000"/>
              </a:lnSpc>
              <a:buSzPct val="70000"/>
              <a:buNone/>
            </a:pPr>
            <a:endParaRPr lang="pt-BR" sz="1600" dirty="0" smtClean="0"/>
          </a:p>
          <a:p>
            <a:pPr marL="476250" indent="-476250" algn="just">
              <a:lnSpc>
                <a:spcPct val="180000"/>
              </a:lnSpc>
              <a:buSzPct val="100000"/>
              <a:buNone/>
            </a:pPr>
            <a:endParaRPr lang="pt-BR" sz="1800" dirty="0"/>
          </a:p>
          <a:p>
            <a:pPr marL="476250" indent="-476250" algn="just">
              <a:lnSpc>
                <a:spcPct val="180000"/>
              </a:lnSpc>
            </a:pPr>
            <a:endParaRPr lang="pt-BR" sz="1800" dirty="0"/>
          </a:p>
          <a:p>
            <a:pPr marL="476250" indent="-476250" algn="just">
              <a:lnSpc>
                <a:spcPct val="180000"/>
              </a:lnSpc>
            </a:pPr>
            <a:endParaRPr lang="pt-BR" sz="1800" dirty="0"/>
          </a:p>
          <a:p>
            <a:pPr marL="476250" indent="-476250" algn="just">
              <a:lnSpc>
                <a:spcPct val="180000"/>
              </a:lnSpc>
              <a:buFont typeface="Wingdings" pitchFamily="2" charset="2"/>
              <a:buNone/>
            </a:pPr>
            <a:endParaRPr lang="pt-BR" sz="1800" dirty="0"/>
          </a:p>
        </p:txBody>
      </p:sp>
      <p:pic>
        <p:nvPicPr>
          <p:cNvPr id="1026" name="Picture 2"/>
          <p:cNvPicPr>
            <a:picLocks noChangeAspect="1" noChangeArrowheads="1"/>
          </p:cNvPicPr>
          <p:nvPr/>
        </p:nvPicPr>
        <p:blipFill>
          <a:blip r:embed="rId3" cstate="print"/>
          <a:srcRect/>
          <a:stretch>
            <a:fillRect/>
          </a:stretch>
        </p:blipFill>
        <p:spPr bwMode="auto">
          <a:xfrm>
            <a:off x="251520" y="2564904"/>
            <a:ext cx="8600492" cy="2126729"/>
          </a:xfrm>
          <a:prstGeom prst="rect">
            <a:avLst/>
          </a:prstGeom>
          <a:noFill/>
          <a:ln w="9525">
            <a:noFill/>
            <a:miter lim="800000"/>
            <a:headEnd/>
            <a:tailEnd/>
          </a:ln>
        </p:spPr>
      </p:pic>
      <p:sp>
        <p:nvSpPr>
          <p:cNvPr id="6" name="Título 3"/>
          <p:cNvSpPr txBox="1">
            <a:spLocks/>
          </p:cNvSpPr>
          <p:nvPr/>
        </p:nvSpPr>
        <p:spPr>
          <a:xfrm>
            <a:off x="544016" y="201694"/>
            <a:ext cx="7772400" cy="1082056"/>
          </a:xfrm>
          <a:prstGeom prst="rect">
            <a:avLst/>
          </a:prstGeom>
        </p:spPr>
        <p:txBody>
          <a:bodyPr vert="horz" rtlCol="0" anchor="ctr">
            <a:normAutofit/>
            <a:scene3d>
              <a:camera prst="orthographicFront"/>
              <a:lightRig rig="soft" dir="tl">
                <a:rot lat="0" lon="0" rev="0"/>
              </a:lightRig>
            </a:scene3d>
            <a:sp3d contourW="25400" prstMaterial="matte">
              <a:bevelT w="25400" h="55880" prst="artDeco"/>
              <a:contourClr>
                <a:schemeClr val="accent2">
                  <a:tint val="20000"/>
                </a:schemeClr>
              </a:contourClr>
            </a:sp3d>
          </a:bodyPr>
          <a:lst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a:lstStyle>
          <a:p>
            <a:pPr algn="ctr"/>
            <a:r>
              <a:rPr lang="pt-BR" dirty="0" smtClean="0">
                <a:solidFill>
                  <a:srgbClr val="C00000"/>
                </a:solidFill>
              </a:rPr>
              <a:t>Exercício: Laboratório</a:t>
            </a:r>
            <a:endParaRPr lang="pt-BR" dirty="0">
              <a:solidFill>
                <a:srgbClr val="C00000"/>
              </a:solidFill>
            </a:endParaRPr>
          </a:p>
        </p:txBody>
      </p:sp>
      <p:pic>
        <p:nvPicPr>
          <p:cNvPr id="7" name="Picture 2" descr="http://vignette1.wikia.nocookie.net/battlezone/images/9/99/Pc_icon.png/revision/latest?cb=20150211172448"/>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66943" y="99947"/>
            <a:ext cx="1248073" cy="12480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3579872"/>
      </p:ext>
    </p:extLst>
  </p:cSld>
  <p:clrMapOvr>
    <a:masterClrMapping/>
  </p:clrMapOvr>
  <p:timing>
    <p:tnLst>
      <p:par>
        <p:cTn id="1" dur="indefinite" restart="never" nodeType="tmRoot"/>
      </p:par>
    </p:tn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5" name="Rectangle 3"/>
          <p:cNvSpPr>
            <a:spLocks noGrp="1" noChangeArrowheads="1"/>
          </p:cNvSpPr>
          <p:nvPr>
            <p:ph type="body" idx="1"/>
          </p:nvPr>
        </p:nvSpPr>
        <p:spPr>
          <a:xfrm>
            <a:off x="671514" y="1428736"/>
            <a:ext cx="8043890" cy="4357718"/>
          </a:xfrm>
        </p:spPr>
        <p:txBody>
          <a:bodyPr>
            <a:normAutofit/>
          </a:bodyPr>
          <a:lstStyle/>
          <a:p>
            <a:pPr marL="476250" indent="-476250" algn="just">
              <a:lnSpc>
                <a:spcPct val="180000"/>
              </a:lnSpc>
              <a:buSzPct val="100000"/>
            </a:pPr>
            <a:r>
              <a:rPr lang="pt-BR" sz="1800" dirty="0" smtClean="0"/>
              <a:t>Construir o </a:t>
            </a:r>
            <a:r>
              <a:rPr lang="pt-BR" sz="1800" i="1" dirty="0" smtClean="0"/>
              <a:t>layout</a:t>
            </a:r>
            <a:r>
              <a:rPr lang="pt-BR" sz="1800" dirty="0" smtClean="0"/>
              <a:t> abaixo. </a:t>
            </a:r>
            <a:r>
              <a:rPr lang="pt-BR" sz="1800" b="1" dirty="0" smtClean="0"/>
              <a:t>OBS</a:t>
            </a:r>
            <a:r>
              <a:rPr lang="pt-BR" sz="1800" dirty="0" smtClean="0"/>
              <a:t>: </a:t>
            </a:r>
            <a:r>
              <a:rPr lang="pt-BR" sz="1800" dirty="0" smtClean="0">
                <a:solidFill>
                  <a:srgbClr val="FF0000"/>
                </a:solidFill>
              </a:rPr>
              <a:t>Largura da caixa cinza deve ser alterada</a:t>
            </a:r>
            <a:r>
              <a:rPr lang="pt-BR" sz="1800" dirty="0" smtClean="0"/>
              <a:t> ao redimensionar janela do navegador.</a:t>
            </a:r>
            <a:endParaRPr lang="pt-BR" sz="1400" dirty="0" smtClean="0"/>
          </a:p>
          <a:p>
            <a:pPr marL="476250" indent="-476250" algn="just">
              <a:lnSpc>
                <a:spcPct val="180000"/>
              </a:lnSpc>
              <a:buSzPct val="100000"/>
            </a:pPr>
            <a:endParaRPr lang="pt-BR" sz="1800" dirty="0" smtClean="0"/>
          </a:p>
          <a:p>
            <a:pPr marL="476250" indent="-476250" algn="just">
              <a:lnSpc>
                <a:spcPct val="180000"/>
              </a:lnSpc>
              <a:buSzPct val="100000"/>
            </a:pPr>
            <a:endParaRPr lang="pt-BR" sz="1800" dirty="0" smtClean="0"/>
          </a:p>
          <a:p>
            <a:pPr marL="476250" indent="-476250" algn="just">
              <a:lnSpc>
                <a:spcPct val="180000"/>
              </a:lnSpc>
              <a:buSzPct val="100000"/>
              <a:buFont typeface="+mj-lt"/>
              <a:buAutoNum type="arabicPeriod" startAt="11"/>
            </a:pPr>
            <a:endParaRPr lang="pt-BR" sz="1800" dirty="0" smtClean="0"/>
          </a:p>
          <a:p>
            <a:pPr marL="476250" indent="-476250" algn="just">
              <a:lnSpc>
                <a:spcPct val="180000"/>
              </a:lnSpc>
              <a:buSzPct val="100000"/>
              <a:buFont typeface="+mj-lt"/>
              <a:buAutoNum type="arabicPeriod" startAt="11"/>
            </a:pPr>
            <a:endParaRPr lang="pt-BR" sz="1800" dirty="0" smtClean="0"/>
          </a:p>
          <a:p>
            <a:pPr marL="476250" indent="-476250" algn="just">
              <a:lnSpc>
                <a:spcPct val="180000"/>
              </a:lnSpc>
              <a:buSzPct val="100000"/>
              <a:buFont typeface="+mj-lt"/>
              <a:buAutoNum type="arabicPeriod" startAt="11"/>
            </a:pPr>
            <a:endParaRPr lang="pt-BR" sz="1800" dirty="0" smtClean="0"/>
          </a:p>
          <a:p>
            <a:pPr marL="476250" indent="-476250" algn="just">
              <a:lnSpc>
                <a:spcPct val="180000"/>
              </a:lnSpc>
              <a:buSzPct val="100000"/>
              <a:buFont typeface="+mj-lt"/>
              <a:buAutoNum type="arabicPeriod" startAt="11"/>
            </a:pPr>
            <a:endParaRPr lang="pt-BR" sz="1800" dirty="0" smtClean="0"/>
          </a:p>
          <a:p>
            <a:pPr marL="476250" indent="-476250" algn="just">
              <a:lnSpc>
                <a:spcPct val="180000"/>
              </a:lnSpc>
              <a:buSzPct val="100000"/>
              <a:buFont typeface="+mj-lt"/>
              <a:buAutoNum type="arabicPeriod" startAt="11"/>
            </a:pPr>
            <a:endParaRPr lang="pt-BR" sz="1800" dirty="0" smtClean="0"/>
          </a:p>
          <a:p>
            <a:pPr marL="476250" indent="-476250" algn="just">
              <a:lnSpc>
                <a:spcPct val="180000"/>
              </a:lnSpc>
              <a:buSzPct val="100000"/>
              <a:buFont typeface="+mj-lt"/>
              <a:buAutoNum type="arabicPeriod" startAt="11"/>
            </a:pPr>
            <a:endParaRPr lang="pt-BR" sz="1800" dirty="0" smtClean="0"/>
          </a:p>
          <a:p>
            <a:pPr marL="476250" indent="-476250" algn="just">
              <a:lnSpc>
                <a:spcPct val="180000"/>
              </a:lnSpc>
              <a:buSzPct val="100000"/>
              <a:buNone/>
            </a:pPr>
            <a:endParaRPr lang="pt-BR" sz="1800" dirty="0" smtClean="0"/>
          </a:p>
          <a:p>
            <a:pPr marL="732282" lvl="1" indent="-476250" algn="just">
              <a:lnSpc>
                <a:spcPct val="180000"/>
              </a:lnSpc>
              <a:buSzPct val="100000"/>
              <a:buNone/>
            </a:pPr>
            <a:endParaRPr lang="pt-BR" sz="1400" dirty="0" smtClean="0"/>
          </a:p>
          <a:p>
            <a:pPr marL="970026" lvl="2" indent="-476250" algn="just">
              <a:lnSpc>
                <a:spcPct val="180000"/>
              </a:lnSpc>
              <a:buSzPct val="70000"/>
              <a:buNone/>
            </a:pPr>
            <a:endParaRPr lang="pt-BR" sz="1600" dirty="0" smtClean="0"/>
          </a:p>
          <a:p>
            <a:pPr marL="476250" indent="-476250" algn="just">
              <a:lnSpc>
                <a:spcPct val="180000"/>
              </a:lnSpc>
              <a:buSzPct val="100000"/>
              <a:buNone/>
            </a:pPr>
            <a:endParaRPr lang="pt-BR" sz="1800" dirty="0"/>
          </a:p>
          <a:p>
            <a:pPr marL="476250" indent="-476250" algn="just">
              <a:lnSpc>
                <a:spcPct val="180000"/>
              </a:lnSpc>
            </a:pPr>
            <a:endParaRPr lang="pt-BR" sz="1800" dirty="0"/>
          </a:p>
          <a:p>
            <a:pPr marL="476250" indent="-476250" algn="just">
              <a:lnSpc>
                <a:spcPct val="180000"/>
              </a:lnSpc>
            </a:pPr>
            <a:endParaRPr lang="pt-BR" sz="1800" dirty="0"/>
          </a:p>
          <a:p>
            <a:pPr marL="476250" indent="-476250" algn="just">
              <a:lnSpc>
                <a:spcPct val="180000"/>
              </a:lnSpc>
              <a:buFont typeface="Wingdings" pitchFamily="2" charset="2"/>
              <a:buNone/>
            </a:pPr>
            <a:endParaRPr lang="pt-BR" sz="1800" dirty="0"/>
          </a:p>
        </p:txBody>
      </p:sp>
      <p:pic>
        <p:nvPicPr>
          <p:cNvPr id="2050" name="Picture 2"/>
          <p:cNvPicPr>
            <a:picLocks noChangeAspect="1" noChangeArrowheads="1"/>
          </p:cNvPicPr>
          <p:nvPr/>
        </p:nvPicPr>
        <p:blipFill>
          <a:blip r:embed="rId3" cstate="print"/>
          <a:srcRect/>
          <a:stretch>
            <a:fillRect/>
          </a:stretch>
        </p:blipFill>
        <p:spPr bwMode="auto">
          <a:xfrm>
            <a:off x="179512" y="2564904"/>
            <a:ext cx="8748464" cy="1929696"/>
          </a:xfrm>
          <a:prstGeom prst="rect">
            <a:avLst/>
          </a:prstGeom>
          <a:noFill/>
          <a:ln w="9525">
            <a:noFill/>
            <a:miter lim="800000"/>
            <a:headEnd/>
            <a:tailEnd/>
          </a:ln>
        </p:spPr>
      </p:pic>
      <p:sp>
        <p:nvSpPr>
          <p:cNvPr id="6" name="Título 3"/>
          <p:cNvSpPr txBox="1">
            <a:spLocks/>
          </p:cNvSpPr>
          <p:nvPr/>
        </p:nvSpPr>
        <p:spPr>
          <a:xfrm>
            <a:off x="544016" y="201694"/>
            <a:ext cx="7772400" cy="1082056"/>
          </a:xfrm>
          <a:prstGeom prst="rect">
            <a:avLst/>
          </a:prstGeom>
        </p:spPr>
        <p:txBody>
          <a:bodyPr vert="horz" rtlCol="0" anchor="ctr">
            <a:normAutofit/>
            <a:scene3d>
              <a:camera prst="orthographicFront"/>
              <a:lightRig rig="soft" dir="tl">
                <a:rot lat="0" lon="0" rev="0"/>
              </a:lightRig>
            </a:scene3d>
            <a:sp3d contourW="25400" prstMaterial="matte">
              <a:bevelT w="25400" h="55880" prst="artDeco"/>
              <a:contourClr>
                <a:schemeClr val="accent2">
                  <a:tint val="20000"/>
                </a:schemeClr>
              </a:contourClr>
            </a:sp3d>
          </a:bodyPr>
          <a:lst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a:lstStyle>
          <a:p>
            <a:pPr algn="ctr"/>
            <a:r>
              <a:rPr lang="pt-BR" dirty="0" smtClean="0">
                <a:solidFill>
                  <a:srgbClr val="C00000"/>
                </a:solidFill>
              </a:rPr>
              <a:t>Exercício: Laboratório</a:t>
            </a:r>
            <a:endParaRPr lang="pt-BR" dirty="0">
              <a:solidFill>
                <a:srgbClr val="C00000"/>
              </a:solidFill>
            </a:endParaRPr>
          </a:p>
        </p:txBody>
      </p:sp>
      <p:pic>
        <p:nvPicPr>
          <p:cNvPr id="7" name="Picture 2" descr="http://vignette1.wikia.nocookie.net/battlezone/images/9/99/Pc_icon.png/revision/latest?cb=20150211172448"/>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66943" y="99947"/>
            <a:ext cx="1248073" cy="12480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1274834"/>
      </p:ext>
    </p:extLst>
  </p:cSld>
  <p:clrMapOvr>
    <a:masterClrMapping/>
  </p:clrMapOvr>
  <p:timing>
    <p:tnLst>
      <p:par>
        <p:cTn id="1" dur="indefinite" restart="never" nodeType="tmRoot"/>
      </p:par>
    </p:tn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5" name="Rectangle 3"/>
          <p:cNvSpPr>
            <a:spLocks noGrp="1" noChangeArrowheads="1"/>
          </p:cNvSpPr>
          <p:nvPr>
            <p:ph type="body" idx="1"/>
          </p:nvPr>
        </p:nvSpPr>
        <p:spPr>
          <a:xfrm>
            <a:off x="671514" y="1428736"/>
            <a:ext cx="8043890" cy="4357718"/>
          </a:xfrm>
        </p:spPr>
        <p:txBody>
          <a:bodyPr>
            <a:normAutofit/>
          </a:bodyPr>
          <a:lstStyle/>
          <a:p>
            <a:pPr marL="476250" indent="-476250" algn="just">
              <a:lnSpc>
                <a:spcPct val="180000"/>
              </a:lnSpc>
              <a:buSzPct val="100000"/>
            </a:pPr>
            <a:r>
              <a:rPr lang="pt-BR" sz="1800" dirty="0" smtClean="0"/>
              <a:t>Construir o </a:t>
            </a:r>
            <a:r>
              <a:rPr lang="pt-BR" sz="1800" i="1" dirty="0" smtClean="0"/>
              <a:t>layout</a:t>
            </a:r>
            <a:r>
              <a:rPr lang="pt-BR" sz="1800" dirty="0" smtClean="0"/>
              <a:t> abaixo. </a:t>
            </a:r>
            <a:r>
              <a:rPr lang="pt-BR" sz="1800" b="1" dirty="0" smtClean="0"/>
              <a:t>OBS</a:t>
            </a:r>
            <a:r>
              <a:rPr lang="pt-BR" sz="1800" dirty="0" smtClean="0"/>
              <a:t>: </a:t>
            </a:r>
            <a:r>
              <a:rPr lang="pt-BR" sz="1800" dirty="0" smtClean="0">
                <a:solidFill>
                  <a:srgbClr val="FF0000"/>
                </a:solidFill>
              </a:rPr>
              <a:t>Larguras das caixas (rosa e cinza) não devem ser alteradas</a:t>
            </a:r>
            <a:r>
              <a:rPr lang="pt-BR" sz="1800" dirty="0" smtClean="0"/>
              <a:t> ao redimensionar janela do navegador.</a:t>
            </a:r>
            <a:endParaRPr lang="pt-BR" sz="1400" dirty="0" smtClean="0"/>
          </a:p>
          <a:p>
            <a:pPr marL="476250" indent="-476250" algn="just">
              <a:lnSpc>
                <a:spcPct val="180000"/>
              </a:lnSpc>
              <a:buSzPct val="100000"/>
            </a:pPr>
            <a:endParaRPr lang="pt-BR" sz="1800" dirty="0" smtClean="0"/>
          </a:p>
          <a:p>
            <a:pPr marL="476250" indent="-476250" algn="just">
              <a:lnSpc>
                <a:spcPct val="180000"/>
              </a:lnSpc>
              <a:buSzPct val="100000"/>
            </a:pPr>
            <a:endParaRPr lang="pt-BR" sz="1800" dirty="0" smtClean="0"/>
          </a:p>
          <a:p>
            <a:pPr marL="476250" indent="-476250" algn="just">
              <a:lnSpc>
                <a:spcPct val="180000"/>
              </a:lnSpc>
              <a:buSzPct val="100000"/>
              <a:buFont typeface="+mj-lt"/>
              <a:buAutoNum type="arabicPeriod" startAt="11"/>
            </a:pPr>
            <a:endParaRPr lang="pt-BR" sz="1800" dirty="0" smtClean="0"/>
          </a:p>
          <a:p>
            <a:pPr marL="476250" indent="-476250" algn="just">
              <a:lnSpc>
                <a:spcPct val="180000"/>
              </a:lnSpc>
              <a:buSzPct val="100000"/>
              <a:buFont typeface="+mj-lt"/>
              <a:buAutoNum type="arabicPeriod" startAt="11"/>
            </a:pPr>
            <a:endParaRPr lang="pt-BR" sz="1800" dirty="0" smtClean="0"/>
          </a:p>
          <a:p>
            <a:pPr marL="476250" indent="-476250" algn="just">
              <a:lnSpc>
                <a:spcPct val="180000"/>
              </a:lnSpc>
              <a:buSzPct val="100000"/>
              <a:buFont typeface="+mj-lt"/>
              <a:buAutoNum type="arabicPeriod" startAt="11"/>
            </a:pPr>
            <a:endParaRPr lang="pt-BR" sz="1800" dirty="0" smtClean="0"/>
          </a:p>
          <a:p>
            <a:pPr marL="476250" indent="-476250" algn="just">
              <a:lnSpc>
                <a:spcPct val="180000"/>
              </a:lnSpc>
              <a:buSzPct val="100000"/>
              <a:buFont typeface="+mj-lt"/>
              <a:buAutoNum type="arabicPeriod" startAt="11"/>
            </a:pPr>
            <a:endParaRPr lang="pt-BR" sz="1800" dirty="0" smtClean="0"/>
          </a:p>
          <a:p>
            <a:pPr marL="476250" indent="-476250" algn="just">
              <a:lnSpc>
                <a:spcPct val="180000"/>
              </a:lnSpc>
              <a:buSzPct val="100000"/>
              <a:buFont typeface="+mj-lt"/>
              <a:buAutoNum type="arabicPeriod" startAt="11"/>
            </a:pPr>
            <a:endParaRPr lang="pt-BR" sz="1800" dirty="0" smtClean="0"/>
          </a:p>
          <a:p>
            <a:pPr marL="476250" indent="-476250" algn="just">
              <a:lnSpc>
                <a:spcPct val="180000"/>
              </a:lnSpc>
              <a:buSzPct val="100000"/>
              <a:buFont typeface="+mj-lt"/>
              <a:buAutoNum type="arabicPeriod" startAt="11"/>
            </a:pPr>
            <a:endParaRPr lang="pt-BR" sz="1800" dirty="0" smtClean="0"/>
          </a:p>
          <a:p>
            <a:pPr marL="476250" indent="-476250" algn="just">
              <a:lnSpc>
                <a:spcPct val="180000"/>
              </a:lnSpc>
              <a:buSzPct val="100000"/>
              <a:buNone/>
            </a:pPr>
            <a:endParaRPr lang="pt-BR" sz="1800" dirty="0" smtClean="0"/>
          </a:p>
          <a:p>
            <a:pPr marL="732282" lvl="1" indent="-476250" algn="just">
              <a:lnSpc>
                <a:spcPct val="180000"/>
              </a:lnSpc>
              <a:buSzPct val="100000"/>
              <a:buNone/>
            </a:pPr>
            <a:endParaRPr lang="pt-BR" sz="1400" dirty="0" smtClean="0"/>
          </a:p>
          <a:p>
            <a:pPr marL="970026" lvl="2" indent="-476250" algn="just">
              <a:lnSpc>
                <a:spcPct val="180000"/>
              </a:lnSpc>
              <a:buSzPct val="70000"/>
              <a:buNone/>
            </a:pPr>
            <a:endParaRPr lang="pt-BR" sz="1600" dirty="0" smtClean="0"/>
          </a:p>
          <a:p>
            <a:pPr marL="476250" indent="-476250" algn="just">
              <a:lnSpc>
                <a:spcPct val="180000"/>
              </a:lnSpc>
              <a:buSzPct val="100000"/>
              <a:buNone/>
            </a:pPr>
            <a:endParaRPr lang="pt-BR" sz="1800" dirty="0"/>
          </a:p>
          <a:p>
            <a:pPr marL="476250" indent="-476250" algn="just">
              <a:lnSpc>
                <a:spcPct val="180000"/>
              </a:lnSpc>
            </a:pPr>
            <a:endParaRPr lang="pt-BR" sz="1800" dirty="0"/>
          </a:p>
          <a:p>
            <a:pPr marL="476250" indent="-476250" algn="just">
              <a:lnSpc>
                <a:spcPct val="180000"/>
              </a:lnSpc>
            </a:pPr>
            <a:endParaRPr lang="pt-BR" sz="1800" dirty="0"/>
          </a:p>
          <a:p>
            <a:pPr marL="476250" indent="-476250" algn="just">
              <a:lnSpc>
                <a:spcPct val="180000"/>
              </a:lnSpc>
              <a:buFont typeface="Wingdings" pitchFamily="2" charset="2"/>
              <a:buNone/>
            </a:pPr>
            <a:endParaRPr lang="pt-BR" sz="1800" dirty="0"/>
          </a:p>
        </p:txBody>
      </p:sp>
      <p:pic>
        <p:nvPicPr>
          <p:cNvPr id="1026" name="Picture 2"/>
          <p:cNvPicPr>
            <a:picLocks noChangeAspect="1" noChangeArrowheads="1"/>
          </p:cNvPicPr>
          <p:nvPr/>
        </p:nvPicPr>
        <p:blipFill>
          <a:blip r:embed="rId3" cstate="print"/>
          <a:srcRect/>
          <a:stretch>
            <a:fillRect/>
          </a:stretch>
        </p:blipFill>
        <p:spPr bwMode="auto">
          <a:xfrm>
            <a:off x="251520" y="2636912"/>
            <a:ext cx="8600492" cy="2126729"/>
          </a:xfrm>
          <a:prstGeom prst="rect">
            <a:avLst/>
          </a:prstGeom>
          <a:noFill/>
          <a:ln w="9525">
            <a:noFill/>
            <a:miter lim="800000"/>
            <a:headEnd/>
            <a:tailEnd/>
          </a:ln>
        </p:spPr>
      </p:pic>
      <p:sp>
        <p:nvSpPr>
          <p:cNvPr id="6" name="Título 3"/>
          <p:cNvSpPr txBox="1">
            <a:spLocks/>
          </p:cNvSpPr>
          <p:nvPr/>
        </p:nvSpPr>
        <p:spPr>
          <a:xfrm>
            <a:off x="544016" y="201694"/>
            <a:ext cx="7772400" cy="1082056"/>
          </a:xfrm>
          <a:prstGeom prst="rect">
            <a:avLst/>
          </a:prstGeom>
        </p:spPr>
        <p:txBody>
          <a:bodyPr vert="horz" rtlCol="0" anchor="ctr">
            <a:normAutofit/>
            <a:scene3d>
              <a:camera prst="orthographicFront"/>
              <a:lightRig rig="soft" dir="tl">
                <a:rot lat="0" lon="0" rev="0"/>
              </a:lightRig>
            </a:scene3d>
            <a:sp3d contourW="25400" prstMaterial="matte">
              <a:bevelT w="25400" h="55880" prst="artDeco"/>
              <a:contourClr>
                <a:schemeClr val="accent2">
                  <a:tint val="20000"/>
                </a:schemeClr>
              </a:contourClr>
            </a:sp3d>
          </a:bodyPr>
          <a:lst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a:lstStyle>
          <a:p>
            <a:pPr algn="ctr"/>
            <a:r>
              <a:rPr lang="pt-BR" dirty="0" smtClean="0">
                <a:solidFill>
                  <a:srgbClr val="C00000"/>
                </a:solidFill>
              </a:rPr>
              <a:t>Exercício: Laboratório</a:t>
            </a:r>
            <a:endParaRPr lang="pt-BR" dirty="0">
              <a:solidFill>
                <a:srgbClr val="C00000"/>
              </a:solidFill>
            </a:endParaRPr>
          </a:p>
        </p:txBody>
      </p:sp>
      <p:pic>
        <p:nvPicPr>
          <p:cNvPr id="7" name="Picture 2" descr="http://vignette1.wikia.nocookie.net/battlezone/images/9/99/Pc_icon.png/revision/latest?cb=20150211172448"/>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66943" y="99947"/>
            <a:ext cx="1248073" cy="12480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8452906"/>
      </p:ext>
    </p:extLst>
  </p:cSld>
  <p:clrMapOvr>
    <a:masterClrMapping/>
  </p:clrMapOvr>
  <p:timing>
    <p:tnLst>
      <p:par>
        <p:cTn id="1" dur="indefinite" restart="never" nodeType="tmRoot"/>
      </p:par>
    </p:tn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6"/>
          <p:cNvSpPr>
            <a:spLocks noGrp="1"/>
          </p:cNvSpPr>
          <p:nvPr>
            <p:ph type="title"/>
          </p:nvPr>
        </p:nvSpPr>
        <p:spPr>
          <a:xfrm>
            <a:off x="485804" y="1571612"/>
            <a:ext cx="8229600" cy="4143404"/>
          </a:xfrm>
        </p:spPr>
        <p:txBody>
          <a:bodyPr>
            <a:noAutofit/>
          </a:bodyPr>
          <a:lstStyle/>
          <a:p>
            <a:pPr algn="ctr"/>
            <a:r>
              <a:rPr lang="pt-BR" sz="8000" dirty="0" smtClean="0">
                <a:effectLst>
                  <a:glow rad="228600">
                    <a:schemeClr val="accent5">
                      <a:satMod val="175000"/>
                      <a:alpha val="40000"/>
                    </a:schemeClr>
                  </a:glow>
                  <a:outerShdw blurRad="31750" dist="25400" dir="5400000" algn="tl" rotWithShape="0">
                    <a:srgbClr val="000000">
                      <a:alpha val="25000"/>
                    </a:srgbClr>
                  </a:outerShdw>
                </a:effectLst>
              </a:rPr>
              <a:t>PROJETO 04</a:t>
            </a:r>
            <a:br>
              <a:rPr lang="pt-BR" sz="8000" dirty="0" smtClean="0">
                <a:effectLst>
                  <a:glow rad="228600">
                    <a:schemeClr val="accent5">
                      <a:satMod val="175000"/>
                      <a:alpha val="40000"/>
                    </a:schemeClr>
                  </a:glow>
                  <a:outerShdw blurRad="31750" dist="25400" dir="5400000" algn="tl" rotWithShape="0">
                    <a:srgbClr val="000000">
                      <a:alpha val="25000"/>
                    </a:srgbClr>
                  </a:outerShdw>
                </a:effectLst>
              </a:rPr>
            </a:br>
            <a:r>
              <a:rPr lang="pt-BR" sz="4400" dirty="0" smtClean="0">
                <a:effectLst>
                  <a:glow rad="228600">
                    <a:schemeClr val="accent5">
                      <a:satMod val="175000"/>
                      <a:alpha val="40000"/>
                    </a:schemeClr>
                  </a:glow>
                  <a:outerShdw blurRad="31750" dist="25400" dir="5400000" algn="tl" rotWithShape="0">
                    <a:srgbClr val="000000">
                      <a:alpha val="25000"/>
                    </a:srgbClr>
                  </a:outerShdw>
                </a:effectLst>
              </a:rPr>
              <a:t/>
            </a:r>
            <a:br>
              <a:rPr lang="pt-BR" sz="4400" dirty="0" smtClean="0">
                <a:effectLst>
                  <a:glow rad="228600">
                    <a:schemeClr val="accent5">
                      <a:satMod val="175000"/>
                      <a:alpha val="40000"/>
                    </a:schemeClr>
                  </a:glow>
                  <a:outerShdw blurRad="31750" dist="25400" dir="5400000" algn="tl" rotWithShape="0">
                    <a:srgbClr val="000000">
                      <a:alpha val="25000"/>
                    </a:srgbClr>
                  </a:outerShdw>
                </a:effectLst>
              </a:rPr>
            </a:br>
            <a:r>
              <a:rPr lang="pt-BR" sz="3600" dirty="0" smtClean="0">
                <a:effectLst>
                  <a:glow rad="228600">
                    <a:schemeClr val="accent5">
                      <a:satMod val="175000"/>
                      <a:alpha val="40000"/>
                    </a:schemeClr>
                  </a:glow>
                  <a:outerShdw blurRad="31750" dist="25400" dir="5400000" algn="tl" rotWithShape="0">
                    <a:srgbClr val="000000">
                      <a:alpha val="25000"/>
                    </a:srgbClr>
                  </a:outerShdw>
                </a:effectLst>
              </a:rPr>
              <a:t>“Construção do </a:t>
            </a:r>
            <a:r>
              <a:rPr lang="pt-BR" sz="3600" i="1" dirty="0" smtClean="0">
                <a:effectLst>
                  <a:glow rad="228600">
                    <a:schemeClr val="accent5">
                      <a:satMod val="175000"/>
                      <a:alpha val="40000"/>
                    </a:schemeClr>
                  </a:glow>
                  <a:outerShdw blurRad="31750" dist="25400" dir="5400000" algn="tl" rotWithShape="0">
                    <a:srgbClr val="000000">
                      <a:alpha val="25000"/>
                    </a:srgbClr>
                  </a:outerShdw>
                </a:effectLst>
              </a:rPr>
              <a:t>layout</a:t>
            </a:r>
            <a:r>
              <a:rPr lang="pt-BR" sz="3600" dirty="0" smtClean="0">
                <a:effectLst>
                  <a:glow rad="228600">
                    <a:schemeClr val="accent5">
                      <a:satMod val="175000"/>
                      <a:alpha val="40000"/>
                    </a:schemeClr>
                  </a:glow>
                  <a:outerShdw blurRad="31750" dist="25400" dir="5400000" algn="tl" rotWithShape="0">
                    <a:srgbClr val="000000">
                      <a:alpha val="25000"/>
                    </a:srgbClr>
                  </a:outerShdw>
                </a:effectLst>
              </a:rPr>
              <a:t>  de uma página a partir de folhas de estilo com flutuação (caixa de informações com largura variável)”</a:t>
            </a:r>
            <a:br>
              <a:rPr lang="pt-BR" sz="3600" dirty="0" smtClean="0">
                <a:effectLst>
                  <a:glow rad="228600">
                    <a:schemeClr val="accent5">
                      <a:satMod val="175000"/>
                      <a:alpha val="40000"/>
                    </a:schemeClr>
                  </a:glow>
                  <a:outerShdw blurRad="31750" dist="25400" dir="5400000" algn="tl" rotWithShape="0">
                    <a:srgbClr val="000000">
                      <a:alpha val="25000"/>
                    </a:srgbClr>
                  </a:outerShdw>
                </a:effectLst>
              </a:rPr>
            </a:br>
            <a:r>
              <a:rPr lang="pt-BR" sz="3600" dirty="0" smtClean="0">
                <a:effectLst>
                  <a:glow rad="228600">
                    <a:schemeClr val="accent5">
                      <a:satMod val="175000"/>
                      <a:alpha val="40000"/>
                    </a:schemeClr>
                  </a:glow>
                  <a:outerShdw blurRad="31750" dist="25400" dir="5400000" algn="tl" rotWithShape="0">
                    <a:srgbClr val="000000">
                      <a:alpha val="25000"/>
                    </a:srgbClr>
                  </a:outerShdw>
                </a:effectLst>
              </a:rPr>
              <a:t/>
            </a:r>
            <a:br>
              <a:rPr lang="pt-BR" sz="3600" dirty="0" smtClean="0">
                <a:effectLst>
                  <a:glow rad="228600">
                    <a:schemeClr val="accent5">
                      <a:satMod val="175000"/>
                      <a:alpha val="40000"/>
                    </a:schemeClr>
                  </a:glow>
                  <a:outerShdw blurRad="31750" dist="25400" dir="5400000" algn="tl" rotWithShape="0">
                    <a:srgbClr val="000000">
                      <a:alpha val="25000"/>
                    </a:srgbClr>
                  </a:outerShdw>
                </a:effectLst>
              </a:rPr>
            </a:br>
            <a:endParaRPr lang="pt-BR" sz="4400" dirty="0">
              <a:effectLst>
                <a:glow rad="228600">
                  <a:schemeClr val="accent5">
                    <a:satMod val="175000"/>
                    <a:alpha val="40000"/>
                  </a:schemeClr>
                </a:glow>
                <a:outerShdw blurRad="31750" dist="25400" dir="5400000" algn="tl" rotWithShape="0">
                  <a:srgbClr val="000000">
                    <a:alpha val="25000"/>
                  </a:srgbClr>
                </a:outerShdw>
              </a:effectLst>
            </a:endParaRPr>
          </a:p>
        </p:txBody>
      </p:sp>
    </p:spTree>
    <p:extLst>
      <p:ext uri="{BB962C8B-B14F-4D97-AF65-F5344CB8AC3E}">
        <p14:creationId xmlns:p14="http://schemas.microsoft.com/office/powerpoint/2010/main" val="1958037849"/>
      </p:ext>
    </p:extLst>
  </p:cSld>
  <p:clrMapOvr>
    <a:masterClrMapping/>
  </p:clrMapOvr>
  <p:timing>
    <p:tnLst>
      <p:par>
        <p:cTn id="1" dur="indefinite" restart="never" nodeType="tmRoot"/>
      </p:par>
    </p:tn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cstate="email"/>
          <a:srcRect/>
          <a:stretch>
            <a:fillRect/>
          </a:stretch>
        </p:blipFill>
        <p:spPr bwMode="auto">
          <a:xfrm>
            <a:off x="64787" y="55755"/>
            <a:ext cx="6156906" cy="6737270"/>
          </a:xfrm>
          <a:prstGeom prst="rect">
            <a:avLst/>
          </a:prstGeom>
          <a:noFill/>
          <a:ln w="9525">
            <a:noFill/>
            <a:miter lim="800000"/>
            <a:headEnd/>
            <a:tailEnd/>
          </a:ln>
        </p:spPr>
      </p:pic>
      <p:sp>
        <p:nvSpPr>
          <p:cNvPr id="8" name="Retângulo de cantos arredondados 7"/>
          <p:cNvSpPr/>
          <p:nvPr/>
        </p:nvSpPr>
        <p:spPr>
          <a:xfrm>
            <a:off x="3357554" y="357166"/>
            <a:ext cx="5643570" cy="642942"/>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pt-BR" sz="1400" dirty="0" smtClean="0"/>
              <a:t>http://</a:t>
            </a:r>
            <a:r>
              <a:rPr lang="pt-BR" sz="1400" u="sng" dirty="0" smtClean="0"/>
              <a:t>wiltonfilho.hdfree.com.br/projeto04/index.html</a:t>
            </a:r>
            <a:endParaRPr lang="pt-BR" sz="1400" u="sng" dirty="0"/>
          </a:p>
        </p:txBody>
      </p:sp>
      <p:sp>
        <p:nvSpPr>
          <p:cNvPr id="9" name="Retângulo de cantos arredondados 8"/>
          <p:cNvSpPr/>
          <p:nvPr/>
        </p:nvSpPr>
        <p:spPr>
          <a:xfrm>
            <a:off x="500034" y="2357430"/>
            <a:ext cx="3929090" cy="3571900"/>
          </a:xfrm>
          <a:prstGeom prst="round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pt-BR"/>
          </a:p>
        </p:txBody>
      </p:sp>
      <p:sp>
        <p:nvSpPr>
          <p:cNvPr id="10" name="Retângulo de cantos arredondados 9"/>
          <p:cNvSpPr/>
          <p:nvPr/>
        </p:nvSpPr>
        <p:spPr>
          <a:xfrm>
            <a:off x="4342003" y="2428868"/>
            <a:ext cx="1285884" cy="3000396"/>
          </a:xfrm>
          <a:prstGeom prst="round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pt-BR"/>
          </a:p>
        </p:txBody>
      </p:sp>
      <p:cxnSp>
        <p:nvCxnSpPr>
          <p:cNvPr id="12" name="Conector de seta reta 11"/>
          <p:cNvCxnSpPr/>
          <p:nvPr/>
        </p:nvCxnSpPr>
        <p:spPr>
          <a:xfrm>
            <a:off x="4357686" y="5715016"/>
            <a:ext cx="2357454" cy="1588"/>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14" name="Conector de seta reta 13"/>
          <p:cNvCxnSpPr/>
          <p:nvPr/>
        </p:nvCxnSpPr>
        <p:spPr>
          <a:xfrm>
            <a:off x="5715008" y="4857760"/>
            <a:ext cx="1214446" cy="1588"/>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sp>
        <p:nvSpPr>
          <p:cNvPr id="15" name="CaixaDeTexto 14"/>
          <p:cNvSpPr txBox="1"/>
          <p:nvPr/>
        </p:nvSpPr>
        <p:spPr>
          <a:xfrm>
            <a:off x="6913771" y="4703733"/>
            <a:ext cx="1234633" cy="307777"/>
          </a:xfrm>
          <a:prstGeom prst="rect">
            <a:avLst/>
          </a:prstGeom>
          <a:noFill/>
        </p:spPr>
        <p:txBody>
          <a:bodyPr wrap="none" rtlCol="0">
            <a:spAutoFit/>
          </a:bodyPr>
          <a:lstStyle/>
          <a:p>
            <a:r>
              <a:rPr lang="pt-BR" sz="1400" dirty="0" smtClean="0"/>
              <a:t>Largura fixa</a:t>
            </a:r>
            <a:endParaRPr lang="pt-BR" sz="1400" dirty="0"/>
          </a:p>
        </p:txBody>
      </p:sp>
      <p:sp>
        <p:nvSpPr>
          <p:cNvPr id="16" name="CaixaDeTexto 15"/>
          <p:cNvSpPr txBox="1"/>
          <p:nvPr/>
        </p:nvSpPr>
        <p:spPr>
          <a:xfrm>
            <a:off x="6697370" y="5559998"/>
            <a:ext cx="1568058" cy="307777"/>
          </a:xfrm>
          <a:prstGeom prst="rect">
            <a:avLst/>
          </a:prstGeom>
          <a:noFill/>
        </p:spPr>
        <p:txBody>
          <a:bodyPr wrap="none" rtlCol="0">
            <a:spAutoFit/>
          </a:bodyPr>
          <a:lstStyle/>
          <a:p>
            <a:r>
              <a:rPr lang="pt-BR" sz="1400" dirty="0" smtClean="0"/>
              <a:t>Largura variável</a:t>
            </a:r>
            <a:endParaRPr lang="pt-BR" sz="1400" dirty="0"/>
          </a:p>
        </p:txBody>
      </p:sp>
    </p:spTree>
    <p:extLst>
      <p:ext uri="{BB962C8B-B14F-4D97-AF65-F5344CB8AC3E}">
        <p14:creationId xmlns:p14="http://schemas.microsoft.com/office/powerpoint/2010/main" val="310070940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a:xfrm>
            <a:off x="457200" y="1481328"/>
            <a:ext cx="8329642" cy="4525963"/>
          </a:xfrm>
        </p:spPr>
        <p:txBody>
          <a:bodyPr>
            <a:noAutofit/>
          </a:bodyPr>
          <a:lstStyle/>
          <a:p>
            <a:pPr lvl="0" algn="just">
              <a:lnSpc>
                <a:spcPct val="170000"/>
              </a:lnSpc>
            </a:pPr>
            <a:r>
              <a:rPr lang="pt-BR" sz="1800" b="1" dirty="0" err="1" smtClean="0"/>
              <a:t>Tag</a:t>
            </a:r>
            <a:r>
              <a:rPr lang="pt-BR" sz="1800" b="1" dirty="0" smtClean="0"/>
              <a:t> utilizada no cabeçalho </a:t>
            </a:r>
            <a:r>
              <a:rPr lang="pt-BR" sz="1800" dirty="0" smtClean="0"/>
              <a:t>(continuação): </a:t>
            </a:r>
          </a:p>
          <a:p>
            <a:pPr lvl="1" algn="just">
              <a:lnSpc>
                <a:spcPct val="170000"/>
              </a:lnSpc>
            </a:pPr>
            <a:endParaRPr lang="pt-BR" sz="800" dirty="0" smtClean="0"/>
          </a:p>
          <a:p>
            <a:pPr lvl="1" algn="just">
              <a:lnSpc>
                <a:spcPct val="170000"/>
              </a:lnSpc>
            </a:pPr>
            <a:r>
              <a:rPr lang="pt-BR" sz="1800" dirty="0" smtClean="0"/>
              <a:t>Exemplos </a:t>
            </a:r>
            <a:r>
              <a:rPr lang="pt-BR" sz="1800" b="1" dirty="0" smtClean="0"/>
              <a:t>&lt;meta </a:t>
            </a:r>
            <a:r>
              <a:rPr lang="pt-BR" sz="1800" b="1" dirty="0" err="1" smtClean="0"/>
              <a:t>http-equiv</a:t>
            </a:r>
            <a:r>
              <a:rPr lang="pt-BR" sz="1800" b="1" dirty="0" smtClean="0"/>
              <a:t>&gt;</a:t>
            </a:r>
            <a:r>
              <a:rPr lang="pt-BR" sz="1800" dirty="0" smtClean="0"/>
              <a:t>:</a:t>
            </a:r>
          </a:p>
          <a:p>
            <a:pPr lvl="1" algn="just">
              <a:lnSpc>
                <a:spcPct val="170000"/>
              </a:lnSpc>
            </a:pPr>
            <a:endParaRPr lang="pt-BR" sz="1400" dirty="0" smtClean="0"/>
          </a:p>
          <a:p>
            <a:pPr lvl="1" algn="just">
              <a:lnSpc>
                <a:spcPct val="170000"/>
              </a:lnSpc>
            </a:pPr>
            <a:endParaRPr lang="pt-BR" sz="1400" dirty="0" smtClean="0"/>
          </a:p>
          <a:p>
            <a:pPr lvl="2" algn="just">
              <a:lnSpc>
                <a:spcPct val="170000"/>
              </a:lnSpc>
            </a:pPr>
            <a:r>
              <a:rPr lang="pt-BR" sz="1800" dirty="0" smtClean="0"/>
              <a:t>Utilizado pelos navegadores para classificação do site quanto ao idioma</a:t>
            </a:r>
          </a:p>
          <a:p>
            <a:pPr lvl="2" algn="just">
              <a:lnSpc>
                <a:spcPct val="170000"/>
              </a:lnSpc>
            </a:pPr>
            <a:r>
              <a:rPr lang="pt-BR" sz="1800" dirty="0" smtClean="0"/>
              <a:t>Auxiliar os navegadores a exibirem a acentuação e caracteres especiais corretamente</a:t>
            </a:r>
          </a:p>
          <a:p>
            <a:pPr lvl="2" algn="just">
              <a:lnSpc>
                <a:spcPct val="170000"/>
              </a:lnSpc>
            </a:pPr>
            <a:r>
              <a:rPr lang="pt-BR" sz="1800" dirty="0" smtClean="0"/>
              <a:t>Facilitar o uso de corretores ortográficos</a:t>
            </a:r>
          </a:p>
          <a:p>
            <a:pPr marL="1257300" lvl="3" indent="-342900" algn="just">
              <a:lnSpc>
                <a:spcPct val="170000"/>
              </a:lnSpc>
            </a:pPr>
            <a:endParaRPr lang="pt-BR" sz="1200" i="1" dirty="0" smtClean="0"/>
          </a:p>
          <a:p>
            <a:pPr lvl="1" algn="just">
              <a:lnSpc>
                <a:spcPct val="170000"/>
              </a:lnSpc>
            </a:pPr>
            <a:endParaRPr lang="pt-BR" sz="1400" dirty="0" smtClean="0"/>
          </a:p>
          <a:p>
            <a:pPr lvl="2" algn="just">
              <a:lnSpc>
                <a:spcPct val="170000"/>
              </a:lnSpc>
              <a:buNone/>
            </a:pPr>
            <a:endParaRPr lang="en-US" sz="1400" dirty="0" smtClean="0"/>
          </a:p>
          <a:p>
            <a:pPr lvl="1" algn="just">
              <a:lnSpc>
                <a:spcPct val="170000"/>
              </a:lnSpc>
            </a:pPr>
            <a:endParaRPr lang="pt-BR" sz="1600" dirty="0" smtClean="0"/>
          </a:p>
          <a:p>
            <a:pPr algn="just">
              <a:lnSpc>
                <a:spcPct val="170000"/>
              </a:lnSpc>
            </a:pPr>
            <a:endParaRPr lang="pt-BR" sz="1800" dirty="0"/>
          </a:p>
        </p:txBody>
      </p:sp>
      <p:sp>
        <p:nvSpPr>
          <p:cNvPr id="3" name="Título 2"/>
          <p:cNvSpPr>
            <a:spLocks noGrp="1"/>
          </p:cNvSpPr>
          <p:nvPr>
            <p:ph type="title"/>
          </p:nvPr>
        </p:nvSpPr>
        <p:spPr/>
        <p:txBody>
          <a:bodyPr/>
          <a:lstStyle/>
          <a:p>
            <a:pPr algn="ctr"/>
            <a:r>
              <a:rPr lang="pt-BR" dirty="0" err="1" smtClean="0"/>
              <a:t>TAGs</a:t>
            </a:r>
            <a:r>
              <a:rPr lang="pt-BR" dirty="0" smtClean="0"/>
              <a:t> HTML</a:t>
            </a:r>
            <a:endParaRPr lang="pt-BR" dirty="0"/>
          </a:p>
        </p:txBody>
      </p:sp>
      <p:sp>
        <p:nvSpPr>
          <p:cNvPr id="9" name="Retângulo 8"/>
          <p:cNvSpPr/>
          <p:nvPr/>
        </p:nvSpPr>
        <p:spPr>
          <a:xfrm>
            <a:off x="594858" y="2879242"/>
            <a:ext cx="8297622" cy="576064"/>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marL="0" lvl="3" algn="ctr"/>
            <a:r>
              <a:rPr lang="pt-BR" sz="2000" dirty="0" smtClean="0"/>
              <a:t>&lt;</a:t>
            </a:r>
            <a:r>
              <a:rPr lang="pt-BR" sz="2000" b="1" dirty="0" smtClean="0"/>
              <a:t>meta http-equiv</a:t>
            </a:r>
            <a:r>
              <a:rPr lang="pt-BR" sz="2000" dirty="0" smtClean="0"/>
              <a:t>=“content-language"     </a:t>
            </a:r>
            <a:r>
              <a:rPr lang="pt-BR" sz="2000" b="1" dirty="0" smtClean="0"/>
              <a:t>content</a:t>
            </a:r>
            <a:r>
              <a:rPr lang="pt-BR" sz="2000" dirty="0" smtClean="0"/>
              <a:t>=“pt-br"&gt;</a:t>
            </a:r>
            <a:endParaRPr lang="pt-BR" sz="3200" dirty="0"/>
          </a:p>
        </p:txBody>
      </p:sp>
      <p:sp>
        <p:nvSpPr>
          <p:cNvPr id="5" name="Slide Number Placeholder 4"/>
          <p:cNvSpPr>
            <a:spLocks noGrp="1"/>
          </p:cNvSpPr>
          <p:nvPr>
            <p:ph type="sldNum" sz="quarter" idx="12"/>
          </p:nvPr>
        </p:nvSpPr>
        <p:spPr/>
        <p:txBody>
          <a:bodyPr/>
          <a:lstStyle/>
          <a:p>
            <a:fld id="{64B04174-04F1-4CFC-A68E-9D1BC206F645}" type="slidenum">
              <a:rPr lang="pt-BR" smtClean="0"/>
              <a:pPr/>
              <a:t>25</a:t>
            </a:fld>
            <a:endParaRPr lang="pt-BR"/>
          </a:p>
        </p:txBody>
      </p:sp>
    </p:spTree>
  </p:cSld>
  <p:clrMapOvr>
    <a:masterClrMapping/>
  </p:clrMapOvr>
  <p:transition/>
  <p:timing>
    <p:tnLst>
      <p:par>
        <p:cTn id="1" dur="indefinite" restart="never" nodeType="tmRoot"/>
      </p:par>
    </p:tn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6"/>
          <p:cNvSpPr>
            <a:spLocks noGrp="1"/>
          </p:cNvSpPr>
          <p:nvPr>
            <p:ph type="title"/>
          </p:nvPr>
        </p:nvSpPr>
        <p:spPr>
          <a:xfrm>
            <a:off x="485804" y="1571612"/>
            <a:ext cx="8229600" cy="4143404"/>
          </a:xfrm>
        </p:spPr>
        <p:txBody>
          <a:bodyPr>
            <a:noAutofit/>
          </a:bodyPr>
          <a:lstStyle/>
          <a:p>
            <a:pPr algn="ctr"/>
            <a:r>
              <a:rPr lang="pt-BR" sz="8000" dirty="0" smtClean="0">
                <a:effectLst>
                  <a:glow rad="228600">
                    <a:schemeClr val="accent5">
                      <a:satMod val="175000"/>
                      <a:alpha val="40000"/>
                    </a:schemeClr>
                  </a:glow>
                  <a:outerShdw blurRad="31750" dist="25400" dir="5400000" algn="tl" rotWithShape="0">
                    <a:srgbClr val="000000">
                      <a:alpha val="25000"/>
                    </a:srgbClr>
                  </a:outerShdw>
                </a:effectLst>
              </a:rPr>
              <a:t>PROJETO 05</a:t>
            </a:r>
            <a:br>
              <a:rPr lang="pt-BR" sz="8000" dirty="0" smtClean="0">
                <a:effectLst>
                  <a:glow rad="228600">
                    <a:schemeClr val="accent5">
                      <a:satMod val="175000"/>
                      <a:alpha val="40000"/>
                    </a:schemeClr>
                  </a:glow>
                  <a:outerShdw blurRad="31750" dist="25400" dir="5400000" algn="tl" rotWithShape="0">
                    <a:srgbClr val="000000">
                      <a:alpha val="25000"/>
                    </a:srgbClr>
                  </a:outerShdw>
                </a:effectLst>
              </a:rPr>
            </a:br>
            <a:r>
              <a:rPr lang="pt-BR" sz="4400" dirty="0" smtClean="0">
                <a:effectLst>
                  <a:glow rad="228600">
                    <a:schemeClr val="accent5">
                      <a:satMod val="175000"/>
                      <a:alpha val="40000"/>
                    </a:schemeClr>
                  </a:glow>
                  <a:outerShdw blurRad="31750" dist="25400" dir="5400000" algn="tl" rotWithShape="0">
                    <a:srgbClr val="000000">
                      <a:alpha val="25000"/>
                    </a:srgbClr>
                  </a:outerShdw>
                </a:effectLst>
              </a:rPr>
              <a:t/>
            </a:r>
            <a:br>
              <a:rPr lang="pt-BR" sz="4400" dirty="0" smtClean="0">
                <a:effectLst>
                  <a:glow rad="228600">
                    <a:schemeClr val="accent5">
                      <a:satMod val="175000"/>
                      <a:alpha val="40000"/>
                    </a:schemeClr>
                  </a:glow>
                  <a:outerShdw blurRad="31750" dist="25400" dir="5400000" algn="tl" rotWithShape="0">
                    <a:srgbClr val="000000">
                      <a:alpha val="25000"/>
                    </a:srgbClr>
                  </a:outerShdw>
                </a:effectLst>
              </a:rPr>
            </a:br>
            <a:r>
              <a:rPr lang="pt-BR" sz="3600" dirty="0" smtClean="0">
                <a:effectLst>
                  <a:glow rad="228600">
                    <a:schemeClr val="accent5">
                      <a:satMod val="175000"/>
                      <a:alpha val="40000"/>
                    </a:schemeClr>
                  </a:glow>
                  <a:outerShdw blurRad="31750" dist="25400" dir="5400000" algn="tl" rotWithShape="0">
                    <a:srgbClr val="000000">
                      <a:alpha val="25000"/>
                    </a:srgbClr>
                  </a:outerShdw>
                </a:effectLst>
              </a:rPr>
              <a:t>“Construção do </a:t>
            </a:r>
            <a:r>
              <a:rPr lang="pt-BR" sz="3600" i="1" dirty="0" smtClean="0">
                <a:effectLst>
                  <a:glow rad="228600">
                    <a:schemeClr val="accent5">
                      <a:satMod val="175000"/>
                      <a:alpha val="40000"/>
                    </a:schemeClr>
                  </a:glow>
                  <a:outerShdw blurRad="31750" dist="25400" dir="5400000" algn="tl" rotWithShape="0">
                    <a:srgbClr val="000000">
                      <a:alpha val="25000"/>
                    </a:srgbClr>
                  </a:outerShdw>
                </a:effectLst>
              </a:rPr>
              <a:t>layout</a:t>
            </a:r>
            <a:r>
              <a:rPr lang="pt-BR" sz="3600" dirty="0" smtClean="0">
                <a:effectLst>
                  <a:glow rad="228600">
                    <a:schemeClr val="accent5">
                      <a:satMod val="175000"/>
                      <a:alpha val="40000"/>
                    </a:schemeClr>
                  </a:glow>
                  <a:outerShdw blurRad="31750" dist="25400" dir="5400000" algn="tl" rotWithShape="0">
                    <a:srgbClr val="000000">
                      <a:alpha val="25000"/>
                    </a:srgbClr>
                  </a:outerShdw>
                </a:effectLst>
              </a:rPr>
              <a:t>  de uma página a partir de folhas de estilo com flutuação (página com 3 colunas)”</a:t>
            </a:r>
            <a:br>
              <a:rPr lang="pt-BR" sz="3600" dirty="0" smtClean="0">
                <a:effectLst>
                  <a:glow rad="228600">
                    <a:schemeClr val="accent5">
                      <a:satMod val="175000"/>
                      <a:alpha val="40000"/>
                    </a:schemeClr>
                  </a:glow>
                  <a:outerShdw blurRad="31750" dist="25400" dir="5400000" algn="tl" rotWithShape="0">
                    <a:srgbClr val="000000">
                      <a:alpha val="25000"/>
                    </a:srgbClr>
                  </a:outerShdw>
                </a:effectLst>
              </a:rPr>
            </a:br>
            <a:r>
              <a:rPr lang="pt-BR" sz="3600" dirty="0" smtClean="0">
                <a:effectLst>
                  <a:glow rad="228600">
                    <a:schemeClr val="accent5">
                      <a:satMod val="175000"/>
                      <a:alpha val="40000"/>
                    </a:schemeClr>
                  </a:glow>
                  <a:outerShdw blurRad="31750" dist="25400" dir="5400000" algn="tl" rotWithShape="0">
                    <a:srgbClr val="000000">
                      <a:alpha val="25000"/>
                    </a:srgbClr>
                  </a:outerShdw>
                </a:effectLst>
              </a:rPr>
              <a:t/>
            </a:r>
            <a:br>
              <a:rPr lang="pt-BR" sz="3600" dirty="0" smtClean="0">
                <a:effectLst>
                  <a:glow rad="228600">
                    <a:schemeClr val="accent5">
                      <a:satMod val="175000"/>
                      <a:alpha val="40000"/>
                    </a:schemeClr>
                  </a:glow>
                  <a:outerShdw blurRad="31750" dist="25400" dir="5400000" algn="tl" rotWithShape="0">
                    <a:srgbClr val="000000">
                      <a:alpha val="25000"/>
                    </a:srgbClr>
                  </a:outerShdw>
                </a:effectLst>
              </a:rPr>
            </a:br>
            <a:endParaRPr lang="pt-BR" sz="4400" dirty="0">
              <a:effectLst>
                <a:glow rad="228600">
                  <a:schemeClr val="accent5">
                    <a:satMod val="175000"/>
                    <a:alpha val="40000"/>
                  </a:schemeClr>
                </a:glow>
                <a:outerShdw blurRad="31750" dist="25400" dir="5400000" algn="tl" rotWithShape="0">
                  <a:srgbClr val="000000">
                    <a:alpha val="25000"/>
                  </a:srgbClr>
                </a:outerShdw>
              </a:effectLst>
            </a:endParaRPr>
          </a:p>
        </p:txBody>
      </p:sp>
    </p:spTree>
    <p:extLst>
      <p:ext uri="{BB962C8B-B14F-4D97-AF65-F5344CB8AC3E}">
        <p14:creationId xmlns:p14="http://schemas.microsoft.com/office/powerpoint/2010/main" val="2401622869"/>
      </p:ext>
    </p:extLst>
  </p:cSld>
  <p:clrMapOvr>
    <a:masterClrMapping/>
  </p:clrMapOvr>
  <p:timing>
    <p:tnLst>
      <p:par>
        <p:cTn id="1" dur="indefinite" restart="never" nodeType="tmRoot"/>
      </p:par>
    </p:tn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3704" y="169313"/>
            <a:ext cx="7484640" cy="5347919"/>
          </a:xfrm>
          <a:prstGeom prst="rect">
            <a:avLst/>
          </a:prstGeom>
        </p:spPr>
      </p:pic>
      <p:cxnSp>
        <p:nvCxnSpPr>
          <p:cNvPr id="8" name="Straight Arrow Connector 7"/>
          <p:cNvCxnSpPr/>
          <p:nvPr/>
        </p:nvCxnSpPr>
        <p:spPr>
          <a:xfrm>
            <a:off x="1401588" y="1838059"/>
            <a:ext cx="6554788" cy="0"/>
          </a:xfrm>
          <a:prstGeom prst="straightConnector1">
            <a:avLst/>
          </a:prstGeom>
          <a:ln w="28575">
            <a:headEnd type="oval"/>
            <a:tailEnd type="arrow"/>
          </a:ln>
        </p:spPr>
        <p:style>
          <a:lnRef idx="1">
            <a:schemeClr val="accent2"/>
          </a:lnRef>
          <a:fillRef idx="0">
            <a:schemeClr val="accent2"/>
          </a:fillRef>
          <a:effectRef idx="0">
            <a:schemeClr val="accent2"/>
          </a:effectRef>
          <a:fontRef idx="minor">
            <a:schemeClr val="tx1"/>
          </a:fontRef>
        </p:style>
      </p:cxnSp>
      <p:cxnSp>
        <p:nvCxnSpPr>
          <p:cNvPr id="10" name="Straight Arrow Connector 9"/>
          <p:cNvCxnSpPr/>
          <p:nvPr/>
        </p:nvCxnSpPr>
        <p:spPr>
          <a:xfrm>
            <a:off x="6852766" y="2132856"/>
            <a:ext cx="1103610" cy="0"/>
          </a:xfrm>
          <a:prstGeom prst="straightConnector1">
            <a:avLst/>
          </a:prstGeom>
          <a:ln w="28575">
            <a:headEnd type="oval"/>
            <a:tailEnd type="arrow"/>
          </a:ln>
        </p:spPr>
        <p:style>
          <a:lnRef idx="1">
            <a:schemeClr val="accent2"/>
          </a:lnRef>
          <a:fillRef idx="0">
            <a:schemeClr val="accent2"/>
          </a:fillRef>
          <a:effectRef idx="0">
            <a:schemeClr val="accent2"/>
          </a:effectRef>
          <a:fontRef idx="minor">
            <a:schemeClr val="tx1"/>
          </a:fontRef>
        </p:style>
      </p:cxnSp>
      <p:sp>
        <p:nvSpPr>
          <p:cNvPr id="13" name="TextBox 12"/>
          <p:cNvSpPr txBox="1"/>
          <p:nvPr/>
        </p:nvSpPr>
        <p:spPr>
          <a:xfrm>
            <a:off x="8011575" y="1773977"/>
            <a:ext cx="1024921" cy="430887"/>
          </a:xfrm>
          <a:prstGeom prst="rect">
            <a:avLst/>
          </a:prstGeom>
          <a:noFill/>
        </p:spPr>
        <p:txBody>
          <a:bodyPr wrap="square" rtlCol="0">
            <a:spAutoFit/>
          </a:bodyPr>
          <a:lstStyle/>
          <a:p>
            <a:r>
              <a:rPr lang="pt-BR" sz="1100" dirty="0" smtClean="0"/>
              <a:t>Caixas de </a:t>
            </a:r>
          </a:p>
          <a:p>
            <a:r>
              <a:rPr lang="pt-BR" sz="1100" dirty="0" smtClean="0"/>
              <a:t>largura fixa</a:t>
            </a:r>
            <a:endParaRPr lang="pt-BR" sz="1100" dirty="0"/>
          </a:p>
        </p:txBody>
      </p:sp>
      <p:cxnSp>
        <p:nvCxnSpPr>
          <p:cNvPr id="16" name="Straight Arrow Connector 15"/>
          <p:cNvCxnSpPr/>
          <p:nvPr/>
        </p:nvCxnSpPr>
        <p:spPr>
          <a:xfrm>
            <a:off x="4955530" y="4653136"/>
            <a:ext cx="0" cy="1296144"/>
          </a:xfrm>
          <a:prstGeom prst="straightConnector1">
            <a:avLst/>
          </a:prstGeom>
          <a:ln w="28575">
            <a:headEnd type="oval"/>
            <a:tailEnd type="arrow"/>
          </a:ln>
        </p:spPr>
        <p:style>
          <a:lnRef idx="1">
            <a:schemeClr val="accent2"/>
          </a:lnRef>
          <a:fillRef idx="0">
            <a:schemeClr val="accent2"/>
          </a:fillRef>
          <a:effectRef idx="0">
            <a:schemeClr val="accent2"/>
          </a:effectRef>
          <a:fontRef idx="minor">
            <a:schemeClr val="tx1"/>
          </a:fontRef>
        </p:style>
      </p:cxnSp>
      <p:cxnSp>
        <p:nvCxnSpPr>
          <p:cNvPr id="19" name="Straight Arrow Connector 18"/>
          <p:cNvCxnSpPr/>
          <p:nvPr/>
        </p:nvCxnSpPr>
        <p:spPr>
          <a:xfrm>
            <a:off x="5364088" y="5013176"/>
            <a:ext cx="0" cy="936104"/>
          </a:xfrm>
          <a:prstGeom prst="straightConnector1">
            <a:avLst/>
          </a:prstGeom>
          <a:ln w="28575">
            <a:headEnd type="oval"/>
            <a:tailEnd type="arrow"/>
          </a:ln>
        </p:spPr>
        <p:style>
          <a:lnRef idx="1">
            <a:schemeClr val="accent2"/>
          </a:lnRef>
          <a:fillRef idx="0">
            <a:schemeClr val="accent2"/>
          </a:fillRef>
          <a:effectRef idx="0">
            <a:schemeClr val="accent2"/>
          </a:effectRef>
          <a:fontRef idx="minor">
            <a:schemeClr val="tx1"/>
          </a:fontRef>
        </p:style>
      </p:cxnSp>
      <p:sp>
        <p:nvSpPr>
          <p:cNvPr id="21" name="TextBox 20"/>
          <p:cNvSpPr txBox="1"/>
          <p:nvPr/>
        </p:nvSpPr>
        <p:spPr>
          <a:xfrm>
            <a:off x="4677173" y="6022449"/>
            <a:ext cx="2727398" cy="430887"/>
          </a:xfrm>
          <a:prstGeom prst="rect">
            <a:avLst/>
          </a:prstGeom>
          <a:noFill/>
        </p:spPr>
        <p:txBody>
          <a:bodyPr wrap="square" rtlCol="0">
            <a:spAutoFit/>
          </a:bodyPr>
          <a:lstStyle/>
          <a:p>
            <a:r>
              <a:rPr lang="pt-BR" sz="1100" dirty="0" smtClean="0"/>
              <a:t>Caixas de largura variável conforme largura da janela do navegador</a:t>
            </a:r>
            <a:endParaRPr lang="pt-BR" sz="1100" dirty="0"/>
          </a:p>
        </p:txBody>
      </p:sp>
      <p:grpSp>
        <p:nvGrpSpPr>
          <p:cNvPr id="29" name="Group 28"/>
          <p:cNvGrpSpPr/>
          <p:nvPr/>
        </p:nvGrpSpPr>
        <p:grpSpPr>
          <a:xfrm>
            <a:off x="456527" y="1375440"/>
            <a:ext cx="4104456" cy="4896544"/>
            <a:chOff x="456527" y="1196752"/>
            <a:chExt cx="4104456" cy="4896544"/>
          </a:xfrm>
        </p:grpSpPr>
        <p:cxnSp>
          <p:nvCxnSpPr>
            <p:cNvPr id="22" name="Straight Arrow Connector 21"/>
            <p:cNvCxnSpPr/>
            <p:nvPr/>
          </p:nvCxnSpPr>
          <p:spPr>
            <a:xfrm>
              <a:off x="467544" y="1196752"/>
              <a:ext cx="0" cy="4896544"/>
            </a:xfrm>
            <a:prstGeom prst="straightConnector1">
              <a:avLst/>
            </a:prstGeom>
            <a:ln w="28575">
              <a:headEnd type="oval"/>
              <a:tailEnd type="none"/>
            </a:ln>
          </p:spPr>
          <p:style>
            <a:lnRef idx="1">
              <a:schemeClr val="accent2"/>
            </a:lnRef>
            <a:fillRef idx="0">
              <a:schemeClr val="accent2"/>
            </a:fillRef>
            <a:effectRef idx="0">
              <a:schemeClr val="accent2"/>
            </a:effectRef>
            <a:fontRef idx="minor">
              <a:schemeClr val="tx1"/>
            </a:fontRef>
          </p:style>
        </p:cxnSp>
        <p:cxnSp>
          <p:nvCxnSpPr>
            <p:cNvPr id="25" name="Straight Arrow Connector 24"/>
            <p:cNvCxnSpPr/>
            <p:nvPr/>
          </p:nvCxnSpPr>
          <p:spPr>
            <a:xfrm>
              <a:off x="456527" y="6082279"/>
              <a:ext cx="4104456" cy="0"/>
            </a:xfrm>
            <a:prstGeom prst="straightConnector1">
              <a:avLst/>
            </a:prstGeom>
            <a:ln w="28575">
              <a:headEnd type="none"/>
              <a:tailEnd type="arrow"/>
            </a:ln>
          </p:spPr>
          <p:style>
            <a:lnRef idx="1">
              <a:schemeClr val="accent2"/>
            </a:lnRef>
            <a:fillRef idx="0">
              <a:schemeClr val="accent2"/>
            </a:fillRef>
            <a:effectRef idx="0">
              <a:schemeClr val="accent2"/>
            </a:effectRef>
            <a:fontRef idx="minor">
              <a:schemeClr val="tx1"/>
            </a:fontRef>
          </p:style>
        </p:cxnSp>
      </p:grpSp>
    </p:spTree>
    <p:extLst>
      <p:ext uri="{BB962C8B-B14F-4D97-AF65-F5344CB8AC3E}">
        <p14:creationId xmlns:p14="http://schemas.microsoft.com/office/powerpoint/2010/main" val="3132714227"/>
      </p:ext>
    </p:extLst>
  </p:cSld>
  <p:clrMapOvr>
    <a:masterClrMapping/>
  </p:clrMapOvr>
  <p:timing>
    <p:tnLst>
      <p:par>
        <p:cTn id="1" dur="indefinite" restart="never" nodeType="tmRoot"/>
      </p:par>
    </p:tn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Rectangle 2"/>
          <p:cNvSpPr>
            <a:spLocks noGrp="1" noChangeArrowheads="1"/>
          </p:cNvSpPr>
          <p:nvPr>
            <p:ph type="title"/>
          </p:nvPr>
        </p:nvSpPr>
        <p:spPr/>
        <p:txBody>
          <a:bodyPr/>
          <a:lstStyle/>
          <a:p>
            <a:pPr algn="ctr"/>
            <a:r>
              <a:rPr lang="pt-BR" dirty="0" smtClean="0"/>
              <a:t>Layout congelado</a:t>
            </a:r>
            <a:endParaRPr lang="pt-BR" dirty="0"/>
          </a:p>
        </p:txBody>
      </p:sp>
      <p:sp>
        <p:nvSpPr>
          <p:cNvPr id="202755" name="Rectangle 3"/>
          <p:cNvSpPr>
            <a:spLocks noGrp="1" noChangeArrowheads="1"/>
          </p:cNvSpPr>
          <p:nvPr>
            <p:ph type="body" idx="1"/>
          </p:nvPr>
        </p:nvSpPr>
        <p:spPr>
          <a:xfrm>
            <a:off x="671514" y="1428736"/>
            <a:ext cx="8043890" cy="4357718"/>
          </a:xfrm>
        </p:spPr>
        <p:txBody>
          <a:bodyPr>
            <a:normAutofit/>
          </a:bodyPr>
          <a:lstStyle/>
          <a:p>
            <a:pPr marL="476250" indent="-476250" algn="just">
              <a:lnSpc>
                <a:spcPct val="180000"/>
              </a:lnSpc>
              <a:buSzPct val="100000"/>
            </a:pPr>
            <a:endParaRPr lang="pt-BR" sz="1400" dirty="0" smtClean="0"/>
          </a:p>
          <a:p>
            <a:pPr marL="476250" indent="-476250" algn="just">
              <a:lnSpc>
                <a:spcPct val="180000"/>
              </a:lnSpc>
              <a:buSzPct val="100000"/>
            </a:pPr>
            <a:endParaRPr lang="pt-BR" sz="1800" dirty="0" smtClean="0"/>
          </a:p>
          <a:p>
            <a:pPr marL="476250" indent="-476250" algn="just">
              <a:lnSpc>
                <a:spcPct val="180000"/>
              </a:lnSpc>
              <a:buSzPct val="100000"/>
            </a:pPr>
            <a:endParaRPr lang="pt-BR" sz="1800" dirty="0" smtClean="0"/>
          </a:p>
          <a:p>
            <a:pPr marL="476250" indent="-476250" algn="just">
              <a:lnSpc>
                <a:spcPct val="180000"/>
              </a:lnSpc>
              <a:buSzPct val="100000"/>
              <a:buFont typeface="+mj-lt"/>
              <a:buAutoNum type="arabicPeriod" startAt="11"/>
            </a:pPr>
            <a:endParaRPr lang="pt-BR" sz="1800" dirty="0" smtClean="0"/>
          </a:p>
          <a:p>
            <a:pPr marL="476250" indent="-476250" algn="just">
              <a:lnSpc>
                <a:spcPct val="180000"/>
              </a:lnSpc>
              <a:buSzPct val="100000"/>
              <a:buFont typeface="+mj-lt"/>
              <a:buAutoNum type="arabicPeriod" startAt="11"/>
            </a:pPr>
            <a:endParaRPr lang="pt-BR" sz="1800" dirty="0" smtClean="0"/>
          </a:p>
          <a:p>
            <a:pPr marL="476250" indent="-476250" algn="just">
              <a:lnSpc>
                <a:spcPct val="180000"/>
              </a:lnSpc>
              <a:buSzPct val="100000"/>
              <a:buFont typeface="+mj-lt"/>
              <a:buAutoNum type="arabicPeriod" startAt="11"/>
            </a:pPr>
            <a:endParaRPr lang="pt-BR" sz="1800" dirty="0" smtClean="0"/>
          </a:p>
          <a:p>
            <a:pPr marL="476250" indent="-476250" algn="just">
              <a:lnSpc>
                <a:spcPct val="180000"/>
              </a:lnSpc>
              <a:buSzPct val="100000"/>
              <a:buFont typeface="+mj-lt"/>
              <a:buAutoNum type="arabicPeriod" startAt="11"/>
            </a:pPr>
            <a:endParaRPr lang="pt-BR" sz="1800" dirty="0" smtClean="0"/>
          </a:p>
          <a:p>
            <a:pPr marL="476250" indent="-476250" algn="just">
              <a:lnSpc>
                <a:spcPct val="180000"/>
              </a:lnSpc>
              <a:buSzPct val="100000"/>
              <a:buFont typeface="+mj-lt"/>
              <a:buAutoNum type="arabicPeriod" startAt="11"/>
            </a:pPr>
            <a:endParaRPr lang="pt-BR" sz="1800" dirty="0" smtClean="0"/>
          </a:p>
          <a:p>
            <a:pPr marL="476250" indent="-476250" algn="just">
              <a:lnSpc>
                <a:spcPct val="180000"/>
              </a:lnSpc>
              <a:buSzPct val="100000"/>
              <a:buFont typeface="+mj-lt"/>
              <a:buAutoNum type="arabicPeriod" startAt="11"/>
            </a:pPr>
            <a:endParaRPr lang="pt-BR" sz="1800" dirty="0" smtClean="0"/>
          </a:p>
          <a:p>
            <a:pPr marL="476250" indent="-476250" algn="just">
              <a:lnSpc>
                <a:spcPct val="180000"/>
              </a:lnSpc>
              <a:buSzPct val="100000"/>
              <a:buNone/>
            </a:pPr>
            <a:endParaRPr lang="pt-BR" sz="1800" dirty="0" smtClean="0"/>
          </a:p>
          <a:p>
            <a:pPr marL="732282" lvl="1" indent="-476250" algn="just">
              <a:lnSpc>
                <a:spcPct val="180000"/>
              </a:lnSpc>
              <a:buSzPct val="100000"/>
              <a:buNone/>
            </a:pPr>
            <a:endParaRPr lang="pt-BR" sz="1400" dirty="0" smtClean="0"/>
          </a:p>
          <a:p>
            <a:pPr marL="970026" lvl="2" indent="-476250" algn="just">
              <a:lnSpc>
                <a:spcPct val="180000"/>
              </a:lnSpc>
              <a:buSzPct val="70000"/>
              <a:buNone/>
            </a:pPr>
            <a:endParaRPr lang="pt-BR" sz="1600" dirty="0" smtClean="0"/>
          </a:p>
          <a:p>
            <a:pPr marL="476250" indent="-476250" algn="just">
              <a:lnSpc>
                <a:spcPct val="180000"/>
              </a:lnSpc>
              <a:buSzPct val="100000"/>
              <a:buNone/>
            </a:pPr>
            <a:endParaRPr lang="pt-BR" sz="1800" dirty="0"/>
          </a:p>
          <a:p>
            <a:pPr marL="476250" indent="-476250" algn="just">
              <a:lnSpc>
                <a:spcPct val="180000"/>
              </a:lnSpc>
            </a:pPr>
            <a:endParaRPr lang="pt-BR" sz="1800" dirty="0"/>
          </a:p>
          <a:p>
            <a:pPr marL="476250" indent="-476250" algn="just">
              <a:lnSpc>
                <a:spcPct val="180000"/>
              </a:lnSpc>
            </a:pPr>
            <a:endParaRPr lang="pt-BR" sz="1800" dirty="0"/>
          </a:p>
          <a:p>
            <a:pPr marL="476250" indent="-476250" algn="just">
              <a:lnSpc>
                <a:spcPct val="180000"/>
              </a:lnSpc>
              <a:buFont typeface="Wingdings" pitchFamily="2" charset="2"/>
              <a:buNone/>
            </a:pPr>
            <a:endParaRPr lang="pt-BR" sz="1800" dirty="0"/>
          </a:p>
        </p:txBody>
      </p:sp>
      <p:sp>
        <p:nvSpPr>
          <p:cNvPr id="4" name="Rectangle 3"/>
          <p:cNvSpPr txBox="1">
            <a:spLocks noChangeArrowheads="1"/>
          </p:cNvSpPr>
          <p:nvPr/>
        </p:nvSpPr>
        <p:spPr>
          <a:xfrm>
            <a:off x="457200" y="1581136"/>
            <a:ext cx="8075240" cy="4357718"/>
          </a:xfrm>
          <a:prstGeom prst="rect">
            <a:avLst/>
          </a:prstGeom>
        </p:spPr>
        <p:txBody>
          <a:bodyPr vert="horz">
            <a:normAutofit/>
          </a:bodyPr>
          <a:lst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pPr marL="476250" indent="-476250" algn="just">
              <a:lnSpc>
                <a:spcPct val="180000"/>
              </a:lnSpc>
              <a:buSzPct val="100000"/>
            </a:pPr>
            <a:r>
              <a:rPr lang="pt-BR" sz="1800" dirty="0" smtClean="0"/>
              <a:t>Layouts vistos até o momento: </a:t>
            </a:r>
            <a:r>
              <a:rPr lang="pt-BR" sz="1800" u="sng" dirty="0" smtClean="0"/>
              <a:t>líquidos</a:t>
            </a:r>
            <a:r>
              <a:rPr lang="pt-BR" sz="1800" dirty="0" smtClean="0"/>
              <a:t> (expandem de acordo com a largura do navegador)</a:t>
            </a:r>
          </a:p>
          <a:p>
            <a:pPr marL="476250" indent="-476250" algn="just">
              <a:lnSpc>
                <a:spcPct val="180000"/>
              </a:lnSpc>
              <a:buSzPct val="100000"/>
            </a:pPr>
            <a:endParaRPr lang="pt-BR" sz="1800" dirty="0" smtClean="0"/>
          </a:p>
          <a:p>
            <a:pPr marL="476250" indent="-476250" algn="just">
              <a:lnSpc>
                <a:spcPct val="180000"/>
              </a:lnSpc>
              <a:buSzPct val="100000"/>
            </a:pPr>
            <a:r>
              <a:rPr lang="pt-BR" sz="1800" u="sng" dirty="0" smtClean="0"/>
              <a:t>Layout congelado</a:t>
            </a:r>
            <a:r>
              <a:rPr lang="pt-BR" sz="1800" dirty="0" smtClean="0"/>
              <a:t>: o layout fica bloqueado independente da largura da janela do browser</a:t>
            </a:r>
          </a:p>
          <a:p>
            <a:pPr marL="476250" indent="-476250" algn="just">
              <a:lnSpc>
                <a:spcPct val="180000"/>
              </a:lnSpc>
              <a:buSzPct val="100000"/>
            </a:pPr>
            <a:endParaRPr lang="pt-BR" sz="1800" dirty="0" smtClean="0"/>
          </a:p>
          <a:p>
            <a:pPr marL="476250" indent="-476250" algn="just">
              <a:lnSpc>
                <a:spcPct val="180000"/>
              </a:lnSpc>
              <a:buSzPct val="100000"/>
            </a:pPr>
            <a:endParaRPr lang="pt-BR" sz="1800" dirty="0" smtClean="0"/>
          </a:p>
          <a:p>
            <a:pPr marL="476250" indent="-476250" algn="just">
              <a:lnSpc>
                <a:spcPct val="180000"/>
              </a:lnSpc>
              <a:buSzPct val="100000"/>
              <a:buFont typeface="+mj-lt"/>
              <a:buAutoNum type="arabicPeriod" startAt="11"/>
            </a:pPr>
            <a:endParaRPr lang="pt-BR" sz="1800" dirty="0" smtClean="0"/>
          </a:p>
          <a:p>
            <a:pPr marL="476250" indent="-476250" algn="just">
              <a:lnSpc>
                <a:spcPct val="180000"/>
              </a:lnSpc>
              <a:buSzPct val="100000"/>
              <a:buFont typeface="+mj-lt"/>
              <a:buAutoNum type="arabicPeriod" startAt="11"/>
            </a:pPr>
            <a:endParaRPr lang="pt-BR" sz="1800" dirty="0" smtClean="0"/>
          </a:p>
          <a:p>
            <a:pPr marL="476250" indent="-476250" algn="just">
              <a:lnSpc>
                <a:spcPct val="180000"/>
              </a:lnSpc>
              <a:buSzPct val="100000"/>
              <a:buFont typeface="+mj-lt"/>
              <a:buAutoNum type="arabicPeriod" startAt="11"/>
            </a:pPr>
            <a:endParaRPr lang="pt-BR" sz="1800" dirty="0" smtClean="0"/>
          </a:p>
          <a:p>
            <a:pPr marL="476250" indent="-476250" algn="just">
              <a:lnSpc>
                <a:spcPct val="180000"/>
              </a:lnSpc>
              <a:buSzPct val="100000"/>
              <a:buFont typeface="+mj-lt"/>
              <a:buAutoNum type="arabicPeriod" startAt="11"/>
            </a:pPr>
            <a:endParaRPr lang="pt-BR" sz="1800" dirty="0" smtClean="0"/>
          </a:p>
          <a:p>
            <a:pPr marL="476250" indent="-476250" algn="just">
              <a:lnSpc>
                <a:spcPct val="180000"/>
              </a:lnSpc>
              <a:buSzPct val="100000"/>
              <a:buFont typeface="+mj-lt"/>
              <a:buAutoNum type="arabicPeriod" startAt="11"/>
            </a:pPr>
            <a:endParaRPr lang="pt-BR" sz="1800" dirty="0" smtClean="0"/>
          </a:p>
          <a:p>
            <a:pPr marL="476250" indent="-476250" algn="just">
              <a:lnSpc>
                <a:spcPct val="180000"/>
              </a:lnSpc>
              <a:buSzPct val="100000"/>
              <a:buFont typeface="+mj-lt"/>
              <a:buAutoNum type="arabicPeriod" startAt="11"/>
            </a:pPr>
            <a:endParaRPr lang="pt-BR" sz="1800" dirty="0" smtClean="0"/>
          </a:p>
          <a:p>
            <a:pPr marL="476250" indent="-476250" algn="just">
              <a:lnSpc>
                <a:spcPct val="180000"/>
              </a:lnSpc>
              <a:buSzPct val="100000"/>
              <a:buFont typeface="Wingdings 3"/>
              <a:buNone/>
            </a:pPr>
            <a:endParaRPr lang="pt-BR" sz="1800" dirty="0" smtClean="0"/>
          </a:p>
          <a:p>
            <a:pPr marL="732282" lvl="1" indent="-476250" algn="just">
              <a:lnSpc>
                <a:spcPct val="180000"/>
              </a:lnSpc>
              <a:buSzPct val="100000"/>
              <a:buFont typeface="Verdana"/>
              <a:buNone/>
            </a:pPr>
            <a:endParaRPr lang="pt-BR" sz="1400" dirty="0" smtClean="0"/>
          </a:p>
          <a:p>
            <a:pPr marL="970026" lvl="2" indent="-476250" algn="just">
              <a:lnSpc>
                <a:spcPct val="180000"/>
              </a:lnSpc>
              <a:buSzPct val="70000"/>
              <a:buFont typeface="Wingdings 2"/>
              <a:buNone/>
            </a:pPr>
            <a:endParaRPr lang="pt-BR" sz="1600" dirty="0" smtClean="0"/>
          </a:p>
          <a:p>
            <a:pPr marL="476250" indent="-476250" algn="just">
              <a:lnSpc>
                <a:spcPct val="180000"/>
              </a:lnSpc>
              <a:buSzPct val="100000"/>
              <a:buFont typeface="Wingdings 3"/>
              <a:buNone/>
            </a:pPr>
            <a:endParaRPr lang="pt-BR" sz="1800" dirty="0" smtClean="0"/>
          </a:p>
          <a:p>
            <a:pPr marL="476250" indent="-476250" algn="just">
              <a:lnSpc>
                <a:spcPct val="180000"/>
              </a:lnSpc>
            </a:pPr>
            <a:endParaRPr lang="pt-BR" sz="1800" dirty="0" smtClean="0"/>
          </a:p>
          <a:p>
            <a:pPr marL="476250" indent="-476250" algn="just">
              <a:lnSpc>
                <a:spcPct val="180000"/>
              </a:lnSpc>
            </a:pPr>
            <a:endParaRPr lang="pt-BR" sz="1800" dirty="0" smtClean="0"/>
          </a:p>
          <a:p>
            <a:pPr marL="476250" indent="-476250" algn="just">
              <a:lnSpc>
                <a:spcPct val="180000"/>
              </a:lnSpc>
              <a:buFont typeface="Wingdings" pitchFamily="2" charset="2"/>
              <a:buNone/>
            </a:pPr>
            <a:endParaRPr lang="pt-BR" sz="1800" dirty="0"/>
          </a:p>
        </p:txBody>
      </p:sp>
    </p:spTree>
    <p:extLst>
      <p:ext uri="{BB962C8B-B14F-4D97-AF65-F5344CB8AC3E}">
        <p14:creationId xmlns:p14="http://schemas.microsoft.com/office/powerpoint/2010/main" val="675467218"/>
      </p:ext>
    </p:extLst>
  </p:cSld>
  <p:clrMapOvr>
    <a:masterClrMapping/>
  </p:clrMapOvr>
  <p:timing>
    <p:tnLst>
      <p:par>
        <p:cTn id="1" dur="indefinite" restart="never" nodeType="tmRoot"/>
      </p:par>
    </p:tnLst>
  </p:timing>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6"/>
          <p:cNvSpPr>
            <a:spLocks noGrp="1"/>
          </p:cNvSpPr>
          <p:nvPr>
            <p:ph type="title"/>
          </p:nvPr>
        </p:nvSpPr>
        <p:spPr>
          <a:xfrm>
            <a:off x="485804" y="1571612"/>
            <a:ext cx="8229600" cy="4143404"/>
          </a:xfrm>
        </p:spPr>
        <p:txBody>
          <a:bodyPr>
            <a:noAutofit/>
          </a:bodyPr>
          <a:lstStyle/>
          <a:p>
            <a:pPr algn="ctr"/>
            <a:r>
              <a:rPr lang="pt-BR" sz="8000" dirty="0" smtClean="0">
                <a:effectLst>
                  <a:glow rad="228600">
                    <a:schemeClr val="accent5">
                      <a:satMod val="175000"/>
                      <a:alpha val="40000"/>
                    </a:schemeClr>
                  </a:glow>
                  <a:outerShdw blurRad="31750" dist="25400" dir="5400000" algn="tl" rotWithShape="0">
                    <a:srgbClr val="000000">
                      <a:alpha val="25000"/>
                    </a:srgbClr>
                  </a:outerShdw>
                </a:effectLst>
              </a:rPr>
              <a:t>PROJETO 06</a:t>
            </a:r>
            <a:br>
              <a:rPr lang="pt-BR" sz="8000" dirty="0" smtClean="0">
                <a:effectLst>
                  <a:glow rad="228600">
                    <a:schemeClr val="accent5">
                      <a:satMod val="175000"/>
                      <a:alpha val="40000"/>
                    </a:schemeClr>
                  </a:glow>
                  <a:outerShdw blurRad="31750" dist="25400" dir="5400000" algn="tl" rotWithShape="0">
                    <a:srgbClr val="000000">
                      <a:alpha val="25000"/>
                    </a:srgbClr>
                  </a:outerShdw>
                </a:effectLst>
              </a:rPr>
            </a:br>
            <a:r>
              <a:rPr lang="pt-BR" sz="4400" dirty="0" smtClean="0">
                <a:effectLst>
                  <a:glow rad="228600">
                    <a:schemeClr val="accent5">
                      <a:satMod val="175000"/>
                      <a:alpha val="40000"/>
                    </a:schemeClr>
                  </a:glow>
                  <a:outerShdw blurRad="31750" dist="25400" dir="5400000" algn="tl" rotWithShape="0">
                    <a:srgbClr val="000000">
                      <a:alpha val="25000"/>
                    </a:srgbClr>
                  </a:outerShdw>
                </a:effectLst>
              </a:rPr>
              <a:t/>
            </a:r>
            <a:br>
              <a:rPr lang="pt-BR" sz="4400" dirty="0" smtClean="0">
                <a:effectLst>
                  <a:glow rad="228600">
                    <a:schemeClr val="accent5">
                      <a:satMod val="175000"/>
                      <a:alpha val="40000"/>
                    </a:schemeClr>
                  </a:glow>
                  <a:outerShdw blurRad="31750" dist="25400" dir="5400000" algn="tl" rotWithShape="0">
                    <a:srgbClr val="000000">
                      <a:alpha val="25000"/>
                    </a:srgbClr>
                  </a:outerShdw>
                </a:effectLst>
              </a:rPr>
            </a:br>
            <a:r>
              <a:rPr lang="pt-BR" sz="3600" dirty="0" smtClean="0">
                <a:effectLst>
                  <a:glow rad="228600">
                    <a:schemeClr val="accent5">
                      <a:satMod val="175000"/>
                      <a:alpha val="40000"/>
                    </a:schemeClr>
                  </a:glow>
                  <a:outerShdw blurRad="31750" dist="25400" dir="5400000" algn="tl" rotWithShape="0">
                    <a:srgbClr val="000000">
                      <a:alpha val="25000"/>
                    </a:srgbClr>
                  </a:outerShdw>
                </a:effectLst>
              </a:rPr>
              <a:t>“Construção do </a:t>
            </a:r>
            <a:r>
              <a:rPr lang="pt-BR" sz="3600" i="1" dirty="0" smtClean="0">
                <a:effectLst>
                  <a:glow rad="228600">
                    <a:schemeClr val="accent5">
                      <a:satMod val="175000"/>
                      <a:alpha val="40000"/>
                    </a:schemeClr>
                  </a:glow>
                  <a:outerShdw blurRad="31750" dist="25400" dir="5400000" algn="tl" rotWithShape="0">
                    <a:srgbClr val="000000">
                      <a:alpha val="25000"/>
                    </a:srgbClr>
                  </a:outerShdw>
                </a:effectLst>
              </a:rPr>
              <a:t>layout</a:t>
            </a:r>
            <a:r>
              <a:rPr lang="pt-BR" sz="3600" dirty="0" smtClean="0">
                <a:effectLst>
                  <a:glow rad="228600">
                    <a:schemeClr val="accent5">
                      <a:satMod val="175000"/>
                      <a:alpha val="40000"/>
                    </a:schemeClr>
                  </a:glow>
                  <a:outerShdw blurRad="31750" dist="25400" dir="5400000" algn="tl" rotWithShape="0">
                    <a:srgbClr val="000000">
                      <a:alpha val="25000"/>
                    </a:srgbClr>
                  </a:outerShdw>
                </a:effectLst>
              </a:rPr>
              <a:t>  de uma página a partir de folhas de estilo com flutuação (página com largura fixa independente da largura da janela do navegador)”</a:t>
            </a:r>
            <a:br>
              <a:rPr lang="pt-BR" sz="3600" dirty="0" smtClean="0">
                <a:effectLst>
                  <a:glow rad="228600">
                    <a:schemeClr val="accent5">
                      <a:satMod val="175000"/>
                      <a:alpha val="40000"/>
                    </a:schemeClr>
                  </a:glow>
                  <a:outerShdw blurRad="31750" dist="25400" dir="5400000" algn="tl" rotWithShape="0">
                    <a:srgbClr val="000000">
                      <a:alpha val="25000"/>
                    </a:srgbClr>
                  </a:outerShdw>
                </a:effectLst>
              </a:rPr>
            </a:br>
            <a:r>
              <a:rPr lang="pt-BR" sz="3600" dirty="0" smtClean="0">
                <a:effectLst>
                  <a:glow rad="228600">
                    <a:schemeClr val="accent5">
                      <a:satMod val="175000"/>
                      <a:alpha val="40000"/>
                    </a:schemeClr>
                  </a:glow>
                  <a:outerShdw blurRad="31750" dist="25400" dir="5400000" algn="tl" rotWithShape="0">
                    <a:srgbClr val="000000">
                      <a:alpha val="25000"/>
                    </a:srgbClr>
                  </a:outerShdw>
                </a:effectLst>
              </a:rPr>
              <a:t/>
            </a:r>
            <a:br>
              <a:rPr lang="pt-BR" sz="3600" dirty="0" smtClean="0">
                <a:effectLst>
                  <a:glow rad="228600">
                    <a:schemeClr val="accent5">
                      <a:satMod val="175000"/>
                      <a:alpha val="40000"/>
                    </a:schemeClr>
                  </a:glow>
                  <a:outerShdw blurRad="31750" dist="25400" dir="5400000" algn="tl" rotWithShape="0">
                    <a:srgbClr val="000000">
                      <a:alpha val="25000"/>
                    </a:srgbClr>
                  </a:outerShdw>
                </a:effectLst>
              </a:rPr>
            </a:br>
            <a:endParaRPr lang="pt-BR" sz="4400" dirty="0">
              <a:effectLst>
                <a:glow rad="228600">
                  <a:schemeClr val="accent5">
                    <a:satMod val="175000"/>
                    <a:alpha val="40000"/>
                  </a:schemeClr>
                </a:glow>
                <a:outerShdw blurRad="31750" dist="25400" dir="5400000" algn="tl" rotWithShape="0">
                  <a:srgbClr val="000000">
                    <a:alpha val="25000"/>
                  </a:srgbClr>
                </a:outerShdw>
              </a:effectLst>
            </a:endParaRPr>
          </a:p>
        </p:txBody>
      </p:sp>
    </p:spTree>
    <p:extLst>
      <p:ext uri="{BB962C8B-B14F-4D97-AF65-F5344CB8AC3E}">
        <p14:creationId xmlns:p14="http://schemas.microsoft.com/office/powerpoint/2010/main" val="1545712887"/>
      </p:ext>
    </p:extLst>
  </p:cSld>
  <p:clrMapOvr>
    <a:masterClrMapping/>
  </p:clrMapOvr>
  <p:timing>
    <p:tnLst>
      <p:par>
        <p:cTn id="1" dur="indefinite" restart="never" nodeType="tmRoot"/>
      </p:par>
    </p:tnLst>
  </p:timing>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cstate="print"/>
          <a:srcRect/>
          <a:stretch>
            <a:fillRect/>
          </a:stretch>
        </p:blipFill>
        <p:spPr bwMode="auto">
          <a:xfrm>
            <a:off x="1320841" y="3571876"/>
            <a:ext cx="2728031" cy="3000395"/>
          </a:xfrm>
          <a:prstGeom prst="rect">
            <a:avLst/>
          </a:prstGeom>
          <a:noFill/>
          <a:ln w="9525">
            <a:noFill/>
            <a:miter lim="800000"/>
            <a:headEnd/>
            <a:tailEnd/>
          </a:ln>
        </p:spPr>
      </p:pic>
      <p:pic>
        <p:nvPicPr>
          <p:cNvPr id="1027" name="Picture 3"/>
          <p:cNvPicPr>
            <a:picLocks noChangeAspect="1" noChangeArrowheads="1"/>
          </p:cNvPicPr>
          <p:nvPr/>
        </p:nvPicPr>
        <p:blipFill>
          <a:blip r:embed="rId4" cstate="print"/>
          <a:srcRect/>
          <a:stretch>
            <a:fillRect/>
          </a:stretch>
        </p:blipFill>
        <p:spPr bwMode="auto">
          <a:xfrm>
            <a:off x="928662" y="285728"/>
            <a:ext cx="3500462" cy="2976702"/>
          </a:xfrm>
          <a:prstGeom prst="rect">
            <a:avLst/>
          </a:prstGeom>
          <a:noFill/>
          <a:ln w="9525">
            <a:noFill/>
            <a:miter lim="800000"/>
            <a:headEnd/>
            <a:tailEnd/>
          </a:ln>
        </p:spPr>
      </p:pic>
      <p:sp>
        <p:nvSpPr>
          <p:cNvPr id="8" name="Retângulo de cantos arredondados 7"/>
          <p:cNvSpPr/>
          <p:nvPr/>
        </p:nvSpPr>
        <p:spPr>
          <a:xfrm>
            <a:off x="5214942" y="2071678"/>
            <a:ext cx="3071834" cy="2786082"/>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pt-BR" sz="1600" b="1" dirty="0" smtClean="0">
                <a:solidFill>
                  <a:schemeClr val="accent2">
                    <a:lumMod val="50000"/>
                  </a:schemeClr>
                </a:solidFill>
              </a:rPr>
              <a:t>Observação:</a:t>
            </a:r>
          </a:p>
          <a:p>
            <a:pPr algn="ctr"/>
            <a:endParaRPr lang="pt-BR" sz="1600" b="1" dirty="0" smtClean="0">
              <a:solidFill>
                <a:schemeClr val="accent2">
                  <a:lumMod val="50000"/>
                </a:schemeClr>
              </a:solidFill>
            </a:endParaRPr>
          </a:p>
          <a:p>
            <a:pPr algn="ctr"/>
            <a:r>
              <a:rPr lang="pt-BR" sz="1600" dirty="0" smtClean="0"/>
              <a:t>Janelas do navegador com larguras diferentes, porém o conteúdo da página permanece com a mesma largura</a:t>
            </a:r>
            <a:endParaRPr lang="pt-BR" sz="1600" dirty="0"/>
          </a:p>
        </p:txBody>
      </p:sp>
      <p:cxnSp>
        <p:nvCxnSpPr>
          <p:cNvPr id="10" name="Conector reto 9"/>
          <p:cNvCxnSpPr/>
          <p:nvPr/>
        </p:nvCxnSpPr>
        <p:spPr>
          <a:xfrm rot="5400000">
            <a:off x="747686" y="3429000"/>
            <a:ext cx="1714512" cy="0"/>
          </a:xfrm>
          <a:prstGeom prst="line">
            <a:avLst/>
          </a:prstGeom>
          <a:ln w="19050">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11" name="Conector reto 10"/>
          <p:cNvCxnSpPr/>
          <p:nvPr/>
        </p:nvCxnSpPr>
        <p:spPr>
          <a:xfrm rot="5400000">
            <a:off x="2895587" y="3429000"/>
            <a:ext cx="1714512" cy="0"/>
          </a:xfrm>
          <a:prstGeom prst="line">
            <a:avLst/>
          </a:prstGeom>
          <a:ln w="19050">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12" name="Conector reto 11"/>
          <p:cNvCxnSpPr/>
          <p:nvPr/>
        </p:nvCxnSpPr>
        <p:spPr>
          <a:xfrm rot="5400000">
            <a:off x="86646" y="3429000"/>
            <a:ext cx="1714512" cy="0"/>
          </a:xfrm>
          <a:prstGeom prst="line">
            <a:avLst/>
          </a:prstGeom>
          <a:ln w="19050">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13" name="Conector reto 12"/>
          <p:cNvCxnSpPr/>
          <p:nvPr/>
        </p:nvCxnSpPr>
        <p:spPr>
          <a:xfrm rot="5400000">
            <a:off x="3549008" y="3429000"/>
            <a:ext cx="1714512" cy="0"/>
          </a:xfrm>
          <a:prstGeom prst="line">
            <a:avLst/>
          </a:prstGeom>
          <a:ln w="19050">
            <a:solidFill>
              <a:schemeClr val="accent2"/>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7516951"/>
      </p:ext>
    </p:extLst>
  </p:cSld>
  <p:clrMapOvr>
    <a:masterClrMapping/>
  </p:clrMapOvr>
  <p:timing>
    <p:tnLst>
      <p:par>
        <p:cTn id="1" dur="indefinite" restart="never" nodeType="tmRoot"/>
      </p:par>
    </p:tn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Rectangle 2"/>
          <p:cNvSpPr>
            <a:spLocks noGrp="1" noChangeArrowheads="1"/>
          </p:cNvSpPr>
          <p:nvPr>
            <p:ph type="title"/>
          </p:nvPr>
        </p:nvSpPr>
        <p:spPr/>
        <p:txBody>
          <a:bodyPr/>
          <a:lstStyle/>
          <a:p>
            <a:pPr algn="ctr"/>
            <a:r>
              <a:rPr lang="pt-BR" dirty="0" smtClean="0"/>
              <a:t>Posicionamento absoluto</a:t>
            </a:r>
            <a:endParaRPr lang="pt-BR" dirty="0"/>
          </a:p>
        </p:txBody>
      </p:sp>
      <p:sp>
        <p:nvSpPr>
          <p:cNvPr id="202755" name="Rectangle 3"/>
          <p:cNvSpPr>
            <a:spLocks noGrp="1" noChangeArrowheads="1"/>
          </p:cNvSpPr>
          <p:nvPr>
            <p:ph type="body" idx="1"/>
          </p:nvPr>
        </p:nvSpPr>
        <p:spPr>
          <a:xfrm>
            <a:off x="671514" y="1428736"/>
            <a:ext cx="8043890" cy="4357718"/>
          </a:xfrm>
        </p:spPr>
        <p:txBody>
          <a:bodyPr>
            <a:normAutofit/>
          </a:bodyPr>
          <a:lstStyle/>
          <a:p>
            <a:pPr marL="476250" indent="-476250" algn="just">
              <a:lnSpc>
                <a:spcPct val="180000"/>
              </a:lnSpc>
              <a:buSzPct val="100000"/>
            </a:pPr>
            <a:r>
              <a:rPr lang="pt-BR" sz="2000" dirty="0" smtClean="0"/>
              <a:t>Posicionar elementos com precisão na página</a:t>
            </a:r>
          </a:p>
          <a:p>
            <a:pPr marL="476250" indent="-476250" algn="just">
              <a:lnSpc>
                <a:spcPct val="180000"/>
              </a:lnSpc>
              <a:buSzPct val="100000"/>
            </a:pPr>
            <a:endParaRPr lang="pt-BR" sz="2000" dirty="0" smtClean="0"/>
          </a:p>
          <a:p>
            <a:pPr marL="476250" indent="-476250" algn="just">
              <a:lnSpc>
                <a:spcPct val="180000"/>
              </a:lnSpc>
              <a:buSzPct val="100000"/>
            </a:pPr>
            <a:r>
              <a:rPr lang="pt-BR" sz="2000" dirty="0" smtClean="0"/>
              <a:t>Pode ser utilizado para criar efeitos na página além da criação de multicolunas</a:t>
            </a:r>
          </a:p>
          <a:p>
            <a:pPr marL="476250" indent="-476250" algn="just">
              <a:lnSpc>
                <a:spcPct val="180000"/>
              </a:lnSpc>
              <a:buSzPct val="100000"/>
            </a:pPr>
            <a:endParaRPr lang="pt-BR" sz="2000" dirty="0" smtClean="0"/>
          </a:p>
          <a:p>
            <a:pPr marL="476250" indent="-476250" algn="just">
              <a:lnSpc>
                <a:spcPct val="180000"/>
              </a:lnSpc>
              <a:buSzPct val="100000"/>
            </a:pPr>
            <a:r>
              <a:rPr lang="pt-BR" sz="2000" u="sng" dirty="0" smtClean="0"/>
              <a:t>Se</a:t>
            </a:r>
            <a:r>
              <a:rPr lang="pt-BR" sz="2000" dirty="0" smtClean="0"/>
              <a:t> (posicionamento do elemento == absoluto)</a:t>
            </a:r>
          </a:p>
          <a:p>
            <a:pPr marL="732282" lvl="1" indent="-476250" algn="just">
              <a:lnSpc>
                <a:spcPct val="180000"/>
              </a:lnSpc>
              <a:buSzPct val="100000"/>
            </a:pPr>
            <a:r>
              <a:rPr lang="pt-BR" sz="1600" u="sng" dirty="0" smtClean="0"/>
              <a:t>Então</a:t>
            </a:r>
            <a:r>
              <a:rPr lang="pt-BR" sz="1600" dirty="0" smtClean="0"/>
              <a:t> Navegador o remove do fluxo</a:t>
            </a:r>
          </a:p>
          <a:p>
            <a:pPr marL="476250" indent="-476250" algn="just">
              <a:lnSpc>
                <a:spcPct val="180000"/>
              </a:lnSpc>
              <a:buSzPct val="100000"/>
            </a:pPr>
            <a:endParaRPr lang="pt-BR" sz="1600" dirty="0" smtClean="0"/>
          </a:p>
          <a:p>
            <a:pPr marL="476250" indent="-476250" algn="just">
              <a:lnSpc>
                <a:spcPct val="180000"/>
              </a:lnSpc>
              <a:buSzPct val="100000"/>
            </a:pPr>
            <a:endParaRPr lang="pt-BR" sz="2000" dirty="0" smtClean="0"/>
          </a:p>
          <a:p>
            <a:pPr marL="476250" indent="-476250" algn="just">
              <a:lnSpc>
                <a:spcPct val="180000"/>
              </a:lnSpc>
              <a:buSzPct val="100000"/>
            </a:pPr>
            <a:endParaRPr lang="pt-BR" sz="2000" dirty="0" smtClean="0"/>
          </a:p>
          <a:p>
            <a:pPr marL="476250" indent="-476250" algn="just">
              <a:lnSpc>
                <a:spcPct val="180000"/>
              </a:lnSpc>
              <a:buSzPct val="100000"/>
              <a:buFont typeface="+mj-lt"/>
              <a:buAutoNum type="arabicPeriod" startAt="11"/>
            </a:pPr>
            <a:endParaRPr lang="pt-BR" sz="2000" dirty="0" smtClean="0"/>
          </a:p>
          <a:p>
            <a:pPr marL="476250" indent="-476250" algn="just">
              <a:lnSpc>
                <a:spcPct val="180000"/>
              </a:lnSpc>
              <a:buSzPct val="100000"/>
              <a:buFont typeface="+mj-lt"/>
              <a:buAutoNum type="arabicPeriod" startAt="11"/>
            </a:pPr>
            <a:endParaRPr lang="pt-BR" sz="2000" dirty="0" smtClean="0"/>
          </a:p>
          <a:p>
            <a:pPr marL="476250" indent="-476250" algn="just">
              <a:lnSpc>
                <a:spcPct val="180000"/>
              </a:lnSpc>
              <a:buSzPct val="100000"/>
              <a:buFont typeface="+mj-lt"/>
              <a:buAutoNum type="arabicPeriod" startAt="11"/>
            </a:pPr>
            <a:endParaRPr lang="pt-BR" sz="2000" dirty="0" smtClean="0"/>
          </a:p>
          <a:p>
            <a:pPr marL="476250" indent="-476250" algn="just">
              <a:lnSpc>
                <a:spcPct val="180000"/>
              </a:lnSpc>
              <a:buSzPct val="100000"/>
              <a:buFont typeface="+mj-lt"/>
              <a:buAutoNum type="arabicPeriod" startAt="11"/>
            </a:pPr>
            <a:endParaRPr lang="pt-BR" sz="2000" dirty="0" smtClean="0"/>
          </a:p>
          <a:p>
            <a:pPr marL="476250" indent="-476250" algn="just">
              <a:lnSpc>
                <a:spcPct val="180000"/>
              </a:lnSpc>
              <a:buSzPct val="100000"/>
              <a:buFont typeface="+mj-lt"/>
              <a:buAutoNum type="arabicPeriod" startAt="11"/>
            </a:pPr>
            <a:endParaRPr lang="pt-BR" sz="2000" dirty="0" smtClean="0"/>
          </a:p>
          <a:p>
            <a:pPr marL="476250" indent="-476250" algn="just">
              <a:lnSpc>
                <a:spcPct val="180000"/>
              </a:lnSpc>
              <a:buSzPct val="100000"/>
              <a:buFont typeface="+mj-lt"/>
              <a:buAutoNum type="arabicPeriod" startAt="11"/>
            </a:pPr>
            <a:endParaRPr lang="pt-BR" sz="2000" dirty="0" smtClean="0"/>
          </a:p>
          <a:p>
            <a:pPr marL="476250" indent="-476250" algn="just">
              <a:lnSpc>
                <a:spcPct val="180000"/>
              </a:lnSpc>
              <a:buSzPct val="100000"/>
              <a:buNone/>
            </a:pPr>
            <a:endParaRPr lang="pt-BR" sz="2000" dirty="0" smtClean="0"/>
          </a:p>
          <a:p>
            <a:pPr marL="732282" lvl="1" indent="-476250" algn="just">
              <a:lnSpc>
                <a:spcPct val="180000"/>
              </a:lnSpc>
              <a:buSzPct val="100000"/>
              <a:buNone/>
            </a:pPr>
            <a:endParaRPr lang="pt-BR" sz="1600" dirty="0" smtClean="0"/>
          </a:p>
          <a:p>
            <a:pPr marL="970026" lvl="2" indent="-476250" algn="just">
              <a:lnSpc>
                <a:spcPct val="180000"/>
              </a:lnSpc>
              <a:buSzPct val="70000"/>
              <a:buNone/>
            </a:pPr>
            <a:endParaRPr lang="pt-BR" sz="1800" dirty="0" smtClean="0"/>
          </a:p>
          <a:p>
            <a:pPr marL="476250" indent="-476250" algn="just">
              <a:lnSpc>
                <a:spcPct val="180000"/>
              </a:lnSpc>
              <a:buSzPct val="100000"/>
              <a:buNone/>
            </a:pPr>
            <a:endParaRPr lang="pt-BR" sz="2000" dirty="0"/>
          </a:p>
          <a:p>
            <a:pPr marL="476250" indent="-476250" algn="just">
              <a:lnSpc>
                <a:spcPct val="180000"/>
              </a:lnSpc>
            </a:pPr>
            <a:endParaRPr lang="pt-BR" sz="2000" dirty="0"/>
          </a:p>
          <a:p>
            <a:pPr marL="476250" indent="-476250" algn="just">
              <a:lnSpc>
                <a:spcPct val="180000"/>
              </a:lnSpc>
            </a:pPr>
            <a:endParaRPr lang="pt-BR" sz="2000" dirty="0"/>
          </a:p>
          <a:p>
            <a:pPr marL="476250" indent="-476250" algn="just">
              <a:lnSpc>
                <a:spcPct val="180000"/>
              </a:lnSpc>
              <a:buFont typeface="Wingdings" pitchFamily="2" charset="2"/>
              <a:buNone/>
            </a:pPr>
            <a:endParaRPr lang="pt-BR" sz="2000" dirty="0"/>
          </a:p>
        </p:txBody>
      </p:sp>
    </p:spTree>
    <p:extLst>
      <p:ext uri="{BB962C8B-B14F-4D97-AF65-F5344CB8AC3E}">
        <p14:creationId xmlns:p14="http://schemas.microsoft.com/office/powerpoint/2010/main" val="3375509939"/>
      </p:ext>
    </p:extLst>
  </p:cSld>
  <p:clrMapOvr>
    <a:masterClrMapping/>
  </p:clrMapOvr>
  <p:timing>
    <p:tnLst>
      <p:par>
        <p:cTn id="1" dur="indefinite" restart="never" nodeType="tmRoot"/>
      </p:par>
    </p:tn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Rectangle 2"/>
          <p:cNvSpPr>
            <a:spLocks noGrp="1" noChangeArrowheads="1"/>
          </p:cNvSpPr>
          <p:nvPr>
            <p:ph type="title"/>
          </p:nvPr>
        </p:nvSpPr>
        <p:spPr/>
        <p:txBody>
          <a:bodyPr/>
          <a:lstStyle/>
          <a:p>
            <a:pPr algn="ctr"/>
            <a:r>
              <a:rPr lang="pt-BR" dirty="0" smtClean="0"/>
              <a:t>Posicionamento absoluto</a:t>
            </a:r>
            <a:endParaRPr lang="pt-BR" dirty="0"/>
          </a:p>
        </p:txBody>
      </p:sp>
      <p:sp>
        <p:nvSpPr>
          <p:cNvPr id="202755" name="Rectangle 3"/>
          <p:cNvSpPr>
            <a:spLocks noGrp="1" noChangeArrowheads="1"/>
          </p:cNvSpPr>
          <p:nvPr>
            <p:ph type="body" idx="1"/>
          </p:nvPr>
        </p:nvSpPr>
        <p:spPr>
          <a:xfrm>
            <a:off x="671514" y="1428736"/>
            <a:ext cx="8043890" cy="4357718"/>
          </a:xfrm>
        </p:spPr>
        <p:txBody>
          <a:bodyPr>
            <a:normAutofit/>
          </a:bodyPr>
          <a:lstStyle/>
          <a:p>
            <a:pPr marL="476250" indent="-476250" algn="just">
              <a:lnSpc>
                <a:spcPct val="180000"/>
              </a:lnSpc>
              <a:buSzPct val="100000"/>
            </a:pPr>
            <a:r>
              <a:rPr lang="pt-BR" sz="1800" dirty="0" smtClean="0"/>
              <a:t>O navegador coloca um elemento na posição indicada pelas propriedades </a:t>
            </a:r>
            <a:r>
              <a:rPr lang="pt-BR" sz="1800" i="1" dirty="0" smtClean="0"/>
              <a:t>top</a:t>
            </a:r>
            <a:r>
              <a:rPr lang="pt-BR" sz="1800" dirty="0" smtClean="0"/>
              <a:t> e </a:t>
            </a:r>
            <a:r>
              <a:rPr lang="pt-BR" sz="1800" b="1" i="1" dirty="0" smtClean="0"/>
              <a:t>right</a:t>
            </a:r>
            <a:r>
              <a:rPr lang="pt-BR" sz="1800" dirty="0" smtClean="0"/>
              <a:t>  (ou também, </a:t>
            </a:r>
            <a:r>
              <a:rPr lang="pt-BR" sz="1800" b="1" i="1" dirty="0" smtClean="0"/>
              <a:t>bottom</a:t>
            </a:r>
            <a:r>
              <a:rPr lang="pt-BR" sz="1800" dirty="0" smtClean="0"/>
              <a:t>  e </a:t>
            </a:r>
            <a:r>
              <a:rPr lang="pt-BR" sz="1800" b="1" i="1" dirty="0" smtClean="0"/>
              <a:t>left</a:t>
            </a:r>
            <a:r>
              <a:rPr lang="pt-BR" sz="1800" dirty="0" smtClean="0"/>
              <a:t>) em relação a página.</a:t>
            </a:r>
          </a:p>
          <a:p>
            <a:pPr marL="476250" indent="-476250" algn="just">
              <a:lnSpc>
                <a:spcPct val="180000"/>
              </a:lnSpc>
              <a:buSzPct val="100000"/>
            </a:pPr>
            <a:endParaRPr lang="pt-BR" sz="1800" dirty="0" smtClean="0"/>
          </a:p>
          <a:p>
            <a:pPr marL="476250" indent="-476250" algn="just">
              <a:lnSpc>
                <a:spcPct val="180000"/>
              </a:lnSpc>
              <a:buSzPct val="100000"/>
            </a:pPr>
            <a:r>
              <a:rPr lang="pt-BR" sz="1800" dirty="0" smtClean="0"/>
              <a:t>Elementos </a:t>
            </a:r>
            <a:r>
              <a:rPr lang="pt-BR" sz="1800" dirty="0"/>
              <a:t>de uma página não tem a menor ideia da existência de um elemento com posicionamento absoluto.</a:t>
            </a:r>
          </a:p>
          <a:p>
            <a:pPr marL="476250" indent="-476250" algn="just">
              <a:lnSpc>
                <a:spcPct val="180000"/>
              </a:lnSpc>
              <a:buSzPct val="100000"/>
            </a:pPr>
            <a:endParaRPr lang="pt-BR" sz="1800" dirty="0" smtClean="0"/>
          </a:p>
          <a:p>
            <a:pPr marL="476250" indent="-476250" algn="just">
              <a:lnSpc>
                <a:spcPct val="180000"/>
              </a:lnSpc>
              <a:buSzPct val="100000"/>
            </a:pPr>
            <a:endParaRPr lang="pt-BR" sz="1800" dirty="0" smtClean="0"/>
          </a:p>
          <a:p>
            <a:pPr marL="476250" indent="-476250" algn="just">
              <a:lnSpc>
                <a:spcPct val="180000"/>
              </a:lnSpc>
              <a:buSzPct val="100000"/>
            </a:pPr>
            <a:endParaRPr lang="pt-BR" sz="1400" dirty="0" smtClean="0"/>
          </a:p>
          <a:p>
            <a:pPr marL="476250" indent="-476250" algn="just">
              <a:lnSpc>
                <a:spcPct val="180000"/>
              </a:lnSpc>
              <a:buSzPct val="100000"/>
            </a:pPr>
            <a:endParaRPr lang="pt-BR" sz="1800" dirty="0" smtClean="0"/>
          </a:p>
          <a:p>
            <a:pPr marL="476250" indent="-476250" algn="just">
              <a:lnSpc>
                <a:spcPct val="180000"/>
              </a:lnSpc>
              <a:buSzPct val="100000"/>
            </a:pPr>
            <a:endParaRPr lang="pt-BR" sz="1800" dirty="0" smtClean="0"/>
          </a:p>
          <a:p>
            <a:pPr marL="476250" indent="-476250" algn="just">
              <a:lnSpc>
                <a:spcPct val="180000"/>
              </a:lnSpc>
              <a:buSzPct val="100000"/>
              <a:buFont typeface="+mj-lt"/>
              <a:buAutoNum type="arabicPeriod" startAt="11"/>
            </a:pPr>
            <a:endParaRPr lang="pt-BR" sz="1800" dirty="0" smtClean="0"/>
          </a:p>
          <a:p>
            <a:pPr marL="476250" indent="-476250" algn="just">
              <a:lnSpc>
                <a:spcPct val="180000"/>
              </a:lnSpc>
              <a:buSzPct val="100000"/>
              <a:buFont typeface="+mj-lt"/>
              <a:buAutoNum type="arabicPeriod" startAt="11"/>
            </a:pPr>
            <a:endParaRPr lang="pt-BR" sz="1800" dirty="0" smtClean="0"/>
          </a:p>
          <a:p>
            <a:pPr marL="476250" indent="-476250" algn="just">
              <a:lnSpc>
                <a:spcPct val="180000"/>
              </a:lnSpc>
              <a:buSzPct val="100000"/>
              <a:buFont typeface="+mj-lt"/>
              <a:buAutoNum type="arabicPeriod" startAt="11"/>
            </a:pPr>
            <a:endParaRPr lang="pt-BR" sz="1800" dirty="0" smtClean="0"/>
          </a:p>
          <a:p>
            <a:pPr marL="476250" indent="-476250" algn="just">
              <a:lnSpc>
                <a:spcPct val="180000"/>
              </a:lnSpc>
              <a:buSzPct val="100000"/>
              <a:buFont typeface="+mj-lt"/>
              <a:buAutoNum type="arabicPeriod" startAt="11"/>
            </a:pPr>
            <a:endParaRPr lang="pt-BR" sz="1800" dirty="0" smtClean="0"/>
          </a:p>
          <a:p>
            <a:pPr marL="476250" indent="-476250" algn="just">
              <a:lnSpc>
                <a:spcPct val="180000"/>
              </a:lnSpc>
              <a:buSzPct val="100000"/>
              <a:buFont typeface="+mj-lt"/>
              <a:buAutoNum type="arabicPeriod" startAt="11"/>
            </a:pPr>
            <a:endParaRPr lang="pt-BR" sz="1800" dirty="0" smtClean="0"/>
          </a:p>
          <a:p>
            <a:pPr marL="476250" indent="-476250" algn="just">
              <a:lnSpc>
                <a:spcPct val="180000"/>
              </a:lnSpc>
              <a:buSzPct val="100000"/>
              <a:buFont typeface="+mj-lt"/>
              <a:buAutoNum type="arabicPeriod" startAt="11"/>
            </a:pPr>
            <a:endParaRPr lang="pt-BR" sz="1800" dirty="0" smtClean="0"/>
          </a:p>
          <a:p>
            <a:pPr marL="476250" indent="-476250" algn="just">
              <a:lnSpc>
                <a:spcPct val="180000"/>
              </a:lnSpc>
              <a:buSzPct val="100000"/>
              <a:buNone/>
            </a:pPr>
            <a:endParaRPr lang="pt-BR" sz="1800" dirty="0" smtClean="0"/>
          </a:p>
          <a:p>
            <a:pPr marL="732282" lvl="1" indent="-476250" algn="just">
              <a:lnSpc>
                <a:spcPct val="180000"/>
              </a:lnSpc>
              <a:buSzPct val="100000"/>
              <a:buNone/>
            </a:pPr>
            <a:endParaRPr lang="pt-BR" sz="1400" dirty="0" smtClean="0"/>
          </a:p>
          <a:p>
            <a:pPr marL="970026" lvl="2" indent="-476250" algn="just">
              <a:lnSpc>
                <a:spcPct val="180000"/>
              </a:lnSpc>
              <a:buSzPct val="70000"/>
              <a:buNone/>
            </a:pPr>
            <a:endParaRPr lang="pt-BR" sz="1600" dirty="0" smtClean="0"/>
          </a:p>
          <a:p>
            <a:pPr marL="476250" indent="-476250" algn="just">
              <a:lnSpc>
                <a:spcPct val="180000"/>
              </a:lnSpc>
              <a:buSzPct val="100000"/>
              <a:buNone/>
            </a:pPr>
            <a:endParaRPr lang="pt-BR" sz="1800" dirty="0"/>
          </a:p>
          <a:p>
            <a:pPr marL="476250" indent="-476250" algn="just">
              <a:lnSpc>
                <a:spcPct val="180000"/>
              </a:lnSpc>
            </a:pPr>
            <a:endParaRPr lang="pt-BR" sz="1800" dirty="0"/>
          </a:p>
          <a:p>
            <a:pPr marL="476250" indent="-476250" algn="just">
              <a:lnSpc>
                <a:spcPct val="180000"/>
              </a:lnSpc>
            </a:pPr>
            <a:endParaRPr lang="pt-BR" sz="1800" dirty="0"/>
          </a:p>
          <a:p>
            <a:pPr marL="476250" indent="-476250" algn="just">
              <a:lnSpc>
                <a:spcPct val="180000"/>
              </a:lnSpc>
              <a:buFont typeface="Wingdings" pitchFamily="2" charset="2"/>
              <a:buNone/>
            </a:pPr>
            <a:endParaRPr lang="pt-BR" sz="1800" dirty="0"/>
          </a:p>
        </p:txBody>
      </p:sp>
      <p:sp>
        <p:nvSpPr>
          <p:cNvPr id="4" name="Retângulo de cantos arredondados 4"/>
          <p:cNvSpPr/>
          <p:nvPr/>
        </p:nvSpPr>
        <p:spPr>
          <a:xfrm>
            <a:off x="4390746" y="4878280"/>
            <a:ext cx="4357718" cy="1143008"/>
          </a:xfrm>
          <a:prstGeom prst="roundRect">
            <a:avLst/>
          </a:prstGeom>
          <a:solidFill>
            <a:schemeClr val="accent2"/>
          </a:solidFill>
          <a:ln w="12700">
            <a:solidFill>
              <a:schemeClr val="bg2"/>
            </a:solidFill>
          </a:ln>
          <a:effectLst>
            <a:innerShdw blurRad="114300">
              <a:prstClr val="black"/>
            </a:innerShdw>
            <a:reflection blurRad="6350" stA="50000" endA="300" endPos="5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000" dirty="0" smtClean="0">
                <a:solidFill>
                  <a:schemeClr val="bg1"/>
                </a:solidFill>
                <a:effectLst>
                  <a:glow rad="228600">
                    <a:schemeClr val="accent1">
                      <a:satMod val="175000"/>
                      <a:alpha val="40000"/>
                    </a:schemeClr>
                  </a:glow>
                </a:effectLst>
              </a:rPr>
              <a:t>Demonstração</a:t>
            </a:r>
            <a:endParaRPr lang="pt-BR" sz="2000" dirty="0">
              <a:solidFill>
                <a:schemeClr val="bg1"/>
              </a:solidFill>
              <a:effectLst>
                <a:glow rad="228600">
                  <a:schemeClr val="accent1">
                    <a:satMod val="175000"/>
                    <a:alpha val="40000"/>
                  </a:schemeClr>
                </a:glow>
              </a:effectLst>
            </a:endParaRPr>
          </a:p>
        </p:txBody>
      </p:sp>
    </p:spTree>
    <p:extLst>
      <p:ext uri="{BB962C8B-B14F-4D97-AF65-F5344CB8AC3E}">
        <p14:creationId xmlns:p14="http://schemas.microsoft.com/office/powerpoint/2010/main" val="17290408"/>
      </p:ext>
    </p:extLst>
  </p:cSld>
  <p:clrMapOvr>
    <a:masterClrMapping/>
  </p:clrMapOvr>
  <p:timing>
    <p:tnLst>
      <p:par>
        <p:cTn id="1" dur="indefinite" restart="never" nodeType="tmRoot"/>
      </p:par>
    </p:tnLst>
  </p:timing>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Rectangle 2"/>
          <p:cNvSpPr>
            <a:spLocks noGrp="1" noChangeArrowheads="1"/>
          </p:cNvSpPr>
          <p:nvPr>
            <p:ph type="title"/>
          </p:nvPr>
        </p:nvSpPr>
        <p:spPr/>
        <p:txBody>
          <a:bodyPr/>
          <a:lstStyle/>
          <a:p>
            <a:pPr algn="ctr"/>
            <a:r>
              <a:rPr lang="pt-BR" dirty="0" smtClean="0"/>
              <a:t>Posicionamento absoluto</a:t>
            </a:r>
            <a:endParaRPr lang="pt-BR" dirty="0"/>
          </a:p>
        </p:txBody>
      </p:sp>
      <p:sp>
        <p:nvSpPr>
          <p:cNvPr id="202755" name="Rectangle 3"/>
          <p:cNvSpPr>
            <a:spLocks noGrp="1" noChangeArrowheads="1"/>
          </p:cNvSpPr>
          <p:nvPr>
            <p:ph type="body" idx="1"/>
          </p:nvPr>
        </p:nvSpPr>
        <p:spPr>
          <a:xfrm>
            <a:off x="671514" y="1428736"/>
            <a:ext cx="8043890" cy="4357718"/>
          </a:xfrm>
        </p:spPr>
        <p:txBody>
          <a:bodyPr>
            <a:normAutofit/>
          </a:bodyPr>
          <a:lstStyle/>
          <a:p>
            <a:pPr marL="476250" indent="-476250" algn="just">
              <a:lnSpc>
                <a:spcPct val="180000"/>
              </a:lnSpc>
              <a:buSzPct val="100000"/>
            </a:pPr>
            <a:r>
              <a:rPr lang="pt-BR" sz="1800" dirty="0" smtClean="0"/>
              <a:t>Que elemento fica por cima?</a:t>
            </a:r>
          </a:p>
          <a:p>
            <a:pPr marL="732282" lvl="1" indent="-476250" algn="just">
              <a:lnSpc>
                <a:spcPct val="180000"/>
              </a:lnSpc>
              <a:buSzPct val="100000"/>
            </a:pPr>
            <a:r>
              <a:rPr lang="pt-BR" sz="1600" dirty="0" smtClean="0"/>
              <a:t>Aquele que aparecer primeiro na página (.html).</a:t>
            </a:r>
          </a:p>
          <a:p>
            <a:pPr marL="732282" lvl="1" indent="-476250" algn="just">
              <a:lnSpc>
                <a:spcPct val="180000"/>
              </a:lnSpc>
              <a:buSzPct val="100000"/>
            </a:pPr>
            <a:r>
              <a:rPr lang="pt-BR" sz="1600" dirty="0" smtClean="0"/>
              <a:t>Como mudar esta sequência sem alterar o código HTML?</a:t>
            </a:r>
          </a:p>
          <a:p>
            <a:pPr marL="493776" lvl="2" indent="0" algn="just">
              <a:lnSpc>
                <a:spcPct val="180000"/>
              </a:lnSpc>
              <a:buNone/>
            </a:pPr>
            <a:r>
              <a:rPr lang="pt-BR" sz="1400" b="1" dirty="0" smtClean="0">
                <a:solidFill>
                  <a:srgbClr val="FF0000"/>
                </a:solidFill>
              </a:rPr>
              <a:t>    R: Propriedade z-index</a:t>
            </a:r>
          </a:p>
          <a:p>
            <a:pPr marL="732282" lvl="1" indent="-476250" algn="just">
              <a:lnSpc>
                <a:spcPct val="180000"/>
              </a:lnSpc>
              <a:buSzPct val="100000"/>
            </a:pPr>
            <a:endParaRPr lang="pt-BR" sz="1400" dirty="0" smtClean="0"/>
          </a:p>
          <a:p>
            <a:pPr marL="476250" indent="-476250" algn="just">
              <a:lnSpc>
                <a:spcPct val="180000"/>
              </a:lnSpc>
              <a:buSzPct val="100000"/>
            </a:pPr>
            <a:endParaRPr lang="pt-BR" sz="1400" dirty="0" smtClean="0"/>
          </a:p>
          <a:p>
            <a:pPr marL="476250" indent="-476250" algn="just">
              <a:lnSpc>
                <a:spcPct val="180000"/>
              </a:lnSpc>
              <a:buSzPct val="100000"/>
            </a:pPr>
            <a:endParaRPr lang="pt-BR" sz="1800" dirty="0" smtClean="0"/>
          </a:p>
          <a:p>
            <a:pPr marL="476250" indent="-476250" algn="just">
              <a:lnSpc>
                <a:spcPct val="180000"/>
              </a:lnSpc>
              <a:buSzPct val="100000"/>
            </a:pPr>
            <a:endParaRPr lang="pt-BR" sz="1800" dirty="0" smtClean="0"/>
          </a:p>
          <a:p>
            <a:pPr marL="476250" indent="-476250" algn="just">
              <a:lnSpc>
                <a:spcPct val="180000"/>
              </a:lnSpc>
              <a:buSzPct val="100000"/>
              <a:buFont typeface="+mj-lt"/>
              <a:buAutoNum type="arabicPeriod" startAt="11"/>
            </a:pPr>
            <a:endParaRPr lang="pt-BR" sz="1800" dirty="0" smtClean="0"/>
          </a:p>
          <a:p>
            <a:pPr marL="476250" indent="-476250" algn="just">
              <a:lnSpc>
                <a:spcPct val="180000"/>
              </a:lnSpc>
              <a:buSzPct val="100000"/>
              <a:buFont typeface="+mj-lt"/>
              <a:buAutoNum type="arabicPeriod" startAt="11"/>
            </a:pPr>
            <a:endParaRPr lang="pt-BR" sz="1800" dirty="0" smtClean="0"/>
          </a:p>
          <a:p>
            <a:pPr marL="476250" indent="-476250" algn="just">
              <a:lnSpc>
                <a:spcPct val="180000"/>
              </a:lnSpc>
              <a:buSzPct val="100000"/>
              <a:buFont typeface="+mj-lt"/>
              <a:buAutoNum type="arabicPeriod" startAt="11"/>
            </a:pPr>
            <a:endParaRPr lang="pt-BR" sz="1800" dirty="0" smtClean="0"/>
          </a:p>
          <a:p>
            <a:pPr marL="476250" indent="-476250" algn="just">
              <a:lnSpc>
                <a:spcPct val="180000"/>
              </a:lnSpc>
              <a:buSzPct val="100000"/>
              <a:buFont typeface="+mj-lt"/>
              <a:buAutoNum type="arabicPeriod" startAt="11"/>
            </a:pPr>
            <a:endParaRPr lang="pt-BR" sz="1800" dirty="0" smtClean="0"/>
          </a:p>
          <a:p>
            <a:pPr marL="476250" indent="-476250" algn="just">
              <a:lnSpc>
                <a:spcPct val="180000"/>
              </a:lnSpc>
              <a:buSzPct val="100000"/>
              <a:buFont typeface="+mj-lt"/>
              <a:buAutoNum type="arabicPeriod" startAt="11"/>
            </a:pPr>
            <a:endParaRPr lang="pt-BR" sz="1800" dirty="0" smtClean="0"/>
          </a:p>
          <a:p>
            <a:pPr marL="476250" indent="-476250" algn="just">
              <a:lnSpc>
                <a:spcPct val="180000"/>
              </a:lnSpc>
              <a:buSzPct val="100000"/>
              <a:buFont typeface="+mj-lt"/>
              <a:buAutoNum type="arabicPeriod" startAt="11"/>
            </a:pPr>
            <a:endParaRPr lang="pt-BR" sz="1800" dirty="0" smtClean="0"/>
          </a:p>
          <a:p>
            <a:pPr marL="476250" indent="-476250" algn="just">
              <a:lnSpc>
                <a:spcPct val="180000"/>
              </a:lnSpc>
              <a:buSzPct val="100000"/>
              <a:buNone/>
            </a:pPr>
            <a:endParaRPr lang="pt-BR" sz="1800" dirty="0" smtClean="0"/>
          </a:p>
          <a:p>
            <a:pPr marL="732282" lvl="1" indent="-476250" algn="just">
              <a:lnSpc>
                <a:spcPct val="180000"/>
              </a:lnSpc>
              <a:buSzPct val="100000"/>
              <a:buNone/>
            </a:pPr>
            <a:endParaRPr lang="pt-BR" sz="1400" dirty="0" smtClean="0"/>
          </a:p>
          <a:p>
            <a:pPr marL="970026" lvl="2" indent="-476250" algn="just">
              <a:lnSpc>
                <a:spcPct val="180000"/>
              </a:lnSpc>
              <a:buSzPct val="70000"/>
              <a:buNone/>
            </a:pPr>
            <a:endParaRPr lang="pt-BR" sz="1600" dirty="0" smtClean="0"/>
          </a:p>
          <a:p>
            <a:pPr marL="476250" indent="-476250" algn="just">
              <a:lnSpc>
                <a:spcPct val="180000"/>
              </a:lnSpc>
              <a:buSzPct val="100000"/>
              <a:buNone/>
            </a:pPr>
            <a:endParaRPr lang="pt-BR" sz="1800" dirty="0"/>
          </a:p>
          <a:p>
            <a:pPr marL="476250" indent="-476250" algn="just">
              <a:lnSpc>
                <a:spcPct val="180000"/>
              </a:lnSpc>
            </a:pPr>
            <a:endParaRPr lang="pt-BR" sz="1800" dirty="0"/>
          </a:p>
          <a:p>
            <a:pPr marL="476250" indent="-476250" algn="just">
              <a:lnSpc>
                <a:spcPct val="180000"/>
              </a:lnSpc>
            </a:pPr>
            <a:endParaRPr lang="pt-BR" sz="1800" dirty="0"/>
          </a:p>
          <a:p>
            <a:pPr marL="476250" indent="-476250" algn="just">
              <a:lnSpc>
                <a:spcPct val="180000"/>
              </a:lnSpc>
              <a:buFont typeface="Wingdings" pitchFamily="2" charset="2"/>
              <a:buNone/>
            </a:pPr>
            <a:endParaRPr lang="pt-BR" sz="1800" dirty="0"/>
          </a:p>
        </p:txBody>
      </p:sp>
      <p:sp>
        <p:nvSpPr>
          <p:cNvPr id="4" name="Retângulo de cantos arredondados 4"/>
          <p:cNvSpPr/>
          <p:nvPr/>
        </p:nvSpPr>
        <p:spPr>
          <a:xfrm>
            <a:off x="3779912" y="3861048"/>
            <a:ext cx="4357718" cy="1143008"/>
          </a:xfrm>
          <a:prstGeom prst="roundRect">
            <a:avLst/>
          </a:prstGeom>
          <a:solidFill>
            <a:schemeClr val="accent2"/>
          </a:solidFill>
          <a:ln w="12700">
            <a:solidFill>
              <a:schemeClr val="bg2"/>
            </a:solidFill>
          </a:ln>
          <a:effectLst>
            <a:innerShdw blurRad="114300">
              <a:prstClr val="black"/>
            </a:innerShdw>
            <a:reflection blurRad="6350" stA="50000" endA="300" endPos="5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000" dirty="0" smtClean="0">
                <a:solidFill>
                  <a:schemeClr val="bg1"/>
                </a:solidFill>
                <a:effectLst>
                  <a:glow rad="228600">
                    <a:schemeClr val="accent1">
                      <a:satMod val="175000"/>
                      <a:alpha val="40000"/>
                    </a:schemeClr>
                  </a:glow>
                </a:effectLst>
              </a:rPr>
              <a:t>Demonstração</a:t>
            </a:r>
            <a:endParaRPr lang="pt-BR" sz="2000" dirty="0">
              <a:solidFill>
                <a:schemeClr val="bg1"/>
              </a:solidFill>
              <a:effectLst>
                <a:glow rad="228600">
                  <a:schemeClr val="accent1">
                    <a:satMod val="175000"/>
                    <a:alpha val="40000"/>
                  </a:schemeClr>
                </a:glow>
              </a:effectLst>
            </a:endParaRPr>
          </a:p>
        </p:txBody>
      </p:sp>
    </p:spTree>
    <p:extLst>
      <p:ext uri="{BB962C8B-B14F-4D97-AF65-F5344CB8AC3E}">
        <p14:creationId xmlns:p14="http://schemas.microsoft.com/office/powerpoint/2010/main" val="229885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275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Rectangle 2"/>
          <p:cNvSpPr>
            <a:spLocks noGrp="1" noChangeArrowheads="1"/>
          </p:cNvSpPr>
          <p:nvPr>
            <p:ph type="title"/>
          </p:nvPr>
        </p:nvSpPr>
        <p:spPr/>
        <p:txBody>
          <a:bodyPr/>
          <a:lstStyle/>
          <a:p>
            <a:pPr algn="ctr"/>
            <a:r>
              <a:rPr lang="pt-BR" dirty="0" smtClean="0"/>
              <a:t>Posicionamento absoluto</a:t>
            </a:r>
            <a:endParaRPr lang="pt-BR" dirty="0"/>
          </a:p>
        </p:txBody>
      </p:sp>
      <p:sp>
        <p:nvSpPr>
          <p:cNvPr id="202755" name="Rectangle 3"/>
          <p:cNvSpPr>
            <a:spLocks noGrp="1" noChangeArrowheads="1"/>
          </p:cNvSpPr>
          <p:nvPr>
            <p:ph type="body" idx="1"/>
          </p:nvPr>
        </p:nvSpPr>
        <p:spPr>
          <a:xfrm>
            <a:off x="671514" y="1428736"/>
            <a:ext cx="8043890" cy="4357718"/>
          </a:xfrm>
        </p:spPr>
        <p:txBody>
          <a:bodyPr>
            <a:normAutofit/>
          </a:bodyPr>
          <a:lstStyle/>
          <a:p>
            <a:pPr marL="476250" indent="-476250" algn="just">
              <a:lnSpc>
                <a:spcPct val="180000"/>
              </a:lnSpc>
              <a:buSzPct val="100000"/>
            </a:pPr>
            <a:r>
              <a:rPr lang="pt-BR" sz="1800" dirty="0" smtClean="0"/>
              <a:t>Qual o valor padrão para a propriedade </a:t>
            </a:r>
            <a:r>
              <a:rPr lang="pt-BR" sz="1800" i="1" dirty="0" smtClean="0"/>
              <a:t>position</a:t>
            </a:r>
            <a:r>
              <a:rPr lang="pt-BR" sz="1800" dirty="0" smtClean="0"/>
              <a:t>?</a:t>
            </a:r>
          </a:p>
          <a:p>
            <a:pPr marL="732282" lvl="1" indent="-476250" algn="just">
              <a:lnSpc>
                <a:spcPct val="180000"/>
              </a:lnSpc>
              <a:buSzPct val="100000"/>
            </a:pPr>
            <a:r>
              <a:rPr lang="pt-BR" sz="1600" i="1" dirty="0" smtClean="0"/>
              <a:t>static </a:t>
            </a:r>
            <a:r>
              <a:rPr lang="pt-BR" sz="1600" dirty="0" smtClean="0"/>
              <a:t>(segue o fluxo normal da página).</a:t>
            </a:r>
          </a:p>
          <a:p>
            <a:pPr marL="732282" lvl="1" indent="-476250" algn="just">
              <a:lnSpc>
                <a:spcPct val="180000"/>
              </a:lnSpc>
              <a:buSzPct val="100000"/>
            </a:pPr>
            <a:endParaRPr lang="pt-BR" sz="1600" dirty="0" smtClean="0"/>
          </a:p>
          <a:p>
            <a:pPr marL="476250" indent="-476250" algn="just">
              <a:lnSpc>
                <a:spcPct val="180000"/>
              </a:lnSpc>
              <a:buSzPct val="100000"/>
            </a:pPr>
            <a:r>
              <a:rPr lang="pt-BR" sz="1800" dirty="0" smtClean="0"/>
              <a:t>Quais elementos podem ser posicionados de maneira absoluta?</a:t>
            </a:r>
          </a:p>
          <a:p>
            <a:pPr marL="732282" lvl="1" indent="-476250" algn="just">
              <a:lnSpc>
                <a:spcPct val="180000"/>
              </a:lnSpc>
              <a:buSzPct val="100000"/>
            </a:pPr>
            <a:r>
              <a:rPr lang="pt-BR" sz="1600" dirty="0" smtClean="0"/>
              <a:t>Elementos de linha e de bloco</a:t>
            </a:r>
          </a:p>
          <a:p>
            <a:pPr marL="493776" lvl="2" indent="0" algn="just">
              <a:lnSpc>
                <a:spcPct val="180000"/>
              </a:lnSpc>
              <a:buNone/>
            </a:pPr>
            <a:endParaRPr lang="pt-BR" sz="1400" b="1" dirty="0" smtClean="0">
              <a:solidFill>
                <a:srgbClr val="FF0000"/>
              </a:solidFill>
            </a:endParaRPr>
          </a:p>
          <a:p>
            <a:pPr marL="732282" lvl="1" indent="-476250" algn="just">
              <a:lnSpc>
                <a:spcPct val="180000"/>
              </a:lnSpc>
              <a:buSzPct val="100000"/>
            </a:pPr>
            <a:endParaRPr lang="pt-BR" sz="1400" dirty="0" smtClean="0"/>
          </a:p>
          <a:p>
            <a:pPr marL="476250" indent="-476250" algn="just">
              <a:lnSpc>
                <a:spcPct val="180000"/>
              </a:lnSpc>
              <a:buSzPct val="100000"/>
            </a:pPr>
            <a:endParaRPr lang="pt-BR" sz="1400" dirty="0" smtClean="0"/>
          </a:p>
          <a:p>
            <a:pPr marL="476250" indent="-476250" algn="just">
              <a:lnSpc>
                <a:spcPct val="180000"/>
              </a:lnSpc>
              <a:buSzPct val="100000"/>
            </a:pPr>
            <a:endParaRPr lang="pt-BR" sz="1800" dirty="0" smtClean="0"/>
          </a:p>
          <a:p>
            <a:pPr marL="476250" indent="-476250" algn="just">
              <a:lnSpc>
                <a:spcPct val="180000"/>
              </a:lnSpc>
              <a:buSzPct val="100000"/>
            </a:pPr>
            <a:endParaRPr lang="pt-BR" sz="1800" dirty="0" smtClean="0"/>
          </a:p>
          <a:p>
            <a:pPr marL="476250" indent="-476250" algn="just">
              <a:lnSpc>
                <a:spcPct val="180000"/>
              </a:lnSpc>
              <a:buSzPct val="100000"/>
              <a:buFont typeface="+mj-lt"/>
              <a:buAutoNum type="arabicPeriod" startAt="11"/>
            </a:pPr>
            <a:endParaRPr lang="pt-BR" sz="1800" dirty="0" smtClean="0"/>
          </a:p>
          <a:p>
            <a:pPr marL="476250" indent="-476250" algn="just">
              <a:lnSpc>
                <a:spcPct val="180000"/>
              </a:lnSpc>
              <a:buSzPct val="100000"/>
              <a:buFont typeface="+mj-lt"/>
              <a:buAutoNum type="arabicPeriod" startAt="11"/>
            </a:pPr>
            <a:endParaRPr lang="pt-BR" sz="1800" dirty="0" smtClean="0"/>
          </a:p>
          <a:p>
            <a:pPr marL="476250" indent="-476250" algn="just">
              <a:lnSpc>
                <a:spcPct val="180000"/>
              </a:lnSpc>
              <a:buSzPct val="100000"/>
              <a:buFont typeface="+mj-lt"/>
              <a:buAutoNum type="arabicPeriod" startAt="11"/>
            </a:pPr>
            <a:endParaRPr lang="pt-BR" sz="1800" dirty="0" smtClean="0"/>
          </a:p>
          <a:p>
            <a:pPr marL="476250" indent="-476250" algn="just">
              <a:lnSpc>
                <a:spcPct val="180000"/>
              </a:lnSpc>
              <a:buSzPct val="100000"/>
              <a:buFont typeface="+mj-lt"/>
              <a:buAutoNum type="arabicPeriod" startAt="11"/>
            </a:pPr>
            <a:endParaRPr lang="pt-BR" sz="1800" dirty="0" smtClean="0"/>
          </a:p>
          <a:p>
            <a:pPr marL="476250" indent="-476250" algn="just">
              <a:lnSpc>
                <a:spcPct val="180000"/>
              </a:lnSpc>
              <a:buSzPct val="100000"/>
              <a:buFont typeface="+mj-lt"/>
              <a:buAutoNum type="arabicPeriod" startAt="11"/>
            </a:pPr>
            <a:endParaRPr lang="pt-BR" sz="1800" dirty="0" smtClean="0"/>
          </a:p>
          <a:p>
            <a:pPr marL="476250" indent="-476250" algn="just">
              <a:lnSpc>
                <a:spcPct val="180000"/>
              </a:lnSpc>
              <a:buSzPct val="100000"/>
              <a:buFont typeface="+mj-lt"/>
              <a:buAutoNum type="arabicPeriod" startAt="11"/>
            </a:pPr>
            <a:endParaRPr lang="pt-BR" sz="1800" dirty="0" smtClean="0"/>
          </a:p>
          <a:p>
            <a:pPr marL="476250" indent="-476250" algn="just">
              <a:lnSpc>
                <a:spcPct val="180000"/>
              </a:lnSpc>
              <a:buSzPct val="100000"/>
              <a:buNone/>
            </a:pPr>
            <a:endParaRPr lang="pt-BR" sz="1800" dirty="0" smtClean="0"/>
          </a:p>
          <a:p>
            <a:pPr marL="732282" lvl="1" indent="-476250" algn="just">
              <a:lnSpc>
                <a:spcPct val="180000"/>
              </a:lnSpc>
              <a:buSzPct val="100000"/>
              <a:buNone/>
            </a:pPr>
            <a:endParaRPr lang="pt-BR" sz="1400" dirty="0" smtClean="0"/>
          </a:p>
          <a:p>
            <a:pPr marL="970026" lvl="2" indent="-476250" algn="just">
              <a:lnSpc>
                <a:spcPct val="180000"/>
              </a:lnSpc>
              <a:buSzPct val="70000"/>
              <a:buNone/>
            </a:pPr>
            <a:endParaRPr lang="pt-BR" sz="1600" dirty="0" smtClean="0"/>
          </a:p>
          <a:p>
            <a:pPr marL="476250" indent="-476250" algn="just">
              <a:lnSpc>
                <a:spcPct val="180000"/>
              </a:lnSpc>
              <a:buSzPct val="100000"/>
              <a:buNone/>
            </a:pPr>
            <a:endParaRPr lang="pt-BR" sz="1800" dirty="0"/>
          </a:p>
          <a:p>
            <a:pPr marL="476250" indent="-476250" algn="just">
              <a:lnSpc>
                <a:spcPct val="180000"/>
              </a:lnSpc>
            </a:pPr>
            <a:endParaRPr lang="pt-BR" sz="1800" dirty="0"/>
          </a:p>
          <a:p>
            <a:pPr marL="476250" indent="-476250" algn="just">
              <a:lnSpc>
                <a:spcPct val="180000"/>
              </a:lnSpc>
            </a:pPr>
            <a:endParaRPr lang="pt-BR" sz="1800" dirty="0"/>
          </a:p>
          <a:p>
            <a:pPr marL="476250" indent="-476250" algn="just">
              <a:lnSpc>
                <a:spcPct val="180000"/>
              </a:lnSpc>
              <a:buFont typeface="Wingdings" pitchFamily="2" charset="2"/>
              <a:buNone/>
            </a:pPr>
            <a:endParaRPr lang="pt-BR" sz="1800" dirty="0"/>
          </a:p>
        </p:txBody>
      </p:sp>
      <p:sp>
        <p:nvSpPr>
          <p:cNvPr id="5" name="Retângulo de cantos arredondados 4"/>
          <p:cNvSpPr/>
          <p:nvPr/>
        </p:nvSpPr>
        <p:spPr>
          <a:xfrm>
            <a:off x="4102714" y="4518240"/>
            <a:ext cx="4357718" cy="1143008"/>
          </a:xfrm>
          <a:prstGeom prst="roundRect">
            <a:avLst/>
          </a:prstGeom>
          <a:solidFill>
            <a:schemeClr val="accent2"/>
          </a:solidFill>
          <a:ln w="12700">
            <a:solidFill>
              <a:schemeClr val="bg2"/>
            </a:solidFill>
          </a:ln>
          <a:effectLst>
            <a:innerShdw blurRad="114300">
              <a:prstClr val="black"/>
            </a:innerShdw>
            <a:reflection blurRad="6350" stA="50000" endA="300" endPos="5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000" dirty="0" smtClean="0">
                <a:solidFill>
                  <a:schemeClr val="bg1"/>
                </a:solidFill>
                <a:effectLst>
                  <a:glow rad="228600">
                    <a:schemeClr val="accent1">
                      <a:satMod val="175000"/>
                      <a:alpha val="40000"/>
                    </a:schemeClr>
                  </a:glow>
                </a:effectLst>
              </a:rPr>
              <a:t>Demonstração</a:t>
            </a:r>
            <a:endParaRPr lang="pt-BR" sz="2000" dirty="0">
              <a:solidFill>
                <a:schemeClr val="bg1"/>
              </a:solidFill>
              <a:effectLst>
                <a:glow rad="228600">
                  <a:schemeClr val="accent1">
                    <a:satMod val="175000"/>
                    <a:alpha val="40000"/>
                  </a:schemeClr>
                </a:glow>
              </a:effectLst>
            </a:endParaRPr>
          </a:p>
        </p:txBody>
      </p:sp>
    </p:spTree>
    <p:extLst>
      <p:ext uri="{BB962C8B-B14F-4D97-AF65-F5344CB8AC3E}">
        <p14:creationId xmlns:p14="http://schemas.microsoft.com/office/powerpoint/2010/main" val="813707279"/>
      </p:ext>
    </p:extLst>
  </p:cSld>
  <p:clrMapOvr>
    <a:masterClrMapping/>
  </p:clrMapOvr>
  <p:timing>
    <p:tnLst>
      <p:par>
        <p:cTn id="1" dur="indefinite" restart="never" nodeType="tmRoot"/>
      </p:par>
    </p:tnLst>
  </p:timing>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Rectangle 2"/>
          <p:cNvSpPr>
            <a:spLocks noGrp="1" noChangeArrowheads="1"/>
          </p:cNvSpPr>
          <p:nvPr>
            <p:ph type="title"/>
          </p:nvPr>
        </p:nvSpPr>
        <p:spPr/>
        <p:txBody>
          <a:bodyPr/>
          <a:lstStyle/>
          <a:p>
            <a:pPr algn="ctr"/>
            <a:r>
              <a:rPr lang="pt-BR" dirty="0" smtClean="0"/>
              <a:t>Posicionamento absoluto</a:t>
            </a:r>
            <a:endParaRPr lang="pt-BR" dirty="0"/>
          </a:p>
        </p:txBody>
      </p:sp>
      <p:sp>
        <p:nvSpPr>
          <p:cNvPr id="202755" name="Rectangle 3"/>
          <p:cNvSpPr>
            <a:spLocks noGrp="1" noChangeArrowheads="1"/>
          </p:cNvSpPr>
          <p:nvPr>
            <p:ph type="body" idx="1"/>
          </p:nvPr>
        </p:nvSpPr>
        <p:spPr>
          <a:xfrm>
            <a:off x="671514" y="1428736"/>
            <a:ext cx="8043890" cy="4357718"/>
          </a:xfrm>
        </p:spPr>
        <p:txBody>
          <a:bodyPr>
            <a:normAutofit/>
          </a:bodyPr>
          <a:lstStyle/>
          <a:p>
            <a:pPr marL="476250" indent="-476250" algn="just">
              <a:lnSpc>
                <a:spcPct val="180000"/>
              </a:lnSpc>
              <a:buSzPct val="100000"/>
            </a:pPr>
            <a:r>
              <a:rPr lang="pt-BR" sz="2000" dirty="0" smtClean="0"/>
              <a:t>Quais são os outros valores para </a:t>
            </a:r>
            <a:r>
              <a:rPr lang="pt-BR" sz="2000" i="1" dirty="0" smtClean="0"/>
              <a:t>position</a:t>
            </a:r>
            <a:r>
              <a:rPr lang="pt-BR" sz="2000" dirty="0" smtClean="0"/>
              <a:t>? </a:t>
            </a:r>
            <a:r>
              <a:rPr lang="pt-BR" sz="1400" dirty="0" smtClean="0"/>
              <a:t>(static, absolute, fixed e relative)</a:t>
            </a:r>
            <a:endParaRPr lang="pt-BR" sz="2000" dirty="0" smtClean="0"/>
          </a:p>
          <a:p>
            <a:pPr marL="732282" lvl="1" indent="-476250" algn="just">
              <a:lnSpc>
                <a:spcPct val="180000"/>
              </a:lnSpc>
              <a:buSzPct val="100000"/>
            </a:pPr>
            <a:endParaRPr lang="pt-BR" sz="1600" b="1" i="1" u="sng" dirty="0" smtClean="0"/>
          </a:p>
          <a:p>
            <a:pPr marL="732282" lvl="1" indent="-476250" algn="just">
              <a:lnSpc>
                <a:spcPct val="180000"/>
              </a:lnSpc>
              <a:buSzPct val="100000"/>
            </a:pPr>
            <a:r>
              <a:rPr lang="pt-BR" sz="1600" b="1" i="1" u="sng" dirty="0" smtClean="0"/>
              <a:t>Static e Absolute</a:t>
            </a:r>
            <a:r>
              <a:rPr lang="pt-BR" sz="1600" i="1" dirty="0" smtClean="0"/>
              <a:t>: já apresentados</a:t>
            </a:r>
            <a:r>
              <a:rPr lang="pt-BR" sz="1600" dirty="0" smtClean="0"/>
              <a:t>.</a:t>
            </a:r>
          </a:p>
          <a:p>
            <a:pPr marL="732282" lvl="1" indent="-476250" algn="just">
              <a:lnSpc>
                <a:spcPct val="180000"/>
              </a:lnSpc>
              <a:buSzPct val="100000"/>
            </a:pPr>
            <a:endParaRPr lang="pt-BR" sz="1400" dirty="0" smtClean="0"/>
          </a:p>
          <a:p>
            <a:pPr marL="732282" lvl="1" indent="-476250" algn="just">
              <a:lnSpc>
                <a:spcPct val="180000"/>
              </a:lnSpc>
              <a:buSzPct val="100000"/>
            </a:pPr>
            <a:r>
              <a:rPr lang="pt-BR" sz="1600" b="1" u="sng" dirty="0" smtClean="0"/>
              <a:t>Fixed</a:t>
            </a:r>
            <a:r>
              <a:rPr lang="pt-BR" sz="1600" dirty="0" smtClean="0"/>
              <a:t>: Coloca um elemento em um local que seja relativo à </a:t>
            </a:r>
            <a:r>
              <a:rPr lang="pt-BR" sz="1600" dirty="0" smtClean="0">
                <a:solidFill>
                  <a:srgbClr val="FF0000"/>
                </a:solidFill>
              </a:rPr>
              <a:t>janela do navegador </a:t>
            </a:r>
            <a:r>
              <a:rPr lang="pt-BR" sz="1600" dirty="0" smtClean="0"/>
              <a:t>(ao invés de ser em </a:t>
            </a:r>
            <a:r>
              <a:rPr lang="pt-BR" sz="1600" dirty="0" smtClean="0">
                <a:solidFill>
                  <a:srgbClr val="FF0000"/>
                </a:solidFill>
              </a:rPr>
              <a:t>relação a página</a:t>
            </a:r>
            <a:r>
              <a:rPr lang="pt-BR" sz="1600" dirty="0" smtClean="0"/>
              <a:t>). Portanto, os elementos fixos nunca podem se mover. Se o valor da propriedade </a:t>
            </a:r>
            <a:r>
              <a:rPr lang="pt-BR" sz="1600" i="1" dirty="0" smtClean="0"/>
              <a:t>top</a:t>
            </a:r>
            <a:r>
              <a:rPr lang="pt-BR" sz="1600" dirty="0" smtClean="0"/>
              <a:t> for superior a altura da janela do navegador o elemento desaparece.</a:t>
            </a:r>
          </a:p>
          <a:p>
            <a:pPr marL="732282" lvl="1" indent="-476250" algn="just">
              <a:lnSpc>
                <a:spcPct val="180000"/>
              </a:lnSpc>
              <a:buSzPct val="100000"/>
            </a:pPr>
            <a:endParaRPr lang="pt-BR" sz="1600" dirty="0" smtClean="0"/>
          </a:p>
          <a:p>
            <a:pPr marL="732282" lvl="1" indent="-476250" algn="just">
              <a:lnSpc>
                <a:spcPct val="180000"/>
              </a:lnSpc>
              <a:buSzPct val="100000"/>
            </a:pPr>
            <a:endParaRPr lang="pt-BR" sz="1600" dirty="0" smtClean="0"/>
          </a:p>
          <a:p>
            <a:pPr marL="476250" indent="-476250" algn="just">
              <a:lnSpc>
                <a:spcPct val="180000"/>
              </a:lnSpc>
              <a:buSzPct val="100000"/>
            </a:pPr>
            <a:endParaRPr lang="pt-BR" sz="1600" dirty="0" smtClean="0"/>
          </a:p>
          <a:p>
            <a:pPr marL="476250" indent="-476250" algn="just">
              <a:lnSpc>
                <a:spcPct val="180000"/>
              </a:lnSpc>
              <a:buSzPct val="100000"/>
            </a:pPr>
            <a:endParaRPr lang="pt-BR" sz="2000" dirty="0" smtClean="0"/>
          </a:p>
          <a:p>
            <a:pPr marL="476250" indent="-476250" algn="just">
              <a:lnSpc>
                <a:spcPct val="180000"/>
              </a:lnSpc>
              <a:buSzPct val="100000"/>
            </a:pPr>
            <a:endParaRPr lang="pt-BR" sz="2000" dirty="0" smtClean="0"/>
          </a:p>
          <a:p>
            <a:pPr marL="476250" indent="-476250" algn="just">
              <a:lnSpc>
                <a:spcPct val="180000"/>
              </a:lnSpc>
              <a:buSzPct val="100000"/>
              <a:buFont typeface="+mj-lt"/>
              <a:buAutoNum type="arabicPeriod" startAt="11"/>
            </a:pPr>
            <a:endParaRPr lang="pt-BR" sz="2000" dirty="0" smtClean="0"/>
          </a:p>
          <a:p>
            <a:pPr marL="476250" indent="-476250" algn="just">
              <a:lnSpc>
                <a:spcPct val="180000"/>
              </a:lnSpc>
              <a:buSzPct val="100000"/>
              <a:buFont typeface="+mj-lt"/>
              <a:buAutoNum type="arabicPeriod" startAt="11"/>
            </a:pPr>
            <a:endParaRPr lang="pt-BR" sz="2000" dirty="0" smtClean="0"/>
          </a:p>
          <a:p>
            <a:pPr marL="476250" indent="-476250" algn="just">
              <a:lnSpc>
                <a:spcPct val="180000"/>
              </a:lnSpc>
              <a:buSzPct val="100000"/>
              <a:buFont typeface="+mj-lt"/>
              <a:buAutoNum type="arabicPeriod" startAt="11"/>
            </a:pPr>
            <a:endParaRPr lang="pt-BR" sz="2000" dirty="0" smtClean="0"/>
          </a:p>
          <a:p>
            <a:pPr marL="476250" indent="-476250" algn="just">
              <a:lnSpc>
                <a:spcPct val="180000"/>
              </a:lnSpc>
              <a:buSzPct val="100000"/>
              <a:buFont typeface="+mj-lt"/>
              <a:buAutoNum type="arabicPeriod" startAt="11"/>
            </a:pPr>
            <a:endParaRPr lang="pt-BR" sz="2000" dirty="0" smtClean="0"/>
          </a:p>
          <a:p>
            <a:pPr marL="476250" indent="-476250" algn="just">
              <a:lnSpc>
                <a:spcPct val="180000"/>
              </a:lnSpc>
              <a:buSzPct val="100000"/>
              <a:buFont typeface="+mj-lt"/>
              <a:buAutoNum type="arabicPeriod" startAt="11"/>
            </a:pPr>
            <a:endParaRPr lang="pt-BR" sz="2000" dirty="0" smtClean="0"/>
          </a:p>
          <a:p>
            <a:pPr marL="476250" indent="-476250" algn="just">
              <a:lnSpc>
                <a:spcPct val="180000"/>
              </a:lnSpc>
              <a:buSzPct val="100000"/>
              <a:buFont typeface="+mj-lt"/>
              <a:buAutoNum type="arabicPeriod" startAt="11"/>
            </a:pPr>
            <a:endParaRPr lang="pt-BR" sz="2000" dirty="0" smtClean="0"/>
          </a:p>
          <a:p>
            <a:pPr marL="476250" indent="-476250" algn="just">
              <a:lnSpc>
                <a:spcPct val="180000"/>
              </a:lnSpc>
              <a:buSzPct val="100000"/>
              <a:buNone/>
            </a:pPr>
            <a:endParaRPr lang="pt-BR" sz="2000" dirty="0" smtClean="0"/>
          </a:p>
          <a:p>
            <a:pPr marL="732282" lvl="1" indent="-476250" algn="just">
              <a:lnSpc>
                <a:spcPct val="180000"/>
              </a:lnSpc>
              <a:buSzPct val="100000"/>
              <a:buNone/>
            </a:pPr>
            <a:endParaRPr lang="pt-BR" sz="1600" dirty="0" smtClean="0"/>
          </a:p>
          <a:p>
            <a:pPr marL="970026" lvl="2" indent="-476250" algn="just">
              <a:lnSpc>
                <a:spcPct val="180000"/>
              </a:lnSpc>
              <a:buSzPct val="70000"/>
              <a:buNone/>
            </a:pPr>
            <a:endParaRPr lang="pt-BR" sz="1800" dirty="0" smtClean="0"/>
          </a:p>
          <a:p>
            <a:pPr marL="476250" indent="-476250" algn="just">
              <a:lnSpc>
                <a:spcPct val="180000"/>
              </a:lnSpc>
              <a:buSzPct val="100000"/>
              <a:buNone/>
            </a:pPr>
            <a:endParaRPr lang="pt-BR" sz="2000" dirty="0"/>
          </a:p>
          <a:p>
            <a:pPr marL="476250" indent="-476250" algn="just">
              <a:lnSpc>
                <a:spcPct val="180000"/>
              </a:lnSpc>
            </a:pPr>
            <a:endParaRPr lang="pt-BR" sz="2000" dirty="0"/>
          </a:p>
          <a:p>
            <a:pPr marL="476250" indent="-476250" algn="just">
              <a:lnSpc>
                <a:spcPct val="180000"/>
              </a:lnSpc>
            </a:pPr>
            <a:endParaRPr lang="pt-BR" sz="2000" dirty="0"/>
          </a:p>
          <a:p>
            <a:pPr marL="476250" indent="-476250" algn="just">
              <a:lnSpc>
                <a:spcPct val="180000"/>
              </a:lnSpc>
              <a:buFont typeface="Wingdings" pitchFamily="2" charset="2"/>
              <a:buNone/>
            </a:pPr>
            <a:endParaRPr lang="pt-BR" sz="2000" dirty="0"/>
          </a:p>
        </p:txBody>
      </p:sp>
    </p:spTree>
    <p:extLst>
      <p:ext uri="{BB962C8B-B14F-4D97-AF65-F5344CB8AC3E}">
        <p14:creationId xmlns:p14="http://schemas.microsoft.com/office/powerpoint/2010/main" val="250569379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a:xfrm>
            <a:off x="457200" y="1481328"/>
            <a:ext cx="8329642" cy="4525963"/>
          </a:xfrm>
        </p:spPr>
        <p:txBody>
          <a:bodyPr>
            <a:noAutofit/>
          </a:bodyPr>
          <a:lstStyle/>
          <a:p>
            <a:pPr algn="just">
              <a:lnSpc>
                <a:spcPct val="170000"/>
              </a:lnSpc>
            </a:pPr>
            <a:r>
              <a:rPr lang="pt-BR" sz="1600" dirty="0" smtClean="0"/>
              <a:t>Exemplos </a:t>
            </a:r>
            <a:r>
              <a:rPr lang="pt-BR" sz="1600" b="1" dirty="0" smtClean="0"/>
              <a:t>&lt;meta </a:t>
            </a:r>
            <a:r>
              <a:rPr lang="pt-BR" sz="1600" b="1" dirty="0" err="1" smtClean="0"/>
              <a:t>http-equiv</a:t>
            </a:r>
            <a:r>
              <a:rPr lang="pt-BR" sz="1600" b="1" dirty="0" smtClean="0"/>
              <a:t>&gt;</a:t>
            </a:r>
            <a:r>
              <a:rPr lang="pt-BR" sz="1600" dirty="0" smtClean="0"/>
              <a:t>:</a:t>
            </a:r>
          </a:p>
          <a:p>
            <a:pPr lvl="1" algn="just">
              <a:lnSpc>
                <a:spcPct val="170000"/>
              </a:lnSpc>
            </a:pPr>
            <a:endParaRPr lang="pt-BR" sz="1400" dirty="0" smtClean="0"/>
          </a:p>
          <a:p>
            <a:pPr marL="1257300" lvl="3" indent="-342900" algn="just">
              <a:lnSpc>
                <a:spcPct val="170000"/>
              </a:lnSpc>
            </a:pPr>
            <a:endParaRPr lang="pt-BR" sz="1200" i="1" dirty="0" smtClean="0"/>
          </a:p>
          <a:p>
            <a:pPr lvl="1" algn="just">
              <a:lnSpc>
                <a:spcPct val="170000"/>
              </a:lnSpc>
            </a:pPr>
            <a:endParaRPr lang="pt-BR" sz="1400" b="1" dirty="0" smtClean="0"/>
          </a:p>
          <a:p>
            <a:pPr lvl="1" algn="just">
              <a:lnSpc>
                <a:spcPct val="170000"/>
              </a:lnSpc>
            </a:pPr>
            <a:r>
              <a:rPr lang="pt-BR" sz="1400" b="1" dirty="0" err="1" smtClean="0"/>
              <a:t>content-type</a:t>
            </a:r>
            <a:r>
              <a:rPr lang="pt-BR" sz="1400" b="1" dirty="0" smtClean="0"/>
              <a:t>:</a:t>
            </a:r>
          </a:p>
          <a:p>
            <a:pPr lvl="2" algn="just">
              <a:lnSpc>
                <a:spcPct val="170000"/>
              </a:lnSpc>
            </a:pPr>
            <a:r>
              <a:rPr lang="pt-BR" sz="1200" dirty="0" smtClean="0"/>
              <a:t>Especifica o tipo de conteúdo da página e o conjunto de caracteres a ser utilizado</a:t>
            </a:r>
          </a:p>
          <a:p>
            <a:pPr lvl="1" algn="just">
              <a:lnSpc>
                <a:spcPct val="170000"/>
              </a:lnSpc>
            </a:pPr>
            <a:r>
              <a:rPr lang="pt-BR" sz="1400" b="1" dirty="0" err="1" smtClean="0"/>
              <a:t>content</a:t>
            </a:r>
            <a:r>
              <a:rPr lang="pt-BR" sz="1400" dirty="0" smtClean="0"/>
              <a:t>:</a:t>
            </a:r>
          </a:p>
          <a:p>
            <a:pPr lvl="2" algn="just">
              <a:lnSpc>
                <a:spcPct val="170000"/>
              </a:lnSpc>
            </a:pPr>
            <a:r>
              <a:rPr lang="pt-BR" sz="1200" u="sng" dirty="0" err="1" smtClean="0"/>
              <a:t>text</a:t>
            </a:r>
            <a:r>
              <a:rPr lang="pt-BR" sz="1200" u="sng" dirty="0" smtClean="0"/>
              <a:t>/</a:t>
            </a:r>
            <a:r>
              <a:rPr lang="pt-BR" sz="1200" u="sng" dirty="0" err="1" smtClean="0"/>
              <a:t>html</a:t>
            </a:r>
            <a:r>
              <a:rPr lang="pt-BR" sz="1200" dirty="0" smtClean="0"/>
              <a:t>: o conteúdo do texto é descrito em </a:t>
            </a:r>
            <a:r>
              <a:rPr lang="pt-BR" sz="1200" dirty="0" err="1" smtClean="0"/>
              <a:t>liguagem</a:t>
            </a:r>
            <a:r>
              <a:rPr lang="pt-BR" sz="1200" dirty="0" smtClean="0"/>
              <a:t> HTML</a:t>
            </a:r>
          </a:p>
          <a:p>
            <a:pPr lvl="2" algn="just">
              <a:lnSpc>
                <a:spcPct val="170000"/>
              </a:lnSpc>
            </a:pPr>
            <a:r>
              <a:rPr lang="pt-BR" sz="1200" u="sng" dirty="0" err="1" smtClean="0"/>
              <a:t>iso</a:t>
            </a:r>
            <a:r>
              <a:rPr lang="pt-BR" sz="1200" u="sng" dirty="0" smtClean="0"/>
              <a:t>-8859-1</a:t>
            </a:r>
            <a:r>
              <a:rPr lang="pt-BR" sz="1200" dirty="0" smtClean="0"/>
              <a:t>: codificação da linguagem mais comum para exibir textos em línguas derivadas do latim. (ou </a:t>
            </a:r>
            <a:r>
              <a:rPr lang="pt-BR" sz="1200" dirty="0" err="1" smtClean="0"/>
              <a:t>uft</a:t>
            </a:r>
            <a:r>
              <a:rPr lang="pt-BR" sz="1200" dirty="0" smtClean="0"/>
              <a:t>-8)</a:t>
            </a:r>
          </a:p>
          <a:p>
            <a:pPr lvl="1" algn="just">
              <a:lnSpc>
                <a:spcPct val="170000"/>
              </a:lnSpc>
            </a:pPr>
            <a:r>
              <a:rPr lang="pt-BR" sz="1400" dirty="0" smtClean="0"/>
              <a:t>Recomendável a utilização em todas as páginas</a:t>
            </a:r>
          </a:p>
          <a:p>
            <a:pPr lvl="2" algn="just">
              <a:lnSpc>
                <a:spcPct val="170000"/>
              </a:lnSpc>
              <a:buNone/>
            </a:pPr>
            <a:endParaRPr lang="en-US" sz="1400" dirty="0" smtClean="0"/>
          </a:p>
          <a:p>
            <a:pPr lvl="1" algn="just">
              <a:lnSpc>
                <a:spcPct val="170000"/>
              </a:lnSpc>
            </a:pPr>
            <a:endParaRPr lang="pt-BR" sz="1600" dirty="0" smtClean="0"/>
          </a:p>
          <a:p>
            <a:pPr algn="just">
              <a:lnSpc>
                <a:spcPct val="170000"/>
              </a:lnSpc>
            </a:pPr>
            <a:endParaRPr lang="pt-BR" sz="1800" dirty="0"/>
          </a:p>
        </p:txBody>
      </p:sp>
      <p:sp>
        <p:nvSpPr>
          <p:cNvPr id="3" name="Título 2"/>
          <p:cNvSpPr>
            <a:spLocks noGrp="1"/>
          </p:cNvSpPr>
          <p:nvPr>
            <p:ph type="title"/>
          </p:nvPr>
        </p:nvSpPr>
        <p:spPr/>
        <p:txBody>
          <a:bodyPr/>
          <a:lstStyle/>
          <a:p>
            <a:pPr algn="ctr"/>
            <a:r>
              <a:rPr lang="pt-BR" dirty="0" err="1" smtClean="0"/>
              <a:t>TAGs</a:t>
            </a:r>
            <a:r>
              <a:rPr lang="pt-BR" dirty="0" smtClean="0"/>
              <a:t> HTML</a:t>
            </a:r>
            <a:endParaRPr lang="pt-BR" dirty="0"/>
          </a:p>
        </p:txBody>
      </p:sp>
      <p:sp>
        <p:nvSpPr>
          <p:cNvPr id="9" name="Retângulo 8"/>
          <p:cNvSpPr/>
          <p:nvPr/>
        </p:nvSpPr>
        <p:spPr>
          <a:xfrm>
            <a:off x="467544" y="2357430"/>
            <a:ext cx="8247860" cy="428628"/>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marL="0" lvl="3"/>
            <a:endParaRPr lang="pt-BR" sz="1400" i="1" dirty="0" smtClean="0"/>
          </a:p>
          <a:p>
            <a:pPr marL="0" lvl="3"/>
            <a:endParaRPr lang="pt-BR" sz="600" dirty="0" smtClean="0"/>
          </a:p>
          <a:p>
            <a:pPr marL="0" lvl="3"/>
            <a:r>
              <a:rPr lang="pt-BR" sz="1400" dirty="0" smtClean="0"/>
              <a:t>        &lt;</a:t>
            </a:r>
            <a:r>
              <a:rPr lang="pt-BR" sz="1400" b="1" dirty="0" smtClean="0"/>
              <a:t>meta </a:t>
            </a:r>
            <a:r>
              <a:rPr lang="pt-BR" sz="1400" b="1" dirty="0" err="1" smtClean="0"/>
              <a:t>http-equiv</a:t>
            </a:r>
            <a:r>
              <a:rPr lang="pt-BR" sz="1400" dirty="0" smtClean="0"/>
              <a:t>=“</a:t>
            </a:r>
            <a:r>
              <a:rPr lang="pt-BR" sz="1400" dirty="0" err="1" smtClean="0"/>
              <a:t>content-type</a:t>
            </a:r>
            <a:r>
              <a:rPr lang="pt-BR" sz="1400" dirty="0" smtClean="0"/>
              <a:t>"     </a:t>
            </a:r>
            <a:r>
              <a:rPr lang="pt-BR" sz="1400" b="1" dirty="0" err="1" smtClean="0"/>
              <a:t>content</a:t>
            </a:r>
            <a:r>
              <a:rPr lang="pt-BR" sz="1400" dirty="0" smtClean="0"/>
              <a:t>=“</a:t>
            </a:r>
            <a:r>
              <a:rPr lang="pt-BR" sz="1400" dirty="0" err="1" smtClean="0"/>
              <a:t>text</a:t>
            </a:r>
            <a:r>
              <a:rPr lang="pt-BR" sz="1400" dirty="0" smtClean="0"/>
              <a:t>/</a:t>
            </a:r>
            <a:r>
              <a:rPr lang="pt-BR" sz="1400" dirty="0" err="1" smtClean="0"/>
              <a:t>html</a:t>
            </a:r>
            <a:r>
              <a:rPr lang="pt-BR" sz="1400" dirty="0" smtClean="0"/>
              <a:t>; </a:t>
            </a:r>
            <a:r>
              <a:rPr lang="pt-BR" sz="1400" dirty="0" err="1" smtClean="0"/>
              <a:t>charset</a:t>
            </a:r>
            <a:r>
              <a:rPr lang="pt-BR" sz="1400" dirty="0" smtClean="0"/>
              <a:t>=</a:t>
            </a:r>
            <a:r>
              <a:rPr lang="pt-BR" sz="1400" dirty="0" err="1" smtClean="0"/>
              <a:t>iso</a:t>
            </a:r>
            <a:r>
              <a:rPr lang="pt-BR" sz="1400" dirty="0" smtClean="0"/>
              <a:t>-8859-1"&gt;</a:t>
            </a:r>
          </a:p>
          <a:p>
            <a:endParaRPr lang="pt-BR" sz="2000" dirty="0"/>
          </a:p>
        </p:txBody>
      </p:sp>
      <p:cxnSp>
        <p:nvCxnSpPr>
          <p:cNvPr id="5" name="Straight Connector 4"/>
          <p:cNvCxnSpPr/>
          <p:nvPr/>
        </p:nvCxnSpPr>
        <p:spPr>
          <a:xfrm>
            <a:off x="0" y="0"/>
            <a:ext cx="9144000" cy="6858000"/>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0" y="0"/>
            <a:ext cx="9144000" cy="6858000"/>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p:sp>
        <p:nvSpPr>
          <p:cNvPr id="10" name="Rounded Rectangle 9"/>
          <p:cNvSpPr/>
          <p:nvPr/>
        </p:nvSpPr>
        <p:spPr>
          <a:xfrm>
            <a:off x="323528" y="2996952"/>
            <a:ext cx="8463314" cy="1296144"/>
          </a:xfrm>
          <a:prstGeom prst="roundRect">
            <a:avLst/>
          </a:prstGeom>
          <a:solidFill>
            <a:schemeClr val="bg2"/>
          </a:solidFill>
        </p:spPr>
        <p:style>
          <a:lnRef idx="2">
            <a:schemeClr val="accent4"/>
          </a:lnRef>
          <a:fillRef idx="1">
            <a:schemeClr val="lt1"/>
          </a:fillRef>
          <a:effectRef idx="0">
            <a:schemeClr val="accent4"/>
          </a:effectRef>
          <a:fontRef idx="minor">
            <a:schemeClr val="dk1"/>
          </a:fontRef>
        </p:style>
        <p:txBody>
          <a:bodyPr rtlCol="0" anchor="ctr"/>
          <a:lstStyle/>
          <a:p>
            <a:pPr algn="ctr"/>
            <a:r>
              <a:rPr lang="pt-BR" sz="2800" b="1" dirty="0"/>
              <a:t>&lt;meta charset="UTF-8"&gt; </a:t>
            </a:r>
          </a:p>
        </p:txBody>
      </p:sp>
      <p:sp>
        <p:nvSpPr>
          <p:cNvPr id="6" name="Slide Number Placeholder 5"/>
          <p:cNvSpPr>
            <a:spLocks noGrp="1"/>
          </p:cNvSpPr>
          <p:nvPr>
            <p:ph type="sldNum" sz="quarter" idx="12"/>
          </p:nvPr>
        </p:nvSpPr>
        <p:spPr/>
        <p:txBody>
          <a:bodyPr/>
          <a:lstStyle/>
          <a:p>
            <a:fld id="{64B04174-04F1-4CFC-A68E-9D1BC206F645}" type="slidenum">
              <a:rPr lang="pt-BR" smtClean="0"/>
              <a:pPr/>
              <a:t>26</a:t>
            </a:fld>
            <a:endParaRPr lang="pt-B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Rectangle 2"/>
          <p:cNvSpPr>
            <a:spLocks noGrp="1" noChangeArrowheads="1"/>
          </p:cNvSpPr>
          <p:nvPr>
            <p:ph type="title"/>
          </p:nvPr>
        </p:nvSpPr>
        <p:spPr/>
        <p:txBody>
          <a:bodyPr/>
          <a:lstStyle/>
          <a:p>
            <a:pPr algn="ctr"/>
            <a:r>
              <a:rPr lang="pt-BR" dirty="0" smtClean="0"/>
              <a:t>Exercício</a:t>
            </a:r>
            <a:endParaRPr lang="pt-BR" dirty="0"/>
          </a:p>
        </p:txBody>
      </p:sp>
      <p:sp>
        <p:nvSpPr>
          <p:cNvPr id="202755" name="Rectangle 3"/>
          <p:cNvSpPr>
            <a:spLocks noGrp="1" noChangeArrowheads="1"/>
          </p:cNvSpPr>
          <p:nvPr>
            <p:ph type="body" idx="1"/>
          </p:nvPr>
        </p:nvSpPr>
        <p:spPr>
          <a:xfrm>
            <a:off x="671514" y="1412776"/>
            <a:ext cx="8043890" cy="4133864"/>
          </a:xfrm>
        </p:spPr>
        <p:txBody>
          <a:bodyPr>
            <a:normAutofit/>
          </a:bodyPr>
          <a:lstStyle/>
          <a:p>
            <a:pPr marL="0" indent="0">
              <a:lnSpc>
                <a:spcPct val="180000"/>
              </a:lnSpc>
              <a:buSzPct val="100000"/>
              <a:buNone/>
            </a:pPr>
            <a:r>
              <a:rPr lang="pt-BR" sz="2000" dirty="0" smtClean="0"/>
              <a:t>Com relação ao projeto 05, construa um menu inferior fixo no centro da página, conforme mostrado abaixo:</a:t>
            </a:r>
          </a:p>
          <a:p>
            <a:pPr marL="476250" indent="-476250">
              <a:lnSpc>
                <a:spcPct val="180000"/>
              </a:lnSpc>
            </a:pPr>
            <a:endParaRPr lang="pt-BR" sz="2000" dirty="0"/>
          </a:p>
          <a:p>
            <a:pPr marL="476250" indent="-476250">
              <a:lnSpc>
                <a:spcPct val="180000"/>
              </a:lnSpc>
            </a:pPr>
            <a:endParaRPr lang="pt-BR" sz="2000" dirty="0"/>
          </a:p>
          <a:p>
            <a:pPr marL="476250" indent="-476250">
              <a:lnSpc>
                <a:spcPct val="180000"/>
              </a:lnSpc>
              <a:buFont typeface="Wingdings" pitchFamily="2" charset="2"/>
              <a:buNone/>
            </a:pPr>
            <a:endParaRPr lang="pt-BR" sz="2000" dirty="0"/>
          </a:p>
        </p:txBody>
      </p:sp>
      <p:grpSp>
        <p:nvGrpSpPr>
          <p:cNvPr id="7" name="Group 6"/>
          <p:cNvGrpSpPr/>
          <p:nvPr/>
        </p:nvGrpSpPr>
        <p:grpSpPr>
          <a:xfrm>
            <a:off x="1691680" y="2780928"/>
            <a:ext cx="5868144" cy="3969732"/>
            <a:chOff x="1691680" y="2780928"/>
            <a:chExt cx="5868144" cy="3969732"/>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91680" y="2780928"/>
              <a:ext cx="5868144" cy="3493410"/>
            </a:xfrm>
            <a:prstGeom prst="rect">
              <a:avLst/>
            </a:prstGeom>
          </p:spPr>
        </p:pic>
        <p:cxnSp>
          <p:nvCxnSpPr>
            <p:cNvPr id="5" name="Straight Arrow Connector 4"/>
            <p:cNvCxnSpPr/>
            <p:nvPr/>
          </p:nvCxnSpPr>
          <p:spPr>
            <a:xfrm>
              <a:off x="5436096" y="6093296"/>
              <a:ext cx="792088" cy="432048"/>
            </a:xfrm>
            <a:prstGeom prst="straightConnector1">
              <a:avLst/>
            </a:prstGeom>
            <a:ln w="22225">
              <a:tailEnd type="arrow"/>
            </a:ln>
          </p:spPr>
          <p:style>
            <a:lnRef idx="1">
              <a:schemeClr val="accent2"/>
            </a:lnRef>
            <a:fillRef idx="0">
              <a:schemeClr val="accent2"/>
            </a:fillRef>
            <a:effectRef idx="0">
              <a:schemeClr val="accent2"/>
            </a:effectRef>
            <a:fontRef idx="minor">
              <a:schemeClr val="tx1"/>
            </a:fontRef>
          </p:style>
        </p:cxnSp>
        <p:sp>
          <p:nvSpPr>
            <p:cNvPr id="6" name="TextBox 5"/>
            <p:cNvSpPr txBox="1"/>
            <p:nvPr/>
          </p:nvSpPr>
          <p:spPr>
            <a:xfrm>
              <a:off x="6228184" y="6381328"/>
              <a:ext cx="1305165" cy="369332"/>
            </a:xfrm>
            <a:prstGeom prst="rect">
              <a:avLst/>
            </a:prstGeom>
            <a:noFill/>
          </p:spPr>
          <p:txBody>
            <a:bodyPr wrap="none" rtlCol="0">
              <a:spAutoFit/>
            </a:bodyPr>
            <a:lstStyle/>
            <a:p>
              <a:r>
                <a:rPr lang="pt-BR" dirty="0" smtClean="0"/>
                <a:t>Menu fixo</a:t>
              </a:r>
              <a:endParaRPr lang="pt-BR" dirty="0"/>
            </a:p>
          </p:txBody>
        </p:sp>
      </p:grpSp>
    </p:spTree>
    <p:extLst>
      <p:ext uri="{BB962C8B-B14F-4D97-AF65-F5344CB8AC3E}">
        <p14:creationId xmlns:p14="http://schemas.microsoft.com/office/powerpoint/2010/main" val="944064528"/>
      </p:ext>
    </p:extLst>
  </p:cSld>
  <p:clrMapOvr>
    <a:masterClrMapping/>
  </p:clrMapOvr>
  <p:timing>
    <p:tnLst>
      <p:par>
        <p:cTn id="1" dur="indefinite" restart="never" nodeType="tmRoot"/>
      </p:par>
    </p:tn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Rectangle 2"/>
          <p:cNvSpPr>
            <a:spLocks noGrp="1" noChangeArrowheads="1"/>
          </p:cNvSpPr>
          <p:nvPr>
            <p:ph type="title"/>
          </p:nvPr>
        </p:nvSpPr>
        <p:spPr/>
        <p:txBody>
          <a:bodyPr/>
          <a:lstStyle/>
          <a:p>
            <a:pPr algn="ctr"/>
            <a:r>
              <a:rPr lang="pt-BR" dirty="0" smtClean="0"/>
              <a:t>Posicionamento absoluto</a:t>
            </a:r>
            <a:endParaRPr lang="pt-BR" dirty="0"/>
          </a:p>
        </p:txBody>
      </p:sp>
      <p:sp>
        <p:nvSpPr>
          <p:cNvPr id="202755" name="Rectangle 3"/>
          <p:cNvSpPr>
            <a:spLocks noGrp="1" noChangeArrowheads="1"/>
          </p:cNvSpPr>
          <p:nvPr>
            <p:ph type="body" idx="1"/>
          </p:nvPr>
        </p:nvSpPr>
        <p:spPr>
          <a:xfrm>
            <a:off x="671514" y="1428736"/>
            <a:ext cx="8043890" cy="4357718"/>
          </a:xfrm>
        </p:spPr>
        <p:txBody>
          <a:bodyPr>
            <a:normAutofit/>
          </a:bodyPr>
          <a:lstStyle/>
          <a:p>
            <a:pPr marL="476250" indent="-476250" algn="just">
              <a:lnSpc>
                <a:spcPct val="180000"/>
              </a:lnSpc>
              <a:buSzPct val="100000"/>
            </a:pPr>
            <a:r>
              <a:rPr lang="pt-BR" sz="1800" b="1" u="sng" dirty="0" smtClean="0"/>
              <a:t>Relative</a:t>
            </a:r>
            <a:r>
              <a:rPr lang="pt-BR" sz="1800" dirty="0" smtClean="0"/>
              <a:t>: Coloca um elemento no fluxo normal da página, mas recua-o antes de exibí-lo na página. Comumente usado para posicionamento mais avançado e para efeitos especiais.</a:t>
            </a:r>
          </a:p>
          <a:p>
            <a:pPr marL="493776" lvl="2" indent="0" algn="just">
              <a:lnSpc>
                <a:spcPct val="180000"/>
              </a:lnSpc>
              <a:buNone/>
            </a:pPr>
            <a:endParaRPr lang="pt-BR" sz="1400" dirty="0" smtClean="0"/>
          </a:p>
          <a:p>
            <a:pPr marL="732282" lvl="1" indent="-476250" algn="just">
              <a:lnSpc>
                <a:spcPct val="180000"/>
              </a:lnSpc>
              <a:buSzPct val="100000"/>
            </a:pPr>
            <a:endParaRPr lang="pt-BR" sz="1400" dirty="0" smtClean="0"/>
          </a:p>
          <a:p>
            <a:pPr marL="476250" indent="-476250" algn="just">
              <a:lnSpc>
                <a:spcPct val="180000"/>
              </a:lnSpc>
              <a:buSzPct val="100000"/>
            </a:pPr>
            <a:endParaRPr lang="pt-BR" sz="1400" dirty="0" smtClean="0"/>
          </a:p>
          <a:p>
            <a:pPr marL="476250" indent="-476250" algn="just">
              <a:lnSpc>
                <a:spcPct val="180000"/>
              </a:lnSpc>
              <a:buSzPct val="100000"/>
            </a:pPr>
            <a:endParaRPr lang="pt-BR" sz="1800" dirty="0" smtClean="0"/>
          </a:p>
          <a:p>
            <a:pPr marL="476250" indent="-476250" algn="just">
              <a:lnSpc>
                <a:spcPct val="180000"/>
              </a:lnSpc>
              <a:buSzPct val="100000"/>
            </a:pPr>
            <a:endParaRPr lang="pt-BR" sz="1800" dirty="0" smtClean="0"/>
          </a:p>
          <a:p>
            <a:pPr marL="476250" indent="-476250" algn="just">
              <a:lnSpc>
                <a:spcPct val="180000"/>
              </a:lnSpc>
              <a:buSzPct val="100000"/>
              <a:buFont typeface="+mj-lt"/>
              <a:buAutoNum type="arabicPeriod" startAt="11"/>
            </a:pPr>
            <a:endParaRPr lang="pt-BR" sz="1800" dirty="0" smtClean="0"/>
          </a:p>
          <a:p>
            <a:pPr marL="476250" indent="-476250" algn="just">
              <a:lnSpc>
                <a:spcPct val="180000"/>
              </a:lnSpc>
              <a:buSzPct val="100000"/>
              <a:buFont typeface="+mj-lt"/>
              <a:buAutoNum type="arabicPeriod" startAt="11"/>
            </a:pPr>
            <a:endParaRPr lang="pt-BR" sz="1800" dirty="0" smtClean="0"/>
          </a:p>
          <a:p>
            <a:pPr marL="476250" indent="-476250" algn="just">
              <a:lnSpc>
                <a:spcPct val="180000"/>
              </a:lnSpc>
              <a:buSzPct val="100000"/>
              <a:buFont typeface="+mj-lt"/>
              <a:buAutoNum type="arabicPeriod" startAt="11"/>
            </a:pPr>
            <a:endParaRPr lang="pt-BR" sz="1800" dirty="0" smtClean="0"/>
          </a:p>
          <a:p>
            <a:pPr marL="476250" indent="-476250" algn="just">
              <a:lnSpc>
                <a:spcPct val="180000"/>
              </a:lnSpc>
              <a:buSzPct val="100000"/>
              <a:buFont typeface="+mj-lt"/>
              <a:buAutoNum type="arabicPeriod" startAt="11"/>
            </a:pPr>
            <a:endParaRPr lang="pt-BR" sz="1800" dirty="0" smtClean="0"/>
          </a:p>
          <a:p>
            <a:pPr marL="476250" indent="-476250" algn="just">
              <a:lnSpc>
                <a:spcPct val="180000"/>
              </a:lnSpc>
              <a:buSzPct val="100000"/>
              <a:buFont typeface="+mj-lt"/>
              <a:buAutoNum type="arabicPeriod" startAt="11"/>
            </a:pPr>
            <a:endParaRPr lang="pt-BR" sz="1800" dirty="0" smtClean="0"/>
          </a:p>
          <a:p>
            <a:pPr marL="476250" indent="-476250" algn="just">
              <a:lnSpc>
                <a:spcPct val="180000"/>
              </a:lnSpc>
              <a:buSzPct val="100000"/>
              <a:buFont typeface="+mj-lt"/>
              <a:buAutoNum type="arabicPeriod" startAt="11"/>
            </a:pPr>
            <a:endParaRPr lang="pt-BR" sz="1800" dirty="0" smtClean="0"/>
          </a:p>
          <a:p>
            <a:pPr marL="476250" indent="-476250" algn="just">
              <a:lnSpc>
                <a:spcPct val="180000"/>
              </a:lnSpc>
              <a:buSzPct val="100000"/>
              <a:buNone/>
            </a:pPr>
            <a:endParaRPr lang="pt-BR" sz="1800" dirty="0" smtClean="0"/>
          </a:p>
          <a:p>
            <a:pPr marL="732282" lvl="1" indent="-476250" algn="just">
              <a:lnSpc>
                <a:spcPct val="180000"/>
              </a:lnSpc>
              <a:buSzPct val="100000"/>
              <a:buNone/>
            </a:pPr>
            <a:endParaRPr lang="pt-BR" sz="1400" dirty="0" smtClean="0"/>
          </a:p>
          <a:p>
            <a:pPr marL="970026" lvl="2" indent="-476250" algn="just">
              <a:lnSpc>
                <a:spcPct val="180000"/>
              </a:lnSpc>
              <a:buSzPct val="70000"/>
              <a:buNone/>
            </a:pPr>
            <a:endParaRPr lang="pt-BR" sz="1600" dirty="0" smtClean="0"/>
          </a:p>
          <a:p>
            <a:pPr marL="476250" indent="-476250" algn="just">
              <a:lnSpc>
                <a:spcPct val="180000"/>
              </a:lnSpc>
              <a:buSzPct val="100000"/>
              <a:buNone/>
            </a:pPr>
            <a:endParaRPr lang="pt-BR" sz="1800" dirty="0"/>
          </a:p>
          <a:p>
            <a:pPr marL="476250" indent="-476250" algn="just">
              <a:lnSpc>
                <a:spcPct val="180000"/>
              </a:lnSpc>
            </a:pPr>
            <a:endParaRPr lang="pt-BR" sz="1800" dirty="0"/>
          </a:p>
          <a:p>
            <a:pPr marL="476250" indent="-476250" algn="just">
              <a:lnSpc>
                <a:spcPct val="180000"/>
              </a:lnSpc>
            </a:pPr>
            <a:endParaRPr lang="pt-BR" sz="1800" dirty="0"/>
          </a:p>
          <a:p>
            <a:pPr marL="476250" indent="-476250" algn="just">
              <a:lnSpc>
                <a:spcPct val="180000"/>
              </a:lnSpc>
              <a:buFont typeface="Wingdings" pitchFamily="2" charset="2"/>
              <a:buNone/>
            </a:pPr>
            <a:endParaRPr lang="pt-BR" sz="1800" dirty="0"/>
          </a:p>
        </p:txBody>
      </p:sp>
      <p:sp>
        <p:nvSpPr>
          <p:cNvPr id="6" name="Retângulo de cantos arredondados 4"/>
          <p:cNvSpPr/>
          <p:nvPr/>
        </p:nvSpPr>
        <p:spPr>
          <a:xfrm>
            <a:off x="4211960" y="3398373"/>
            <a:ext cx="3773912" cy="821073"/>
          </a:xfrm>
          <a:prstGeom prst="roundRect">
            <a:avLst/>
          </a:prstGeom>
          <a:solidFill>
            <a:schemeClr val="accent2"/>
          </a:solidFill>
          <a:ln w="12700">
            <a:solidFill>
              <a:schemeClr val="bg2"/>
            </a:solidFill>
          </a:ln>
          <a:effectLst>
            <a:innerShdw blurRad="114300">
              <a:prstClr val="black"/>
            </a:innerShdw>
            <a:reflection blurRad="6350" stA="50000" endA="300" endPos="5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000" dirty="0" smtClean="0">
                <a:solidFill>
                  <a:schemeClr val="bg1"/>
                </a:solidFill>
                <a:effectLst>
                  <a:glow rad="228600">
                    <a:schemeClr val="accent1">
                      <a:satMod val="175000"/>
                      <a:alpha val="40000"/>
                    </a:schemeClr>
                  </a:glow>
                </a:effectLst>
              </a:rPr>
              <a:t>Demonstração</a:t>
            </a:r>
            <a:endParaRPr lang="pt-BR" sz="1200" dirty="0">
              <a:solidFill>
                <a:schemeClr val="bg1"/>
              </a:solidFill>
              <a:effectLst>
                <a:glow rad="228600">
                  <a:schemeClr val="accent1">
                    <a:satMod val="175000"/>
                    <a:alpha val="40000"/>
                  </a:schemeClr>
                </a:glow>
              </a:effectLst>
            </a:endParaRPr>
          </a:p>
        </p:txBody>
      </p:sp>
    </p:spTree>
    <p:extLst>
      <p:ext uri="{BB962C8B-B14F-4D97-AF65-F5344CB8AC3E}">
        <p14:creationId xmlns:p14="http://schemas.microsoft.com/office/powerpoint/2010/main" val="3071124370"/>
      </p:ext>
    </p:extLst>
  </p:cSld>
  <p:clrMapOvr>
    <a:masterClrMapping/>
  </p:clrMapOvr>
  <p:timing>
    <p:tnLst>
      <p:par>
        <p:cTn id="1" dur="indefinite" restart="never" nodeType="tmRoot"/>
      </p:par>
    </p:tn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6"/>
          <p:cNvSpPr>
            <a:spLocks noGrp="1"/>
          </p:cNvSpPr>
          <p:nvPr>
            <p:ph type="title"/>
          </p:nvPr>
        </p:nvSpPr>
        <p:spPr>
          <a:xfrm>
            <a:off x="485804" y="1571612"/>
            <a:ext cx="8229600" cy="4143404"/>
          </a:xfrm>
        </p:spPr>
        <p:txBody>
          <a:bodyPr>
            <a:noAutofit/>
          </a:bodyPr>
          <a:lstStyle/>
          <a:p>
            <a:pPr algn="ctr"/>
            <a:r>
              <a:rPr lang="pt-BR" sz="8000" dirty="0" smtClean="0">
                <a:effectLst>
                  <a:glow rad="228600">
                    <a:schemeClr val="accent5">
                      <a:satMod val="175000"/>
                      <a:alpha val="40000"/>
                    </a:schemeClr>
                  </a:glow>
                  <a:outerShdw blurRad="31750" dist="25400" dir="5400000" algn="tl" rotWithShape="0">
                    <a:srgbClr val="000000">
                      <a:alpha val="25000"/>
                    </a:srgbClr>
                  </a:outerShdw>
                </a:effectLst>
              </a:rPr>
              <a:t>PROJETO 07</a:t>
            </a:r>
            <a:br>
              <a:rPr lang="pt-BR" sz="8000" dirty="0" smtClean="0">
                <a:effectLst>
                  <a:glow rad="228600">
                    <a:schemeClr val="accent5">
                      <a:satMod val="175000"/>
                      <a:alpha val="40000"/>
                    </a:schemeClr>
                  </a:glow>
                  <a:outerShdw blurRad="31750" dist="25400" dir="5400000" algn="tl" rotWithShape="0">
                    <a:srgbClr val="000000">
                      <a:alpha val="25000"/>
                    </a:srgbClr>
                  </a:outerShdw>
                </a:effectLst>
              </a:rPr>
            </a:br>
            <a:r>
              <a:rPr lang="pt-BR" sz="4400" dirty="0" smtClean="0">
                <a:effectLst>
                  <a:glow rad="228600">
                    <a:schemeClr val="accent5">
                      <a:satMod val="175000"/>
                      <a:alpha val="40000"/>
                    </a:schemeClr>
                  </a:glow>
                  <a:outerShdw blurRad="31750" dist="25400" dir="5400000" algn="tl" rotWithShape="0">
                    <a:srgbClr val="000000">
                      <a:alpha val="25000"/>
                    </a:srgbClr>
                  </a:outerShdw>
                </a:effectLst>
              </a:rPr>
              <a:t/>
            </a:r>
            <a:br>
              <a:rPr lang="pt-BR" sz="4400" dirty="0" smtClean="0">
                <a:effectLst>
                  <a:glow rad="228600">
                    <a:schemeClr val="accent5">
                      <a:satMod val="175000"/>
                      <a:alpha val="40000"/>
                    </a:schemeClr>
                  </a:glow>
                  <a:outerShdw blurRad="31750" dist="25400" dir="5400000" algn="tl" rotWithShape="0">
                    <a:srgbClr val="000000">
                      <a:alpha val="25000"/>
                    </a:srgbClr>
                  </a:outerShdw>
                </a:effectLst>
              </a:rPr>
            </a:br>
            <a:r>
              <a:rPr lang="pt-BR" sz="3600" dirty="0" smtClean="0">
                <a:effectLst>
                  <a:glow rad="228600">
                    <a:schemeClr val="accent5">
                      <a:satMod val="175000"/>
                      <a:alpha val="40000"/>
                    </a:schemeClr>
                  </a:glow>
                  <a:outerShdw blurRad="31750" dist="25400" dir="5400000" algn="tl" rotWithShape="0">
                    <a:srgbClr val="000000">
                      <a:alpha val="25000"/>
                    </a:srgbClr>
                  </a:outerShdw>
                </a:effectLst>
              </a:rPr>
              <a:t>“Construção do </a:t>
            </a:r>
            <a:r>
              <a:rPr lang="pt-BR" sz="3600" i="1" dirty="0" smtClean="0">
                <a:effectLst>
                  <a:glow rad="228600">
                    <a:schemeClr val="accent5">
                      <a:satMod val="175000"/>
                      <a:alpha val="40000"/>
                    </a:schemeClr>
                  </a:glow>
                  <a:outerShdw blurRad="31750" dist="25400" dir="5400000" algn="tl" rotWithShape="0">
                    <a:srgbClr val="000000">
                      <a:alpha val="25000"/>
                    </a:srgbClr>
                  </a:outerShdw>
                </a:effectLst>
              </a:rPr>
              <a:t>layout</a:t>
            </a:r>
            <a:r>
              <a:rPr lang="pt-BR" sz="3600" dirty="0" smtClean="0">
                <a:effectLst>
                  <a:glow rad="228600">
                    <a:schemeClr val="accent5">
                      <a:satMod val="175000"/>
                      <a:alpha val="40000"/>
                    </a:schemeClr>
                  </a:glow>
                  <a:outerShdw blurRad="31750" dist="25400" dir="5400000" algn="tl" rotWithShape="0">
                    <a:srgbClr val="000000">
                      <a:alpha val="25000"/>
                    </a:srgbClr>
                  </a:outerShdw>
                </a:effectLst>
              </a:rPr>
              <a:t>  de uma página a partir de folhas de estilo com posicionamento absoluto (position: absolute)”</a:t>
            </a:r>
            <a:br>
              <a:rPr lang="pt-BR" sz="3600" dirty="0" smtClean="0">
                <a:effectLst>
                  <a:glow rad="228600">
                    <a:schemeClr val="accent5">
                      <a:satMod val="175000"/>
                      <a:alpha val="40000"/>
                    </a:schemeClr>
                  </a:glow>
                  <a:outerShdw blurRad="31750" dist="25400" dir="5400000" algn="tl" rotWithShape="0">
                    <a:srgbClr val="000000">
                      <a:alpha val="25000"/>
                    </a:srgbClr>
                  </a:outerShdw>
                </a:effectLst>
              </a:rPr>
            </a:br>
            <a:r>
              <a:rPr lang="pt-BR" sz="3600" dirty="0" smtClean="0">
                <a:effectLst>
                  <a:glow rad="228600">
                    <a:schemeClr val="accent5">
                      <a:satMod val="175000"/>
                      <a:alpha val="40000"/>
                    </a:schemeClr>
                  </a:glow>
                  <a:outerShdw blurRad="31750" dist="25400" dir="5400000" algn="tl" rotWithShape="0">
                    <a:srgbClr val="000000">
                      <a:alpha val="25000"/>
                    </a:srgbClr>
                  </a:outerShdw>
                </a:effectLst>
              </a:rPr>
              <a:t/>
            </a:r>
            <a:br>
              <a:rPr lang="pt-BR" sz="3600" dirty="0" smtClean="0">
                <a:effectLst>
                  <a:glow rad="228600">
                    <a:schemeClr val="accent5">
                      <a:satMod val="175000"/>
                      <a:alpha val="40000"/>
                    </a:schemeClr>
                  </a:glow>
                  <a:outerShdw blurRad="31750" dist="25400" dir="5400000" algn="tl" rotWithShape="0">
                    <a:srgbClr val="000000">
                      <a:alpha val="25000"/>
                    </a:srgbClr>
                  </a:outerShdw>
                </a:effectLst>
              </a:rPr>
            </a:br>
            <a:endParaRPr lang="pt-BR" sz="4400" dirty="0">
              <a:effectLst>
                <a:glow rad="228600">
                  <a:schemeClr val="accent5">
                    <a:satMod val="175000"/>
                    <a:alpha val="40000"/>
                  </a:schemeClr>
                </a:glow>
                <a:outerShdw blurRad="31750" dist="25400" dir="5400000" algn="tl" rotWithShape="0">
                  <a:srgbClr val="000000">
                    <a:alpha val="25000"/>
                  </a:srgbClr>
                </a:outerShdw>
              </a:effectLst>
            </a:endParaRPr>
          </a:p>
        </p:txBody>
      </p:sp>
    </p:spTree>
    <p:extLst>
      <p:ext uri="{BB962C8B-B14F-4D97-AF65-F5344CB8AC3E}">
        <p14:creationId xmlns:p14="http://schemas.microsoft.com/office/powerpoint/2010/main" val="2138226496"/>
      </p:ext>
    </p:extLst>
  </p:cSld>
  <p:clrMapOvr>
    <a:masterClrMapping/>
  </p:clrMapOvr>
  <p:timing>
    <p:tnLst>
      <p:par>
        <p:cTn id="1" dur="indefinite" restart="never" nodeType="tmRoot"/>
      </p:par>
    </p:tn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p:cNvGrpSpPr/>
          <p:nvPr/>
        </p:nvGrpSpPr>
        <p:grpSpPr>
          <a:xfrm>
            <a:off x="107504" y="1010390"/>
            <a:ext cx="8892480" cy="5874994"/>
            <a:chOff x="107504" y="770698"/>
            <a:chExt cx="8892480" cy="5874994"/>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504" y="770698"/>
              <a:ext cx="8892480" cy="5106574"/>
            </a:xfrm>
            <a:prstGeom prst="rect">
              <a:avLst/>
            </a:prstGeom>
          </p:spPr>
        </p:pic>
        <p:grpSp>
          <p:nvGrpSpPr>
            <p:cNvPr id="17" name="Group 16"/>
            <p:cNvGrpSpPr/>
            <p:nvPr/>
          </p:nvGrpSpPr>
          <p:grpSpPr>
            <a:xfrm>
              <a:off x="179512" y="3140968"/>
              <a:ext cx="8740732" cy="3312368"/>
              <a:chOff x="179512" y="3140968"/>
              <a:chExt cx="8740732" cy="3312368"/>
            </a:xfrm>
          </p:grpSpPr>
          <p:cxnSp>
            <p:nvCxnSpPr>
              <p:cNvPr id="8" name="Straight Connector 7"/>
              <p:cNvCxnSpPr/>
              <p:nvPr/>
            </p:nvCxnSpPr>
            <p:spPr>
              <a:xfrm>
                <a:off x="179512" y="3140968"/>
                <a:ext cx="864096" cy="0"/>
              </a:xfrm>
              <a:prstGeom prst="line">
                <a:avLst/>
              </a:prstGeom>
              <a:ln w="22225">
                <a:headEnd type="oval"/>
                <a:tailEnd type="oval"/>
              </a:ln>
            </p:spPr>
            <p:style>
              <a:lnRef idx="1">
                <a:schemeClr val="accent2"/>
              </a:lnRef>
              <a:fillRef idx="0">
                <a:schemeClr val="accent2"/>
              </a:fillRef>
              <a:effectRef idx="0">
                <a:schemeClr val="accent2"/>
              </a:effectRef>
              <a:fontRef idx="minor">
                <a:schemeClr val="tx1"/>
              </a:fontRef>
            </p:style>
          </p:cxnSp>
          <p:cxnSp>
            <p:nvCxnSpPr>
              <p:cNvPr id="9" name="Straight Connector 8"/>
              <p:cNvCxnSpPr/>
              <p:nvPr/>
            </p:nvCxnSpPr>
            <p:spPr>
              <a:xfrm>
                <a:off x="8056148" y="3140968"/>
                <a:ext cx="864096" cy="0"/>
              </a:xfrm>
              <a:prstGeom prst="line">
                <a:avLst/>
              </a:prstGeom>
              <a:ln w="22225">
                <a:headEnd type="oval"/>
                <a:tailEnd type="oval"/>
              </a:ln>
            </p:spPr>
            <p:style>
              <a:lnRef idx="1">
                <a:schemeClr val="accent2"/>
              </a:lnRef>
              <a:fillRef idx="0">
                <a:schemeClr val="accent2"/>
              </a:fillRef>
              <a:effectRef idx="0">
                <a:schemeClr val="accent2"/>
              </a:effectRef>
              <a:fontRef idx="minor">
                <a:schemeClr val="tx1"/>
              </a:fontRef>
            </p:style>
          </p:cxnSp>
          <p:cxnSp>
            <p:nvCxnSpPr>
              <p:cNvPr id="11" name="Straight Connector 10"/>
              <p:cNvCxnSpPr/>
              <p:nvPr/>
            </p:nvCxnSpPr>
            <p:spPr>
              <a:xfrm>
                <a:off x="611560" y="3140968"/>
                <a:ext cx="0" cy="3312368"/>
              </a:xfrm>
              <a:prstGeom prst="line">
                <a:avLst/>
              </a:prstGeom>
              <a:ln w="22225"/>
            </p:spPr>
            <p:style>
              <a:lnRef idx="1">
                <a:schemeClr val="accent2"/>
              </a:lnRef>
              <a:fillRef idx="0">
                <a:schemeClr val="accent2"/>
              </a:fillRef>
              <a:effectRef idx="0">
                <a:schemeClr val="accent2"/>
              </a:effectRef>
              <a:fontRef idx="minor">
                <a:schemeClr val="tx1"/>
              </a:fontRef>
            </p:style>
          </p:cxnSp>
          <p:cxnSp>
            <p:nvCxnSpPr>
              <p:cNvPr id="12" name="Straight Connector 11"/>
              <p:cNvCxnSpPr/>
              <p:nvPr/>
            </p:nvCxnSpPr>
            <p:spPr>
              <a:xfrm>
                <a:off x="8488196" y="3140968"/>
                <a:ext cx="0" cy="3312368"/>
              </a:xfrm>
              <a:prstGeom prst="line">
                <a:avLst/>
              </a:prstGeom>
              <a:ln w="22225"/>
            </p:spPr>
            <p:style>
              <a:lnRef idx="1">
                <a:schemeClr val="accent2"/>
              </a:lnRef>
              <a:fillRef idx="0">
                <a:schemeClr val="accent2"/>
              </a:fillRef>
              <a:effectRef idx="0">
                <a:schemeClr val="accent2"/>
              </a:effectRef>
              <a:fontRef idx="minor">
                <a:schemeClr val="tx1"/>
              </a:fontRef>
            </p:style>
          </p:cxnSp>
          <p:cxnSp>
            <p:nvCxnSpPr>
              <p:cNvPr id="13" name="Straight Connector 12"/>
              <p:cNvCxnSpPr/>
              <p:nvPr/>
            </p:nvCxnSpPr>
            <p:spPr>
              <a:xfrm>
                <a:off x="611560" y="6438588"/>
                <a:ext cx="3492000" cy="0"/>
              </a:xfrm>
              <a:prstGeom prst="line">
                <a:avLst/>
              </a:prstGeom>
              <a:ln w="22225"/>
            </p:spPr>
            <p:style>
              <a:lnRef idx="1">
                <a:schemeClr val="accent2"/>
              </a:lnRef>
              <a:fillRef idx="0">
                <a:schemeClr val="accent2"/>
              </a:fillRef>
              <a:effectRef idx="0">
                <a:schemeClr val="accent2"/>
              </a:effectRef>
              <a:fontRef idx="minor">
                <a:schemeClr val="tx1"/>
              </a:fontRef>
            </p:style>
          </p:cxnSp>
          <p:cxnSp>
            <p:nvCxnSpPr>
              <p:cNvPr id="15" name="Straight Connector 14"/>
              <p:cNvCxnSpPr/>
              <p:nvPr/>
            </p:nvCxnSpPr>
            <p:spPr>
              <a:xfrm>
                <a:off x="4996196" y="6453336"/>
                <a:ext cx="3492000" cy="0"/>
              </a:xfrm>
              <a:prstGeom prst="line">
                <a:avLst/>
              </a:prstGeom>
              <a:ln w="22225"/>
            </p:spPr>
            <p:style>
              <a:lnRef idx="1">
                <a:schemeClr val="accent2"/>
              </a:lnRef>
              <a:fillRef idx="0">
                <a:schemeClr val="accent2"/>
              </a:fillRef>
              <a:effectRef idx="0">
                <a:schemeClr val="accent2"/>
              </a:effectRef>
              <a:fontRef idx="minor">
                <a:schemeClr val="tx1"/>
              </a:fontRef>
            </p:style>
          </p:cxnSp>
        </p:grpSp>
        <p:sp>
          <p:nvSpPr>
            <p:cNvPr id="16" name="TextBox 15"/>
            <p:cNvSpPr txBox="1"/>
            <p:nvPr/>
          </p:nvSpPr>
          <p:spPr>
            <a:xfrm>
              <a:off x="4118308" y="6276360"/>
              <a:ext cx="909223" cy="369332"/>
            </a:xfrm>
            <a:prstGeom prst="rect">
              <a:avLst/>
            </a:prstGeom>
            <a:noFill/>
          </p:spPr>
          <p:txBody>
            <a:bodyPr wrap="none" rtlCol="0">
              <a:spAutoFit/>
            </a:bodyPr>
            <a:lstStyle/>
            <a:p>
              <a:r>
                <a:rPr lang="pt-BR" dirty="0" smtClean="0"/>
                <a:t>100px</a:t>
              </a:r>
              <a:endParaRPr lang="pt-BR" dirty="0"/>
            </a:p>
          </p:txBody>
        </p:sp>
      </p:grpSp>
      <p:sp>
        <p:nvSpPr>
          <p:cNvPr id="14" name="Rectangle 2"/>
          <p:cNvSpPr>
            <a:spLocks noGrp="1" noChangeArrowheads="1"/>
          </p:cNvSpPr>
          <p:nvPr>
            <p:ph type="title"/>
          </p:nvPr>
        </p:nvSpPr>
        <p:spPr>
          <a:xfrm>
            <a:off x="222376" y="-27384"/>
            <a:ext cx="8784976" cy="1143000"/>
          </a:xfrm>
        </p:spPr>
        <p:txBody>
          <a:bodyPr>
            <a:normAutofit fontScale="90000"/>
          </a:bodyPr>
          <a:lstStyle/>
          <a:p>
            <a:pPr algn="ctr"/>
            <a:r>
              <a:rPr lang="pt-BR" i="1" dirty="0" smtClean="0"/>
              <a:t>Layout</a:t>
            </a:r>
            <a:r>
              <a:rPr lang="pt-BR" dirty="0" smtClean="0"/>
              <a:t> com posicionamento absoluto</a:t>
            </a:r>
            <a:endParaRPr lang="pt-BR" dirty="0"/>
          </a:p>
        </p:txBody>
      </p:sp>
    </p:spTree>
    <p:extLst>
      <p:ext uri="{BB962C8B-B14F-4D97-AF65-F5344CB8AC3E}">
        <p14:creationId xmlns:p14="http://schemas.microsoft.com/office/powerpoint/2010/main" val="1077857171"/>
      </p:ext>
    </p:extLst>
  </p:cSld>
  <p:clrMapOvr>
    <a:masterClrMapping/>
  </p:clrMapOvr>
  <p:timing>
    <p:tnLst>
      <p:par>
        <p:cTn id="1" dur="indefinite" restart="never" nodeType="tmRoot"/>
      </p:par>
    </p:tn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cstate="print"/>
          <a:srcRect/>
          <a:stretch>
            <a:fillRect/>
          </a:stretch>
        </p:blipFill>
        <p:spPr bwMode="auto">
          <a:xfrm>
            <a:off x="107504" y="1419225"/>
            <a:ext cx="8892480" cy="3427056"/>
          </a:xfrm>
          <a:prstGeom prst="rect">
            <a:avLst/>
          </a:prstGeom>
          <a:noFill/>
          <a:ln w="9525">
            <a:noFill/>
            <a:miter lim="800000"/>
            <a:headEnd/>
            <a:tailEnd/>
          </a:ln>
        </p:spPr>
      </p:pic>
      <p:sp>
        <p:nvSpPr>
          <p:cNvPr id="14" name="Rectangle 2"/>
          <p:cNvSpPr>
            <a:spLocks noGrp="1" noChangeArrowheads="1"/>
          </p:cNvSpPr>
          <p:nvPr>
            <p:ph type="title"/>
          </p:nvPr>
        </p:nvSpPr>
        <p:spPr>
          <a:xfrm>
            <a:off x="222376" y="274638"/>
            <a:ext cx="8784976" cy="1143000"/>
          </a:xfrm>
        </p:spPr>
        <p:txBody>
          <a:bodyPr>
            <a:normAutofit fontScale="90000"/>
          </a:bodyPr>
          <a:lstStyle/>
          <a:p>
            <a:pPr algn="ctr"/>
            <a:r>
              <a:rPr lang="pt-BR" i="1" dirty="0" smtClean="0"/>
              <a:t>Layout</a:t>
            </a:r>
            <a:r>
              <a:rPr lang="pt-BR" dirty="0" smtClean="0"/>
              <a:t> com posicionamento absoluto</a:t>
            </a:r>
            <a:endParaRPr lang="pt-BR" dirty="0"/>
          </a:p>
        </p:txBody>
      </p:sp>
    </p:spTree>
    <p:extLst>
      <p:ext uri="{BB962C8B-B14F-4D97-AF65-F5344CB8AC3E}">
        <p14:creationId xmlns:p14="http://schemas.microsoft.com/office/powerpoint/2010/main" val="3787109189"/>
      </p:ext>
    </p:extLst>
  </p:cSld>
  <p:clrMapOvr>
    <a:masterClrMapping/>
  </p:clrMapOvr>
  <p:timing>
    <p:tnLst>
      <p:par>
        <p:cTn id="1" dur="indefinite" restart="never" nodeType="tmRoot"/>
      </p:par>
    </p:tn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cstate="print"/>
          <a:srcRect/>
          <a:stretch>
            <a:fillRect/>
          </a:stretch>
        </p:blipFill>
        <p:spPr bwMode="auto">
          <a:xfrm>
            <a:off x="72008" y="2071213"/>
            <a:ext cx="8964488" cy="4094091"/>
          </a:xfrm>
          <a:prstGeom prst="rect">
            <a:avLst/>
          </a:prstGeom>
          <a:noFill/>
          <a:ln w="9525">
            <a:noFill/>
            <a:miter lim="800000"/>
            <a:headEnd/>
            <a:tailEnd/>
          </a:ln>
        </p:spPr>
      </p:pic>
      <p:sp>
        <p:nvSpPr>
          <p:cNvPr id="5" name="Rectangle 2"/>
          <p:cNvSpPr>
            <a:spLocks noGrp="1" noChangeArrowheads="1"/>
          </p:cNvSpPr>
          <p:nvPr>
            <p:ph type="title"/>
          </p:nvPr>
        </p:nvSpPr>
        <p:spPr>
          <a:xfrm>
            <a:off x="222376" y="274638"/>
            <a:ext cx="8784976" cy="1143000"/>
          </a:xfrm>
        </p:spPr>
        <p:txBody>
          <a:bodyPr>
            <a:normAutofit/>
          </a:bodyPr>
          <a:lstStyle/>
          <a:p>
            <a:pPr algn="ctr"/>
            <a:r>
              <a:rPr lang="pt-BR" dirty="0" smtClean="0"/>
              <a:t>http://www.free-css.com/</a:t>
            </a:r>
            <a:endParaRPr lang="pt-BR" dirty="0"/>
          </a:p>
        </p:txBody>
      </p:sp>
    </p:spTree>
    <p:extLst>
      <p:ext uri="{BB962C8B-B14F-4D97-AF65-F5344CB8AC3E}">
        <p14:creationId xmlns:p14="http://schemas.microsoft.com/office/powerpoint/2010/main" val="205154717"/>
      </p:ext>
    </p:extLst>
  </p:cSld>
  <p:clrMapOvr>
    <a:masterClrMapping/>
  </p:clrMapOvr>
  <p:timing>
    <p:tnLst>
      <p:par>
        <p:cTn id="1" dur="indefinite" restart="never" nodeType="tmRoot"/>
      </p:par>
    </p:tnLst>
  </p:timing>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Rectangle 2"/>
          <p:cNvSpPr>
            <a:spLocks noGrp="1" noChangeArrowheads="1"/>
          </p:cNvSpPr>
          <p:nvPr>
            <p:ph type="title"/>
          </p:nvPr>
        </p:nvSpPr>
        <p:spPr/>
        <p:txBody>
          <a:bodyPr/>
          <a:lstStyle/>
          <a:p>
            <a:pPr algn="ctr"/>
            <a:r>
              <a:rPr lang="pt-BR" dirty="0" smtClean="0"/>
              <a:t>Layout com HTML 5</a:t>
            </a:r>
            <a:endParaRPr lang="pt-BR" dirty="0"/>
          </a:p>
        </p:txBody>
      </p:sp>
      <p:pic>
        <p:nvPicPr>
          <p:cNvPr id="3" name="Picture 2"/>
          <p:cNvPicPr>
            <a:picLocks noChangeAspect="1"/>
          </p:cNvPicPr>
          <p:nvPr/>
        </p:nvPicPr>
        <p:blipFill>
          <a:blip r:embed="rId3"/>
          <a:stretch>
            <a:fillRect/>
          </a:stretch>
        </p:blipFill>
        <p:spPr>
          <a:xfrm>
            <a:off x="107504" y="1700808"/>
            <a:ext cx="8891766" cy="3096344"/>
          </a:xfrm>
          <a:prstGeom prst="rect">
            <a:avLst/>
          </a:prstGeom>
        </p:spPr>
      </p:pic>
    </p:spTree>
    <p:extLst>
      <p:ext uri="{BB962C8B-B14F-4D97-AF65-F5344CB8AC3E}">
        <p14:creationId xmlns:p14="http://schemas.microsoft.com/office/powerpoint/2010/main" val="4153091119"/>
      </p:ext>
    </p:extLst>
  </p:cSld>
  <p:clrMapOvr>
    <a:masterClrMapping/>
  </p:clrMapOvr>
  <p:timing>
    <p:tnLst>
      <p:par>
        <p:cTn id="1" dur="indefinite" restart="never" nodeType="tmRoot"/>
      </p:par>
    </p:tnLst>
  </p:timing>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a:xfrm>
            <a:off x="457200" y="1481328"/>
            <a:ext cx="8401080" cy="4525963"/>
          </a:xfrm>
        </p:spPr>
        <p:txBody>
          <a:bodyPr>
            <a:noAutofit/>
          </a:bodyPr>
          <a:lstStyle/>
          <a:p>
            <a:pPr lvl="0" algn="just">
              <a:lnSpc>
                <a:spcPct val="170000"/>
              </a:lnSpc>
            </a:pPr>
            <a:r>
              <a:rPr lang="pt-BR" sz="2000" b="1" dirty="0" smtClean="0">
                <a:solidFill>
                  <a:srgbClr val="FF0000"/>
                </a:solidFill>
              </a:rPr>
              <a:t>&lt;header&gt; </a:t>
            </a:r>
            <a:r>
              <a:rPr lang="pt-BR" sz="2000" dirty="0" smtClean="0"/>
              <a:t>descrever o cabeçalho de um </a:t>
            </a:r>
            <a:r>
              <a:rPr lang="pt-BR" sz="2000" b="1" dirty="0" smtClean="0"/>
              <a:t>documento</a:t>
            </a:r>
            <a:r>
              <a:rPr lang="pt-BR" sz="2000" dirty="0" smtClean="0"/>
              <a:t> ou </a:t>
            </a:r>
            <a:r>
              <a:rPr lang="pt-BR" sz="2000" b="1" dirty="0" smtClean="0"/>
              <a:t>seção</a:t>
            </a:r>
          </a:p>
          <a:p>
            <a:pPr lvl="0" algn="just">
              <a:lnSpc>
                <a:spcPct val="170000"/>
              </a:lnSpc>
            </a:pPr>
            <a:r>
              <a:rPr lang="pt-BR" sz="2000" dirty="0" smtClean="0"/>
              <a:t>Deve ser utilizado como um container para introduzir um conteúdo. </a:t>
            </a:r>
            <a:r>
              <a:rPr lang="pt-BR" sz="1600" b="1" dirty="0" smtClean="0"/>
              <a:t>W3Schools</a:t>
            </a:r>
            <a:endParaRPr lang="pt-BR" sz="2000" b="1" dirty="0" smtClean="0"/>
          </a:p>
          <a:p>
            <a:pPr lvl="0" algn="just">
              <a:lnSpc>
                <a:spcPct val="170000"/>
              </a:lnSpc>
            </a:pPr>
            <a:r>
              <a:rPr lang="pt-BR" sz="2000" dirty="0"/>
              <a:t>G</a:t>
            </a:r>
            <a:r>
              <a:rPr lang="pt-BR" sz="2000" dirty="0" smtClean="0"/>
              <a:t>eralmente contém cabeçalho de seções (h1...h6), mas não é obrigatório. </a:t>
            </a:r>
            <a:r>
              <a:rPr lang="pt-BR" sz="1600" b="1" dirty="0" smtClean="0"/>
              <a:t>W3C</a:t>
            </a:r>
            <a:endParaRPr lang="pt-BR" sz="2000" b="1" dirty="0" smtClean="0"/>
          </a:p>
          <a:p>
            <a:pPr lvl="0" algn="just">
              <a:lnSpc>
                <a:spcPct val="170000"/>
              </a:lnSpc>
            </a:pPr>
            <a:r>
              <a:rPr lang="pt-BR" sz="2000" dirty="0" smtClean="0"/>
              <a:t>Também pode ser utilizado para encapsular uma tabela de conteúdos (campo de buscas, logos relevantes, etc). </a:t>
            </a:r>
            <a:r>
              <a:rPr lang="pt-BR" sz="1600" b="1" dirty="0" smtClean="0"/>
              <a:t>WC3</a:t>
            </a:r>
            <a:endParaRPr lang="pt-BR" sz="2000" b="1" dirty="0" smtClean="0"/>
          </a:p>
          <a:p>
            <a:pPr lvl="0" algn="just">
              <a:lnSpc>
                <a:spcPct val="170000"/>
              </a:lnSpc>
            </a:pPr>
            <a:endParaRPr lang="pt-BR" sz="2000" dirty="0" smtClean="0"/>
          </a:p>
        </p:txBody>
      </p:sp>
      <p:sp>
        <p:nvSpPr>
          <p:cNvPr id="8" name="Título 2"/>
          <p:cNvSpPr>
            <a:spLocks noGrp="1"/>
          </p:cNvSpPr>
          <p:nvPr>
            <p:ph type="title"/>
          </p:nvPr>
        </p:nvSpPr>
        <p:spPr>
          <a:xfrm>
            <a:off x="457200" y="274638"/>
            <a:ext cx="8229600" cy="1143000"/>
          </a:xfrm>
        </p:spPr>
        <p:txBody>
          <a:bodyPr>
            <a:normAutofit/>
          </a:bodyPr>
          <a:lstStyle/>
          <a:p>
            <a:pPr algn="ctr"/>
            <a:r>
              <a:rPr lang="pt-BR" dirty="0"/>
              <a:t>Layout com HTML 5</a:t>
            </a:r>
          </a:p>
        </p:txBody>
      </p:sp>
      <p:sp>
        <p:nvSpPr>
          <p:cNvPr id="4" name="Slide Number Placeholder 3"/>
          <p:cNvSpPr>
            <a:spLocks noGrp="1"/>
          </p:cNvSpPr>
          <p:nvPr>
            <p:ph type="sldNum" sz="quarter" idx="12"/>
          </p:nvPr>
        </p:nvSpPr>
        <p:spPr/>
        <p:txBody>
          <a:bodyPr/>
          <a:lstStyle/>
          <a:p>
            <a:fld id="{64B04174-04F1-4CFC-A68E-9D1BC206F645}" type="slidenum">
              <a:rPr lang="pt-BR" smtClean="0"/>
              <a:pPr/>
              <a:t>267</a:t>
            </a:fld>
            <a:endParaRPr lang="pt-BR"/>
          </a:p>
        </p:txBody>
      </p:sp>
    </p:spTree>
    <p:extLst>
      <p:ext uri="{BB962C8B-B14F-4D97-AF65-F5344CB8AC3E}">
        <p14:creationId xmlns:p14="http://schemas.microsoft.com/office/powerpoint/2010/main" val="2713914957"/>
      </p:ext>
    </p:extLst>
  </p:cSld>
  <p:clrMapOvr>
    <a:masterClrMapping/>
  </p:clrMapOvr>
  <p:timing>
    <p:tnLst>
      <p:par>
        <p:cTn id="1" dur="indefinite" restart="never" nodeType="tmRoot"/>
      </p:par>
    </p:tnLst>
  </p:timing>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a:xfrm>
            <a:off x="457200" y="1481328"/>
            <a:ext cx="8401080" cy="4525963"/>
          </a:xfrm>
        </p:spPr>
        <p:txBody>
          <a:bodyPr>
            <a:noAutofit/>
          </a:bodyPr>
          <a:lstStyle/>
          <a:p>
            <a:pPr algn="just">
              <a:lnSpc>
                <a:spcPct val="170000"/>
              </a:lnSpc>
            </a:pPr>
            <a:r>
              <a:rPr lang="pt-BR" sz="2000" dirty="0" smtClean="0"/>
              <a:t>Pode </a:t>
            </a:r>
            <a:r>
              <a:rPr lang="pt-BR" sz="2000" dirty="0"/>
              <a:t>haver vários elementos &lt;header&gt; em um </a:t>
            </a:r>
            <a:r>
              <a:rPr lang="pt-BR" sz="2000" dirty="0" smtClean="0"/>
              <a:t>documento. </a:t>
            </a:r>
            <a:r>
              <a:rPr lang="pt-BR" sz="1600" b="1" dirty="0"/>
              <a:t>W3Schools</a:t>
            </a:r>
            <a:endParaRPr lang="pt-BR" sz="2000" dirty="0" smtClean="0"/>
          </a:p>
          <a:p>
            <a:pPr lvl="0" algn="just">
              <a:lnSpc>
                <a:spcPct val="170000"/>
              </a:lnSpc>
            </a:pPr>
            <a:r>
              <a:rPr lang="pt-BR" sz="2000" dirty="0" smtClean="0"/>
              <a:t>Não pode ser colocado dentro de &lt;footer&gt;, &lt;address&gt; ou dentro de outro &lt;header&gt;. </a:t>
            </a:r>
            <a:r>
              <a:rPr lang="pt-BR" sz="1600" b="1" dirty="0" smtClean="0"/>
              <a:t>W3Schools</a:t>
            </a:r>
            <a:endParaRPr lang="pt-BR" sz="2000" b="1" dirty="0" smtClean="0"/>
          </a:p>
          <a:p>
            <a:pPr lvl="0" algn="just">
              <a:lnSpc>
                <a:spcPct val="170000"/>
              </a:lnSpc>
            </a:pPr>
            <a:r>
              <a:rPr lang="pt-BR" sz="2000" b="1" dirty="0" smtClean="0"/>
              <a:t>Exemplo</a:t>
            </a:r>
            <a:r>
              <a:rPr lang="pt-BR" sz="2000" dirty="0" smtClean="0"/>
              <a:t>: </a:t>
            </a:r>
          </a:p>
          <a:p>
            <a:pPr lvl="1" algn="just">
              <a:lnSpc>
                <a:spcPct val="170000"/>
              </a:lnSpc>
            </a:pPr>
            <a:endParaRPr lang="pt-BR" sz="1200" dirty="0" smtClean="0"/>
          </a:p>
        </p:txBody>
      </p:sp>
      <p:sp>
        <p:nvSpPr>
          <p:cNvPr id="8" name="Título 2"/>
          <p:cNvSpPr>
            <a:spLocks noGrp="1"/>
          </p:cNvSpPr>
          <p:nvPr>
            <p:ph type="title"/>
          </p:nvPr>
        </p:nvSpPr>
        <p:spPr>
          <a:xfrm>
            <a:off x="457200" y="274638"/>
            <a:ext cx="8229600" cy="1143000"/>
          </a:xfrm>
        </p:spPr>
        <p:txBody>
          <a:bodyPr>
            <a:normAutofit/>
          </a:bodyPr>
          <a:lstStyle/>
          <a:p>
            <a:pPr algn="ctr"/>
            <a:r>
              <a:rPr lang="pt-BR" dirty="0" smtClean="0"/>
              <a:t>HTML 5 (novos elementos)</a:t>
            </a:r>
            <a:endParaRPr lang="pt-BR" dirty="0"/>
          </a:p>
        </p:txBody>
      </p:sp>
      <p:sp>
        <p:nvSpPr>
          <p:cNvPr id="4" name="Slide Number Placeholder 3"/>
          <p:cNvSpPr>
            <a:spLocks noGrp="1"/>
          </p:cNvSpPr>
          <p:nvPr>
            <p:ph type="sldNum" sz="quarter" idx="12"/>
          </p:nvPr>
        </p:nvSpPr>
        <p:spPr/>
        <p:txBody>
          <a:bodyPr/>
          <a:lstStyle/>
          <a:p>
            <a:fld id="{64B04174-04F1-4CFC-A68E-9D1BC206F645}" type="slidenum">
              <a:rPr lang="pt-BR" smtClean="0"/>
              <a:pPr/>
              <a:t>268</a:t>
            </a:fld>
            <a:endParaRPr lang="pt-BR"/>
          </a:p>
        </p:txBody>
      </p:sp>
      <p:pic>
        <p:nvPicPr>
          <p:cNvPr id="3" name="Picture 2"/>
          <p:cNvPicPr>
            <a:picLocks noChangeAspect="1"/>
          </p:cNvPicPr>
          <p:nvPr/>
        </p:nvPicPr>
        <p:blipFill>
          <a:blip r:embed="rId3"/>
          <a:stretch>
            <a:fillRect/>
          </a:stretch>
        </p:blipFill>
        <p:spPr>
          <a:xfrm>
            <a:off x="2987824" y="3674269"/>
            <a:ext cx="5112568" cy="3082578"/>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101609533"/>
      </p:ext>
    </p:extLst>
  </p:cSld>
  <p:clrMapOvr>
    <a:masterClrMapping/>
  </p:clrMapOvr>
  <p:timing>
    <p:tnLst>
      <p:par>
        <p:cTn id="1" dur="indefinite" restart="never" nodeType="tmRoot"/>
      </p:par>
    </p:tnLst>
  </p:timing>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a:xfrm>
            <a:off x="457200" y="1481328"/>
            <a:ext cx="8401080" cy="4525963"/>
          </a:xfrm>
        </p:spPr>
        <p:txBody>
          <a:bodyPr>
            <a:noAutofit/>
          </a:bodyPr>
          <a:lstStyle/>
          <a:p>
            <a:pPr lvl="0" algn="just">
              <a:lnSpc>
                <a:spcPct val="170000"/>
              </a:lnSpc>
            </a:pPr>
            <a:r>
              <a:rPr lang="pt-BR" sz="2000" b="1" dirty="0" smtClean="0">
                <a:solidFill>
                  <a:srgbClr val="FF0000"/>
                </a:solidFill>
              </a:rPr>
              <a:t>&lt;nav&gt; </a:t>
            </a:r>
            <a:r>
              <a:rPr lang="pt-BR" sz="2000" dirty="0" smtClean="0"/>
              <a:t>define um conjunto de links de navegação (bloco de links)</a:t>
            </a:r>
          </a:p>
          <a:p>
            <a:pPr lvl="0" algn="just">
              <a:lnSpc>
                <a:spcPct val="170000"/>
              </a:lnSpc>
            </a:pPr>
            <a:r>
              <a:rPr lang="pt-BR" sz="2000" dirty="0" smtClean="0"/>
              <a:t>Nem todos os links devem estar dentro de &lt;nav&gt;</a:t>
            </a:r>
          </a:p>
          <a:p>
            <a:pPr lvl="0" algn="just">
              <a:lnSpc>
                <a:spcPct val="170000"/>
              </a:lnSpc>
            </a:pPr>
            <a:r>
              <a:rPr lang="pt-BR" sz="2000" b="1" dirty="0" smtClean="0"/>
              <a:t>Exemplo</a:t>
            </a:r>
            <a:r>
              <a:rPr lang="pt-BR" sz="2000" dirty="0" smtClean="0"/>
              <a:t>: </a:t>
            </a:r>
          </a:p>
          <a:p>
            <a:pPr lvl="1" algn="just">
              <a:lnSpc>
                <a:spcPct val="170000"/>
              </a:lnSpc>
            </a:pPr>
            <a:endParaRPr lang="pt-BR" sz="1200" dirty="0" smtClean="0"/>
          </a:p>
        </p:txBody>
      </p:sp>
      <p:sp>
        <p:nvSpPr>
          <p:cNvPr id="8" name="Título 2"/>
          <p:cNvSpPr>
            <a:spLocks noGrp="1"/>
          </p:cNvSpPr>
          <p:nvPr>
            <p:ph type="title"/>
          </p:nvPr>
        </p:nvSpPr>
        <p:spPr>
          <a:xfrm>
            <a:off x="457200" y="274638"/>
            <a:ext cx="8229600" cy="1143000"/>
          </a:xfrm>
        </p:spPr>
        <p:txBody>
          <a:bodyPr>
            <a:normAutofit/>
          </a:bodyPr>
          <a:lstStyle/>
          <a:p>
            <a:pPr algn="ctr"/>
            <a:r>
              <a:rPr lang="pt-BR" dirty="0"/>
              <a:t>Layout com HTML 5</a:t>
            </a:r>
          </a:p>
        </p:txBody>
      </p:sp>
      <p:sp>
        <p:nvSpPr>
          <p:cNvPr id="4" name="Slide Number Placeholder 3"/>
          <p:cNvSpPr>
            <a:spLocks noGrp="1"/>
          </p:cNvSpPr>
          <p:nvPr>
            <p:ph type="sldNum" sz="quarter" idx="12"/>
          </p:nvPr>
        </p:nvSpPr>
        <p:spPr/>
        <p:txBody>
          <a:bodyPr/>
          <a:lstStyle/>
          <a:p>
            <a:fld id="{64B04174-04F1-4CFC-A68E-9D1BC206F645}" type="slidenum">
              <a:rPr lang="pt-BR" smtClean="0"/>
              <a:pPr/>
              <a:t>269</a:t>
            </a:fld>
            <a:endParaRPr lang="pt-BR"/>
          </a:p>
        </p:txBody>
      </p:sp>
      <p:pic>
        <p:nvPicPr>
          <p:cNvPr id="3" name="Picture 2"/>
          <p:cNvPicPr>
            <a:picLocks noChangeAspect="1"/>
          </p:cNvPicPr>
          <p:nvPr/>
        </p:nvPicPr>
        <p:blipFill>
          <a:blip r:embed="rId3"/>
          <a:stretch>
            <a:fillRect/>
          </a:stretch>
        </p:blipFill>
        <p:spPr>
          <a:xfrm>
            <a:off x="2123728" y="3935905"/>
            <a:ext cx="4715986" cy="2071386"/>
          </a:xfrm>
          <a:prstGeom prst="rect">
            <a:avLst/>
          </a:prstGeom>
        </p:spPr>
      </p:pic>
    </p:spTree>
    <p:extLst>
      <p:ext uri="{BB962C8B-B14F-4D97-AF65-F5344CB8AC3E}">
        <p14:creationId xmlns:p14="http://schemas.microsoft.com/office/powerpoint/2010/main" val="6291395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a:xfrm>
            <a:off x="457200" y="1481328"/>
            <a:ext cx="8329642" cy="4525963"/>
          </a:xfrm>
        </p:spPr>
        <p:txBody>
          <a:bodyPr>
            <a:noAutofit/>
          </a:bodyPr>
          <a:lstStyle/>
          <a:p>
            <a:pPr algn="just">
              <a:lnSpc>
                <a:spcPct val="170000"/>
              </a:lnSpc>
            </a:pPr>
            <a:r>
              <a:rPr lang="pt-BR" sz="1600" dirty="0" smtClean="0"/>
              <a:t>Exemplos </a:t>
            </a:r>
            <a:r>
              <a:rPr lang="pt-BR" sz="1600" b="1" dirty="0" smtClean="0"/>
              <a:t>&lt;meta </a:t>
            </a:r>
            <a:r>
              <a:rPr lang="pt-BR" sz="1600" b="1" dirty="0" err="1" smtClean="0"/>
              <a:t>http-equiv</a:t>
            </a:r>
            <a:r>
              <a:rPr lang="pt-BR" sz="1600" b="1" dirty="0" smtClean="0"/>
              <a:t>&gt;</a:t>
            </a:r>
            <a:r>
              <a:rPr lang="pt-BR" sz="1600" dirty="0" smtClean="0"/>
              <a:t>:</a:t>
            </a:r>
          </a:p>
          <a:p>
            <a:pPr lvl="1" algn="just">
              <a:lnSpc>
                <a:spcPct val="170000"/>
              </a:lnSpc>
            </a:pPr>
            <a:endParaRPr lang="pt-BR" sz="1400" dirty="0" smtClean="0"/>
          </a:p>
          <a:p>
            <a:pPr marL="1257300" lvl="3" indent="-342900" algn="just">
              <a:lnSpc>
                <a:spcPct val="170000"/>
              </a:lnSpc>
            </a:pPr>
            <a:endParaRPr lang="pt-BR" sz="1200" i="1" dirty="0" smtClean="0"/>
          </a:p>
          <a:p>
            <a:pPr lvl="1" algn="just">
              <a:lnSpc>
                <a:spcPct val="170000"/>
              </a:lnSpc>
            </a:pPr>
            <a:endParaRPr lang="en-US" sz="1050" dirty="0" smtClean="0"/>
          </a:p>
          <a:p>
            <a:pPr lvl="1" algn="just">
              <a:lnSpc>
                <a:spcPct val="170000"/>
              </a:lnSpc>
            </a:pPr>
            <a:r>
              <a:rPr lang="en-US" sz="1600" dirty="0" err="1" smtClean="0"/>
              <a:t>Utilizado</a:t>
            </a:r>
            <a:r>
              <a:rPr lang="en-US" sz="1600" dirty="0" smtClean="0"/>
              <a:t> </a:t>
            </a:r>
            <a:r>
              <a:rPr lang="en-US" sz="1600" dirty="0" err="1" smtClean="0"/>
              <a:t>para</a:t>
            </a:r>
            <a:r>
              <a:rPr lang="en-US" sz="1600" dirty="0" smtClean="0"/>
              <a:t> </a:t>
            </a:r>
            <a:r>
              <a:rPr lang="en-US" sz="1600" dirty="0" err="1" smtClean="0"/>
              <a:t>redirecionamento</a:t>
            </a:r>
            <a:r>
              <a:rPr lang="en-US" sz="1600" dirty="0" smtClean="0"/>
              <a:t> de site no </a:t>
            </a:r>
            <a:r>
              <a:rPr lang="en-US" sz="1600" dirty="0" err="1" smtClean="0"/>
              <a:t>carregamento</a:t>
            </a:r>
            <a:r>
              <a:rPr lang="en-US" sz="1600" dirty="0" smtClean="0"/>
              <a:t> de </a:t>
            </a:r>
            <a:r>
              <a:rPr lang="en-US" sz="1600" dirty="0" err="1" smtClean="0"/>
              <a:t>uma</a:t>
            </a:r>
            <a:r>
              <a:rPr lang="en-US" sz="1600" dirty="0" smtClean="0"/>
              <a:t> </a:t>
            </a:r>
            <a:r>
              <a:rPr lang="en-US" sz="1600" dirty="0" err="1" smtClean="0"/>
              <a:t>página</a:t>
            </a:r>
            <a:r>
              <a:rPr lang="en-US" sz="1600" dirty="0" smtClean="0"/>
              <a:t>;</a:t>
            </a:r>
          </a:p>
          <a:p>
            <a:pPr lvl="1" algn="just">
              <a:lnSpc>
                <a:spcPct val="170000"/>
              </a:lnSpc>
            </a:pPr>
            <a:r>
              <a:rPr lang="en-US" sz="1600" dirty="0" err="1" smtClean="0"/>
              <a:t>Utilizado</a:t>
            </a:r>
            <a:r>
              <a:rPr lang="en-US" sz="1600" dirty="0" smtClean="0"/>
              <a:t> </a:t>
            </a:r>
            <a:r>
              <a:rPr lang="en-US" sz="1600" dirty="0" err="1" smtClean="0"/>
              <a:t>por</a:t>
            </a:r>
            <a:r>
              <a:rPr lang="en-US" sz="1600" dirty="0" smtClean="0"/>
              <a:t> </a:t>
            </a:r>
            <a:r>
              <a:rPr lang="en-US" sz="1600" dirty="0" err="1" smtClean="0"/>
              <a:t>páginas</a:t>
            </a:r>
            <a:r>
              <a:rPr lang="en-US" sz="1600" dirty="0" smtClean="0"/>
              <a:t> </a:t>
            </a:r>
            <a:r>
              <a:rPr lang="en-US" sz="1600" dirty="0" err="1" smtClean="0"/>
              <a:t>dinâmicas</a:t>
            </a:r>
            <a:r>
              <a:rPr lang="en-US" sz="1600" dirty="0" smtClean="0"/>
              <a:t> </a:t>
            </a:r>
            <a:r>
              <a:rPr lang="en-US" sz="1600" dirty="0" err="1" smtClean="0"/>
              <a:t>para</a:t>
            </a:r>
            <a:r>
              <a:rPr lang="en-US" sz="1600" dirty="0" smtClean="0"/>
              <a:t> </a:t>
            </a:r>
            <a:r>
              <a:rPr lang="en-US" sz="1600" dirty="0" err="1" smtClean="0"/>
              <a:t>atualização</a:t>
            </a:r>
            <a:r>
              <a:rPr lang="en-US" sz="1600" dirty="0" smtClean="0"/>
              <a:t> de </a:t>
            </a:r>
            <a:r>
              <a:rPr lang="en-US" sz="1600" dirty="0" err="1" smtClean="0"/>
              <a:t>conteúdos</a:t>
            </a:r>
            <a:endParaRPr lang="en-US" sz="1600" dirty="0" smtClean="0"/>
          </a:p>
          <a:p>
            <a:pPr lvl="1" algn="just">
              <a:lnSpc>
                <a:spcPct val="170000"/>
              </a:lnSpc>
            </a:pPr>
            <a:endParaRPr lang="en-US" sz="1100" b="1" dirty="0" smtClean="0"/>
          </a:p>
          <a:p>
            <a:pPr lvl="1" algn="just">
              <a:lnSpc>
                <a:spcPct val="170000"/>
              </a:lnSpc>
            </a:pPr>
            <a:r>
              <a:rPr lang="en-US" sz="1600" b="1" dirty="0" smtClean="0"/>
              <a:t>content</a:t>
            </a:r>
            <a:r>
              <a:rPr lang="en-US" sz="1600" dirty="0" smtClean="0"/>
              <a:t>:</a:t>
            </a:r>
          </a:p>
          <a:p>
            <a:pPr lvl="2" algn="just">
              <a:lnSpc>
                <a:spcPct val="170000"/>
              </a:lnSpc>
            </a:pPr>
            <a:r>
              <a:rPr lang="en-US" sz="1400" u="sng" dirty="0" smtClean="0"/>
              <a:t>1</a:t>
            </a:r>
            <a:r>
              <a:rPr lang="en-US" sz="1400" u="sng" baseline="30000" dirty="0" smtClean="0"/>
              <a:t>o</a:t>
            </a:r>
            <a:r>
              <a:rPr lang="en-US" sz="1400" u="sng" dirty="0" smtClean="0"/>
              <a:t> </a:t>
            </a:r>
            <a:r>
              <a:rPr lang="en-US" sz="1400" u="sng" dirty="0" err="1" smtClean="0"/>
              <a:t>parâmetro</a:t>
            </a:r>
            <a:r>
              <a:rPr lang="en-US" sz="1400" dirty="0" smtClean="0"/>
              <a:t>: tempo </a:t>
            </a:r>
            <a:r>
              <a:rPr lang="en-US" sz="1400" dirty="0" err="1" smtClean="0"/>
              <a:t>em</a:t>
            </a:r>
            <a:r>
              <a:rPr lang="en-US" sz="1400" dirty="0" smtClean="0"/>
              <a:t> </a:t>
            </a:r>
            <a:r>
              <a:rPr lang="en-US" sz="1400" dirty="0" err="1" smtClean="0"/>
              <a:t>segundos</a:t>
            </a:r>
            <a:endParaRPr lang="en-US" sz="1400" dirty="0" smtClean="0"/>
          </a:p>
          <a:p>
            <a:pPr lvl="2" algn="just">
              <a:lnSpc>
                <a:spcPct val="170000"/>
              </a:lnSpc>
            </a:pPr>
            <a:r>
              <a:rPr lang="en-US" sz="1400" u="sng" dirty="0" smtClean="0"/>
              <a:t>2</a:t>
            </a:r>
            <a:r>
              <a:rPr lang="en-US" sz="1400" u="sng" baseline="30000" dirty="0" smtClean="0"/>
              <a:t>o</a:t>
            </a:r>
            <a:r>
              <a:rPr lang="en-US" sz="1400" u="sng" dirty="0" smtClean="0"/>
              <a:t> </a:t>
            </a:r>
            <a:r>
              <a:rPr lang="en-US" sz="1400" u="sng" dirty="0" err="1" smtClean="0"/>
              <a:t>parâmetro</a:t>
            </a:r>
            <a:r>
              <a:rPr lang="en-US" sz="1400" dirty="0" smtClean="0"/>
              <a:t>: </a:t>
            </a:r>
            <a:r>
              <a:rPr lang="en-US" sz="1400" dirty="0" err="1" smtClean="0"/>
              <a:t>endereço</a:t>
            </a:r>
            <a:r>
              <a:rPr lang="en-US" sz="1400" dirty="0" smtClean="0"/>
              <a:t> </a:t>
            </a:r>
            <a:r>
              <a:rPr lang="en-US" sz="1400" dirty="0" err="1" smtClean="0"/>
              <a:t>da</a:t>
            </a:r>
            <a:r>
              <a:rPr lang="en-US" sz="1400" dirty="0" smtClean="0"/>
              <a:t> </a:t>
            </a:r>
            <a:r>
              <a:rPr lang="en-US" sz="1400" dirty="0" err="1" smtClean="0"/>
              <a:t>página</a:t>
            </a:r>
            <a:endParaRPr lang="en-US" sz="1400" dirty="0" smtClean="0"/>
          </a:p>
          <a:p>
            <a:pPr lvl="2" algn="just">
              <a:lnSpc>
                <a:spcPct val="170000"/>
              </a:lnSpc>
            </a:pPr>
            <a:endParaRPr lang="en-US" sz="1400" dirty="0" smtClean="0"/>
          </a:p>
          <a:p>
            <a:pPr lvl="2" algn="just">
              <a:lnSpc>
                <a:spcPct val="170000"/>
              </a:lnSpc>
            </a:pPr>
            <a:endParaRPr lang="en-US" sz="1400" dirty="0" smtClean="0"/>
          </a:p>
          <a:p>
            <a:pPr lvl="1" algn="just">
              <a:lnSpc>
                <a:spcPct val="170000"/>
              </a:lnSpc>
            </a:pPr>
            <a:endParaRPr lang="pt-BR" sz="1600" dirty="0" smtClean="0"/>
          </a:p>
          <a:p>
            <a:pPr algn="just">
              <a:lnSpc>
                <a:spcPct val="170000"/>
              </a:lnSpc>
            </a:pPr>
            <a:endParaRPr lang="pt-BR" sz="1800" dirty="0"/>
          </a:p>
        </p:txBody>
      </p:sp>
      <p:sp>
        <p:nvSpPr>
          <p:cNvPr id="3" name="Título 2"/>
          <p:cNvSpPr>
            <a:spLocks noGrp="1"/>
          </p:cNvSpPr>
          <p:nvPr>
            <p:ph type="title"/>
          </p:nvPr>
        </p:nvSpPr>
        <p:spPr/>
        <p:txBody>
          <a:bodyPr/>
          <a:lstStyle/>
          <a:p>
            <a:pPr algn="ctr"/>
            <a:r>
              <a:rPr lang="pt-BR" dirty="0" err="1" smtClean="0"/>
              <a:t>TAGs</a:t>
            </a:r>
            <a:r>
              <a:rPr lang="pt-BR" dirty="0" smtClean="0"/>
              <a:t> HTML</a:t>
            </a:r>
            <a:endParaRPr lang="pt-BR" dirty="0"/>
          </a:p>
        </p:txBody>
      </p:sp>
      <p:sp>
        <p:nvSpPr>
          <p:cNvPr id="9" name="Retângulo 8"/>
          <p:cNvSpPr/>
          <p:nvPr/>
        </p:nvSpPr>
        <p:spPr>
          <a:xfrm>
            <a:off x="611560" y="2299219"/>
            <a:ext cx="8103844" cy="428628"/>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marL="0" lvl="3"/>
            <a:endParaRPr lang="pt-BR" sz="1600" i="1" dirty="0" smtClean="0"/>
          </a:p>
          <a:p>
            <a:pPr marL="0" lvl="3"/>
            <a:endParaRPr lang="pt-BR" sz="700" dirty="0" smtClean="0"/>
          </a:p>
          <a:p>
            <a:pPr marL="0" lvl="3"/>
            <a:r>
              <a:rPr lang="pt-BR" sz="1600" dirty="0" smtClean="0"/>
              <a:t>        &lt;</a:t>
            </a:r>
            <a:r>
              <a:rPr lang="pt-BR" sz="1600" b="1" dirty="0" smtClean="0"/>
              <a:t>meta </a:t>
            </a:r>
            <a:r>
              <a:rPr lang="pt-BR" sz="1600" b="1" dirty="0" err="1" smtClean="0"/>
              <a:t>http-equiv</a:t>
            </a:r>
            <a:r>
              <a:rPr lang="pt-BR" sz="1600" dirty="0" smtClean="0"/>
              <a:t>=“</a:t>
            </a:r>
            <a:r>
              <a:rPr lang="pt-BR" sz="1600" dirty="0" err="1" smtClean="0"/>
              <a:t>refresh</a:t>
            </a:r>
            <a:r>
              <a:rPr lang="pt-BR" sz="1600" dirty="0" smtClean="0"/>
              <a:t>"     </a:t>
            </a:r>
            <a:r>
              <a:rPr lang="pt-BR" sz="1600" b="1" dirty="0" err="1" smtClean="0"/>
              <a:t>content</a:t>
            </a:r>
            <a:r>
              <a:rPr lang="pt-BR" sz="1600" dirty="0" smtClean="0"/>
              <a:t>=“5;http://www.google.com"&gt;</a:t>
            </a:r>
          </a:p>
          <a:p>
            <a:endParaRPr lang="pt-BR" sz="2400" dirty="0"/>
          </a:p>
        </p:txBody>
      </p:sp>
      <p:sp>
        <p:nvSpPr>
          <p:cNvPr id="5" name="Slide Number Placeholder 4"/>
          <p:cNvSpPr>
            <a:spLocks noGrp="1"/>
          </p:cNvSpPr>
          <p:nvPr>
            <p:ph type="sldNum" sz="quarter" idx="12"/>
          </p:nvPr>
        </p:nvSpPr>
        <p:spPr/>
        <p:txBody>
          <a:bodyPr/>
          <a:lstStyle/>
          <a:p>
            <a:fld id="{64B04174-04F1-4CFC-A68E-9D1BC206F645}" type="slidenum">
              <a:rPr lang="pt-BR" smtClean="0"/>
              <a:pPr/>
              <a:t>27</a:t>
            </a:fld>
            <a:endParaRPr lang="pt-BR"/>
          </a:p>
        </p:txBody>
      </p:sp>
    </p:spTree>
  </p:cSld>
  <p:clrMapOvr>
    <a:masterClrMapping/>
  </p:clrMapOvr>
  <p:timing>
    <p:tnLst>
      <p:par>
        <p:cTn id="1" dur="indefinite" restart="never" nodeType="tmRoot"/>
      </p:par>
    </p:tnLst>
  </p:timing>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a:xfrm>
            <a:off x="457200" y="1481328"/>
            <a:ext cx="8401080" cy="4525963"/>
          </a:xfrm>
        </p:spPr>
        <p:txBody>
          <a:bodyPr>
            <a:noAutofit/>
          </a:bodyPr>
          <a:lstStyle/>
          <a:p>
            <a:pPr lvl="0" algn="just">
              <a:lnSpc>
                <a:spcPct val="170000"/>
              </a:lnSpc>
            </a:pPr>
            <a:r>
              <a:rPr lang="pt-BR" sz="2000" b="1" dirty="0" smtClean="0">
                <a:solidFill>
                  <a:srgbClr val="FF0000"/>
                </a:solidFill>
              </a:rPr>
              <a:t>&lt;section&gt; </a:t>
            </a:r>
            <a:r>
              <a:rPr lang="pt-BR" sz="2000" dirty="0" smtClean="0"/>
              <a:t>define uma seção num documento</a:t>
            </a:r>
          </a:p>
          <a:p>
            <a:pPr lvl="0" algn="just">
              <a:lnSpc>
                <a:spcPct val="170000"/>
              </a:lnSpc>
            </a:pPr>
            <a:r>
              <a:rPr lang="en-US" sz="2000" dirty="0" smtClean="0"/>
              <a:t>“A </a:t>
            </a:r>
            <a:r>
              <a:rPr lang="en-US" sz="2000" dirty="0"/>
              <a:t>section is a thematic grouping of content, typically with a </a:t>
            </a:r>
            <a:r>
              <a:rPr lang="en-US" sz="2000" dirty="0" smtClean="0"/>
              <a:t>heading”. </a:t>
            </a:r>
            <a:r>
              <a:rPr lang="en-US" sz="1600" b="1" dirty="0"/>
              <a:t>W3C</a:t>
            </a:r>
            <a:endParaRPr lang="pt-BR" sz="1600" b="1" dirty="0"/>
          </a:p>
          <a:p>
            <a:pPr lvl="0" algn="just">
              <a:lnSpc>
                <a:spcPct val="170000"/>
              </a:lnSpc>
            </a:pPr>
            <a:r>
              <a:rPr lang="pt-BR" sz="2000" dirty="0" smtClean="0"/>
              <a:t>Definido como um bloco de elementos relacionados</a:t>
            </a:r>
          </a:p>
          <a:p>
            <a:pPr lvl="0" algn="just">
              <a:lnSpc>
                <a:spcPct val="170000"/>
              </a:lnSpc>
            </a:pPr>
            <a:r>
              <a:rPr lang="pt-BR" sz="2000" b="1" dirty="0" smtClean="0"/>
              <a:t>Exemplo</a:t>
            </a:r>
            <a:r>
              <a:rPr lang="pt-BR" sz="2000" dirty="0" smtClean="0"/>
              <a:t>: </a:t>
            </a:r>
          </a:p>
          <a:p>
            <a:pPr lvl="1" algn="just">
              <a:lnSpc>
                <a:spcPct val="170000"/>
              </a:lnSpc>
            </a:pPr>
            <a:endParaRPr lang="pt-BR" sz="1200" dirty="0" smtClean="0"/>
          </a:p>
        </p:txBody>
      </p:sp>
      <p:sp>
        <p:nvSpPr>
          <p:cNvPr id="8" name="Título 2"/>
          <p:cNvSpPr>
            <a:spLocks noGrp="1"/>
          </p:cNvSpPr>
          <p:nvPr>
            <p:ph type="title"/>
          </p:nvPr>
        </p:nvSpPr>
        <p:spPr>
          <a:xfrm>
            <a:off x="457200" y="274638"/>
            <a:ext cx="8229600" cy="1143000"/>
          </a:xfrm>
        </p:spPr>
        <p:txBody>
          <a:bodyPr>
            <a:normAutofit/>
          </a:bodyPr>
          <a:lstStyle/>
          <a:p>
            <a:pPr algn="ctr"/>
            <a:r>
              <a:rPr lang="pt-BR" dirty="0"/>
              <a:t>Layout com HTML 5</a:t>
            </a:r>
          </a:p>
        </p:txBody>
      </p:sp>
      <p:sp>
        <p:nvSpPr>
          <p:cNvPr id="4" name="Slide Number Placeholder 3"/>
          <p:cNvSpPr>
            <a:spLocks noGrp="1"/>
          </p:cNvSpPr>
          <p:nvPr>
            <p:ph type="sldNum" sz="quarter" idx="12"/>
          </p:nvPr>
        </p:nvSpPr>
        <p:spPr/>
        <p:txBody>
          <a:bodyPr/>
          <a:lstStyle/>
          <a:p>
            <a:fld id="{64B04174-04F1-4CFC-A68E-9D1BC206F645}" type="slidenum">
              <a:rPr lang="pt-BR" smtClean="0"/>
              <a:pPr/>
              <a:t>270</a:t>
            </a:fld>
            <a:endParaRPr lang="pt-BR"/>
          </a:p>
        </p:txBody>
      </p:sp>
      <p:pic>
        <p:nvPicPr>
          <p:cNvPr id="5" name="Picture 4"/>
          <p:cNvPicPr>
            <a:picLocks noChangeAspect="1"/>
          </p:cNvPicPr>
          <p:nvPr/>
        </p:nvPicPr>
        <p:blipFill>
          <a:blip r:embed="rId3"/>
          <a:stretch>
            <a:fillRect/>
          </a:stretch>
        </p:blipFill>
        <p:spPr>
          <a:xfrm>
            <a:off x="827584" y="4365104"/>
            <a:ext cx="8030696" cy="1417920"/>
          </a:xfrm>
          <a:prstGeom prst="rect">
            <a:avLst/>
          </a:prstGeom>
        </p:spPr>
      </p:pic>
    </p:spTree>
    <p:extLst>
      <p:ext uri="{BB962C8B-B14F-4D97-AF65-F5344CB8AC3E}">
        <p14:creationId xmlns:p14="http://schemas.microsoft.com/office/powerpoint/2010/main" val="223970327"/>
      </p:ext>
    </p:extLst>
  </p:cSld>
  <p:clrMapOvr>
    <a:masterClrMapping/>
  </p:clrMapOvr>
  <p:timing>
    <p:tnLst>
      <p:par>
        <p:cTn id="1" dur="indefinite" restart="never" nodeType="tmRoot"/>
      </p:par>
    </p:tnLst>
  </p:timing>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a:xfrm>
            <a:off x="457200" y="1481328"/>
            <a:ext cx="8401080" cy="4525963"/>
          </a:xfrm>
        </p:spPr>
        <p:txBody>
          <a:bodyPr>
            <a:noAutofit/>
          </a:bodyPr>
          <a:lstStyle/>
          <a:p>
            <a:pPr lvl="0" algn="just">
              <a:lnSpc>
                <a:spcPct val="170000"/>
              </a:lnSpc>
            </a:pPr>
            <a:r>
              <a:rPr lang="pt-BR" sz="2000" b="1" dirty="0" smtClean="0">
                <a:solidFill>
                  <a:srgbClr val="FF0000"/>
                </a:solidFill>
              </a:rPr>
              <a:t>&lt;article&gt; </a:t>
            </a:r>
            <a:r>
              <a:rPr lang="pt-BR" sz="2000" dirty="0" smtClean="0"/>
              <a:t>especifica conteúdo independente, auto-suficiente.</a:t>
            </a:r>
          </a:p>
          <a:p>
            <a:pPr lvl="0" algn="just">
              <a:lnSpc>
                <a:spcPct val="170000"/>
              </a:lnSpc>
            </a:pPr>
            <a:r>
              <a:rPr lang="pt-BR" sz="2000" dirty="0" smtClean="0"/>
              <a:t>Potenciais fontes para o elemento &lt;article&gt;:</a:t>
            </a:r>
          </a:p>
          <a:p>
            <a:pPr lvl="1" algn="just">
              <a:lnSpc>
                <a:spcPct val="170000"/>
              </a:lnSpc>
            </a:pPr>
            <a:r>
              <a:rPr lang="pt-BR" sz="1600" dirty="0" smtClean="0"/>
              <a:t>Postagem de fórum</a:t>
            </a:r>
          </a:p>
          <a:p>
            <a:pPr lvl="1" algn="just">
              <a:lnSpc>
                <a:spcPct val="170000"/>
              </a:lnSpc>
            </a:pPr>
            <a:r>
              <a:rPr lang="pt-BR" sz="1600" dirty="0" smtClean="0"/>
              <a:t>Postagem de blog</a:t>
            </a:r>
          </a:p>
          <a:p>
            <a:pPr lvl="1" algn="just">
              <a:lnSpc>
                <a:spcPct val="170000"/>
              </a:lnSpc>
            </a:pPr>
            <a:r>
              <a:rPr lang="pt-BR" sz="1600" dirty="0" smtClean="0"/>
              <a:t>Comentários</a:t>
            </a:r>
            <a:endParaRPr lang="pt-BR" sz="1200" b="1" dirty="0" smtClean="0">
              <a:solidFill>
                <a:srgbClr val="FF0000"/>
              </a:solidFill>
            </a:endParaRPr>
          </a:p>
          <a:p>
            <a:pPr lvl="0" algn="just">
              <a:lnSpc>
                <a:spcPct val="170000"/>
              </a:lnSpc>
            </a:pPr>
            <a:endParaRPr lang="pt-BR" sz="2000" b="1" dirty="0" smtClean="0">
              <a:solidFill>
                <a:srgbClr val="FF0000"/>
              </a:solidFill>
            </a:endParaRPr>
          </a:p>
          <a:p>
            <a:pPr lvl="0" algn="just">
              <a:lnSpc>
                <a:spcPct val="170000"/>
              </a:lnSpc>
            </a:pPr>
            <a:r>
              <a:rPr lang="pt-BR" sz="2000" b="1" dirty="0" smtClean="0"/>
              <a:t>Exemplo</a:t>
            </a:r>
            <a:r>
              <a:rPr lang="pt-BR" sz="2000" dirty="0" smtClean="0"/>
              <a:t>: </a:t>
            </a:r>
          </a:p>
          <a:p>
            <a:pPr lvl="1" algn="just">
              <a:lnSpc>
                <a:spcPct val="170000"/>
              </a:lnSpc>
            </a:pPr>
            <a:endParaRPr lang="pt-BR" sz="1200" dirty="0" smtClean="0"/>
          </a:p>
        </p:txBody>
      </p:sp>
      <p:sp>
        <p:nvSpPr>
          <p:cNvPr id="8" name="Título 2"/>
          <p:cNvSpPr>
            <a:spLocks noGrp="1"/>
          </p:cNvSpPr>
          <p:nvPr>
            <p:ph type="title"/>
          </p:nvPr>
        </p:nvSpPr>
        <p:spPr>
          <a:xfrm>
            <a:off x="457200" y="274638"/>
            <a:ext cx="8229600" cy="1143000"/>
          </a:xfrm>
        </p:spPr>
        <p:txBody>
          <a:bodyPr>
            <a:normAutofit/>
          </a:bodyPr>
          <a:lstStyle/>
          <a:p>
            <a:pPr algn="ctr"/>
            <a:r>
              <a:rPr lang="pt-BR" dirty="0"/>
              <a:t>Layout com HTML 5</a:t>
            </a:r>
          </a:p>
        </p:txBody>
      </p:sp>
      <p:sp>
        <p:nvSpPr>
          <p:cNvPr id="4" name="Slide Number Placeholder 3"/>
          <p:cNvSpPr>
            <a:spLocks noGrp="1"/>
          </p:cNvSpPr>
          <p:nvPr>
            <p:ph type="sldNum" sz="quarter" idx="12"/>
          </p:nvPr>
        </p:nvSpPr>
        <p:spPr/>
        <p:txBody>
          <a:bodyPr/>
          <a:lstStyle/>
          <a:p>
            <a:fld id="{64B04174-04F1-4CFC-A68E-9D1BC206F645}" type="slidenum">
              <a:rPr lang="pt-BR" smtClean="0"/>
              <a:pPr/>
              <a:t>271</a:t>
            </a:fld>
            <a:endParaRPr lang="pt-BR"/>
          </a:p>
        </p:txBody>
      </p:sp>
    </p:spTree>
    <p:extLst>
      <p:ext uri="{BB962C8B-B14F-4D97-AF65-F5344CB8AC3E}">
        <p14:creationId xmlns:p14="http://schemas.microsoft.com/office/powerpoint/2010/main" val="2706773825"/>
      </p:ext>
    </p:extLst>
  </p:cSld>
  <p:clrMapOvr>
    <a:masterClrMapping/>
  </p:clrMapOvr>
  <p:timing>
    <p:tnLst>
      <p:par>
        <p:cTn id="1" dur="indefinite" restart="never" nodeType="tmRoot"/>
      </p:par>
    </p:tnLst>
  </p:timing>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a:xfrm>
            <a:off x="457200" y="1481328"/>
            <a:ext cx="8401080" cy="4525963"/>
          </a:xfrm>
        </p:spPr>
        <p:txBody>
          <a:bodyPr>
            <a:noAutofit/>
          </a:bodyPr>
          <a:lstStyle/>
          <a:p>
            <a:pPr lvl="0" algn="just">
              <a:lnSpc>
                <a:spcPct val="170000"/>
              </a:lnSpc>
            </a:pPr>
            <a:r>
              <a:rPr lang="pt-BR" sz="2000" b="1" dirty="0" smtClean="0">
                <a:solidFill>
                  <a:srgbClr val="FF0000"/>
                </a:solidFill>
              </a:rPr>
              <a:t>&lt;aside&gt; </a:t>
            </a:r>
            <a:r>
              <a:rPr lang="pt-BR" sz="2000" dirty="0" smtClean="0"/>
              <a:t>define algum conteúdo adicional a um conteúdo (deve estar relacionado)</a:t>
            </a:r>
          </a:p>
          <a:p>
            <a:pPr lvl="0" algn="just">
              <a:lnSpc>
                <a:spcPct val="170000"/>
              </a:lnSpc>
            </a:pPr>
            <a:r>
              <a:rPr lang="pt-BR" sz="2000" dirty="0" smtClean="0"/>
              <a:t>O fato do conteúdo estar localizado ao lado esquerdo/direito de outro conteúdo não é razão suficiente para utilizá-lo.</a:t>
            </a:r>
          </a:p>
          <a:p>
            <a:pPr lvl="0" algn="just">
              <a:lnSpc>
                <a:spcPct val="170000"/>
              </a:lnSpc>
            </a:pPr>
            <a:r>
              <a:rPr lang="pt-BR" sz="2000" b="1" dirty="0" smtClean="0"/>
              <a:t>Dica: </a:t>
            </a:r>
            <a:r>
              <a:rPr lang="pt-BR" sz="2000" dirty="0" smtClean="0"/>
              <a:t>pode ser colocado como barra lateral de um artigo</a:t>
            </a:r>
            <a:endParaRPr lang="pt-BR" sz="2000" b="1" dirty="0" smtClean="0"/>
          </a:p>
          <a:p>
            <a:pPr lvl="1" algn="just">
              <a:lnSpc>
                <a:spcPct val="170000"/>
              </a:lnSpc>
            </a:pPr>
            <a:endParaRPr lang="pt-BR" sz="1200" dirty="0" smtClean="0"/>
          </a:p>
        </p:txBody>
      </p:sp>
      <p:sp>
        <p:nvSpPr>
          <p:cNvPr id="8" name="Título 2"/>
          <p:cNvSpPr>
            <a:spLocks noGrp="1"/>
          </p:cNvSpPr>
          <p:nvPr>
            <p:ph type="title"/>
          </p:nvPr>
        </p:nvSpPr>
        <p:spPr>
          <a:xfrm>
            <a:off x="457200" y="274638"/>
            <a:ext cx="8229600" cy="1143000"/>
          </a:xfrm>
        </p:spPr>
        <p:txBody>
          <a:bodyPr>
            <a:normAutofit/>
          </a:bodyPr>
          <a:lstStyle/>
          <a:p>
            <a:pPr algn="ctr"/>
            <a:r>
              <a:rPr lang="pt-BR" dirty="0"/>
              <a:t>Layout com HTML 5</a:t>
            </a:r>
          </a:p>
        </p:txBody>
      </p:sp>
      <p:sp>
        <p:nvSpPr>
          <p:cNvPr id="4" name="Slide Number Placeholder 3"/>
          <p:cNvSpPr>
            <a:spLocks noGrp="1"/>
          </p:cNvSpPr>
          <p:nvPr>
            <p:ph type="sldNum" sz="quarter" idx="12"/>
          </p:nvPr>
        </p:nvSpPr>
        <p:spPr/>
        <p:txBody>
          <a:bodyPr/>
          <a:lstStyle/>
          <a:p>
            <a:fld id="{64B04174-04F1-4CFC-A68E-9D1BC206F645}" type="slidenum">
              <a:rPr lang="pt-BR" smtClean="0"/>
              <a:pPr/>
              <a:t>272</a:t>
            </a:fld>
            <a:endParaRPr lang="pt-BR"/>
          </a:p>
        </p:txBody>
      </p:sp>
    </p:spTree>
    <p:extLst>
      <p:ext uri="{BB962C8B-B14F-4D97-AF65-F5344CB8AC3E}">
        <p14:creationId xmlns:p14="http://schemas.microsoft.com/office/powerpoint/2010/main" val="2616109102"/>
      </p:ext>
    </p:extLst>
  </p:cSld>
  <p:clrMapOvr>
    <a:masterClrMapping/>
  </p:clrMapOvr>
  <p:timing>
    <p:tnLst>
      <p:par>
        <p:cTn id="1" dur="indefinite" restart="never" nodeType="tmRoot"/>
      </p:par>
    </p:tnLst>
  </p:timing>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a:xfrm>
            <a:off x="457200" y="1481328"/>
            <a:ext cx="8401080" cy="4525963"/>
          </a:xfrm>
        </p:spPr>
        <p:txBody>
          <a:bodyPr>
            <a:noAutofit/>
          </a:bodyPr>
          <a:lstStyle/>
          <a:p>
            <a:pPr lvl="0" algn="just">
              <a:lnSpc>
                <a:spcPct val="170000"/>
              </a:lnSpc>
            </a:pPr>
            <a:r>
              <a:rPr lang="pt-BR" sz="2000" b="1" dirty="0" smtClean="0"/>
              <a:t>Exemplo </a:t>
            </a:r>
            <a:r>
              <a:rPr lang="pt-BR" sz="2000" b="1" dirty="0" smtClean="0">
                <a:solidFill>
                  <a:srgbClr val="FF0000"/>
                </a:solidFill>
              </a:rPr>
              <a:t>&lt;aside&gt;</a:t>
            </a:r>
            <a:r>
              <a:rPr lang="pt-BR" sz="2000" dirty="0" smtClean="0"/>
              <a:t>: </a:t>
            </a:r>
          </a:p>
          <a:p>
            <a:pPr lvl="1" algn="just">
              <a:lnSpc>
                <a:spcPct val="170000"/>
              </a:lnSpc>
            </a:pPr>
            <a:endParaRPr lang="pt-BR" sz="1200" dirty="0" smtClean="0"/>
          </a:p>
        </p:txBody>
      </p:sp>
      <p:sp>
        <p:nvSpPr>
          <p:cNvPr id="8" name="Título 2"/>
          <p:cNvSpPr>
            <a:spLocks noGrp="1"/>
          </p:cNvSpPr>
          <p:nvPr>
            <p:ph type="title"/>
          </p:nvPr>
        </p:nvSpPr>
        <p:spPr>
          <a:xfrm>
            <a:off x="457200" y="274638"/>
            <a:ext cx="8229600" cy="1143000"/>
          </a:xfrm>
        </p:spPr>
        <p:txBody>
          <a:bodyPr>
            <a:normAutofit/>
          </a:bodyPr>
          <a:lstStyle/>
          <a:p>
            <a:pPr algn="ctr"/>
            <a:r>
              <a:rPr lang="pt-BR" dirty="0"/>
              <a:t>Layout com HTML 5</a:t>
            </a:r>
          </a:p>
        </p:txBody>
      </p:sp>
      <p:sp>
        <p:nvSpPr>
          <p:cNvPr id="4" name="Slide Number Placeholder 3"/>
          <p:cNvSpPr>
            <a:spLocks noGrp="1"/>
          </p:cNvSpPr>
          <p:nvPr>
            <p:ph type="sldNum" sz="quarter" idx="12"/>
          </p:nvPr>
        </p:nvSpPr>
        <p:spPr/>
        <p:txBody>
          <a:bodyPr/>
          <a:lstStyle/>
          <a:p>
            <a:fld id="{64B04174-04F1-4CFC-A68E-9D1BC206F645}" type="slidenum">
              <a:rPr lang="pt-BR" smtClean="0"/>
              <a:pPr/>
              <a:t>273</a:t>
            </a:fld>
            <a:endParaRPr lang="pt-BR"/>
          </a:p>
        </p:txBody>
      </p:sp>
      <p:pic>
        <p:nvPicPr>
          <p:cNvPr id="3" name="Picture 2"/>
          <p:cNvPicPr>
            <a:picLocks noChangeAspect="1"/>
          </p:cNvPicPr>
          <p:nvPr/>
        </p:nvPicPr>
        <p:blipFill>
          <a:blip r:embed="rId3"/>
          <a:stretch>
            <a:fillRect/>
          </a:stretch>
        </p:blipFill>
        <p:spPr>
          <a:xfrm>
            <a:off x="706684" y="2276872"/>
            <a:ext cx="7718328" cy="1872208"/>
          </a:xfrm>
          <a:prstGeom prst="rect">
            <a:avLst/>
          </a:prstGeom>
        </p:spPr>
      </p:pic>
    </p:spTree>
    <p:extLst>
      <p:ext uri="{BB962C8B-B14F-4D97-AF65-F5344CB8AC3E}">
        <p14:creationId xmlns:p14="http://schemas.microsoft.com/office/powerpoint/2010/main" val="196285048"/>
      </p:ext>
    </p:extLst>
  </p:cSld>
  <p:clrMapOvr>
    <a:masterClrMapping/>
  </p:clrMapOvr>
  <p:timing>
    <p:tnLst>
      <p:par>
        <p:cTn id="1" dur="indefinite" restart="never" nodeType="tmRoot"/>
      </p:par>
    </p:tnLst>
  </p:timing>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a:xfrm>
            <a:off x="457200" y="1481328"/>
            <a:ext cx="8401080" cy="4525963"/>
          </a:xfrm>
        </p:spPr>
        <p:txBody>
          <a:bodyPr>
            <a:noAutofit/>
          </a:bodyPr>
          <a:lstStyle/>
          <a:p>
            <a:pPr lvl="0" algn="just">
              <a:lnSpc>
                <a:spcPct val="170000"/>
              </a:lnSpc>
            </a:pPr>
            <a:r>
              <a:rPr lang="pt-BR" sz="2000" b="1" dirty="0" smtClean="0">
                <a:solidFill>
                  <a:srgbClr val="FF0000"/>
                </a:solidFill>
              </a:rPr>
              <a:t>&lt;footer&gt; </a:t>
            </a:r>
            <a:r>
              <a:rPr lang="pt-BR" sz="2000" dirty="0" smtClean="0"/>
              <a:t>define um rodapé para um documento ou seção</a:t>
            </a:r>
          </a:p>
          <a:p>
            <a:pPr lvl="0" algn="just">
              <a:lnSpc>
                <a:spcPct val="170000"/>
              </a:lnSpc>
            </a:pPr>
            <a:r>
              <a:rPr lang="pt-BR" sz="2000" dirty="0" smtClean="0"/>
              <a:t>Poder haver vários em um documento (dentro de seções). Geralmente um rodapé para o documento.</a:t>
            </a:r>
          </a:p>
          <a:p>
            <a:pPr lvl="0" algn="just">
              <a:lnSpc>
                <a:spcPct val="170000"/>
              </a:lnSpc>
            </a:pPr>
            <a:r>
              <a:rPr lang="pt-BR" sz="2000" dirty="0" smtClean="0"/>
              <a:t>Tipicamente contém informações sobre:</a:t>
            </a:r>
          </a:p>
          <a:p>
            <a:pPr lvl="1" algn="just">
              <a:lnSpc>
                <a:spcPct val="170000"/>
              </a:lnSpc>
            </a:pPr>
            <a:r>
              <a:rPr lang="pt-BR" sz="1600" dirty="0"/>
              <a:t>A</a:t>
            </a:r>
            <a:r>
              <a:rPr lang="pt-BR" sz="1600" dirty="0" smtClean="0"/>
              <a:t>utor, copyright, contato, mapa do site, documentos relacionados, etc</a:t>
            </a:r>
          </a:p>
          <a:p>
            <a:pPr algn="just">
              <a:lnSpc>
                <a:spcPct val="170000"/>
              </a:lnSpc>
            </a:pPr>
            <a:endParaRPr lang="pt-BR" sz="2000" dirty="0" smtClean="0"/>
          </a:p>
          <a:p>
            <a:pPr lvl="1" algn="just">
              <a:lnSpc>
                <a:spcPct val="170000"/>
              </a:lnSpc>
            </a:pPr>
            <a:endParaRPr lang="pt-BR" sz="1000" dirty="0" smtClean="0"/>
          </a:p>
          <a:p>
            <a:pPr lvl="1" algn="just">
              <a:lnSpc>
                <a:spcPct val="170000"/>
              </a:lnSpc>
            </a:pPr>
            <a:endParaRPr lang="pt-BR" sz="1200" dirty="0" smtClean="0"/>
          </a:p>
        </p:txBody>
      </p:sp>
      <p:sp>
        <p:nvSpPr>
          <p:cNvPr id="8" name="Título 2"/>
          <p:cNvSpPr>
            <a:spLocks noGrp="1"/>
          </p:cNvSpPr>
          <p:nvPr>
            <p:ph type="title"/>
          </p:nvPr>
        </p:nvSpPr>
        <p:spPr>
          <a:xfrm>
            <a:off x="457200" y="274638"/>
            <a:ext cx="8229600" cy="1143000"/>
          </a:xfrm>
        </p:spPr>
        <p:txBody>
          <a:bodyPr>
            <a:normAutofit/>
          </a:bodyPr>
          <a:lstStyle/>
          <a:p>
            <a:pPr algn="ctr"/>
            <a:r>
              <a:rPr lang="pt-BR" dirty="0"/>
              <a:t>Layout com HTML 5</a:t>
            </a:r>
          </a:p>
        </p:txBody>
      </p:sp>
      <p:sp>
        <p:nvSpPr>
          <p:cNvPr id="4" name="Slide Number Placeholder 3"/>
          <p:cNvSpPr>
            <a:spLocks noGrp="1"/>
          </p:cNvSpPr>
          <p:nvPr>
            <p:ph type="sldNum" sz="quarter" idx="12"/>
          </p:nvPr>
        </p:nvSpPr>
        <p:spPr/>
        <p:txBody>
          <a:bodyPr/>
          <a:lstStyle/>
          <a:p>
            <a:fld id="{64B04174-04F1-4CFC-A68E-9D1BC206F645}" type="slidenum">
              <a:rPr lang="pt-BR" smtClean="0"/>
              <a:pPr/>
              <a:t>274</a:t>
            </a:fld>
            <a:endParaRPr lang="pt-BR"/>
          </a:p>
        </p:txBody>
      </p:sp>
    </p:spTree>
    <p:extLst>
      <p:ext uri="{BB962C8B-B14F-4D97-AF65-F5344CB8AC3E}">
        <p14:creationId xmlns:p14="http://schemas.microsoft.com/office/powerpoint/2010/main" val="1748848539"/>
      </p:ext>
    </p:extLst>
  </p:cSld>
  <p:clrMapOvr>
    <a:masterClrMapping/>
  </p:clrMapOvr>
  <p:timing>
    <p:tnLst>
      <p:par>
        <p:cTn id="1" dur="indefinite" restart="never" nodeType="tmRoot"/>
      </p:par>
    </p:tnLst>
  </p:timing>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6"/>
          <p:cNvSpPr>
            <a:spLocks noGrp="1"/>
          </p:cNvSpPr>
          <p:nvPr>
            <p:ph type="title"/>
          </p:nvPr>
        </p:nvSpPr>
        <p:spPr>
          <a:xfrm>
            <a:off x="457200" y="2786058"/>
            <a:ext cx="8229600" cy="1785950"/>
          </a:xfrm>
        </p:spPr>
        <p:txBody>
          <a:bodyPr>
            <a:noAutofit/>
          </a:bodyPr>
          <a:lstStyle/>
          <a:p>
            <a:pPr algn="ctr"/>
            <a:r>
              <a:rPr lang="pt-BR" sz="8000" dirty="0" smtClean="0">
                <a:effectLst>
                  <a:glow rad="228600">
                    <a:schemeClr val="accent5">
                      <a:satMod val="175000"/>
                      <a:alpha val="40000"/>
                    </a:schemeClr>
                  </a:glow>
                  <a:outerShdw blurRad="31750" dist="25400" dir="5400000" algn="tl" rotWithShape="0">
                    <a:srgbClr val="000000">
                      <a:alpha val="25000"/>
                    </a:srgbClr>
                  </a:outerShdw>
                </a:effectLst>
              </a:rPr>
              <a:t>Responsividade</a:t>
            </a:r>
            <a:endParaRPr lang="pt-BR" sz="4400" dirty="0">
              <a:effectLst>
                <a:glow rad="228600">
                  <a:schemeClr val="accent5">
                    <a:satMod val="175000"/>
                    <a:alpha val="40000"/>
                  </a:schemeClr>
                </a:glow>
                <a:outerShdw blurRad="31750" dist="25400" dir="5400000" algn="tl" rotWithShape="0">
                  <a:srgbClr val="000000">
                    <a:alpha val="25000"/>
                  </a:srgbClr>
                </a:outerShdw>
              </a:effectLst>
            </a:endParaRPr>
          </a:p>
        </p:txBody>
      </p:sp>
      <p:sp>
        <p:nvSpPr>
          <p:cNvPr id="3" name="Slide Number Placeholder 2"/>
          <p:cNvSpPr>
            <a:spLocks noGrp="1"/>
          </p:cNvSpPr>
          <p:nvPr>
            <p:ph type="sldNum" sz="quarter" idx="12"/>
          </p:nvPr>
        </p:nvSpPr>
        <p:spPr/>
        <p:txBody>
          <a:bodyPr/>
          <a:lstStyle/>
          <a:p>
            <a:fld id="{64B04174-04F1-4CFC-A68E-9D1BC206F645}" type="slidenum">
              <a:rPr lang="pt-BR" smtClean="0"/>
              <a:pPr/>
              <a:t>275</a:t>
            </a:fld>
            <a:endParaRPr lang="pt-BR"/>
          </a:p>
        </p:txBody>
      </p:sp>
    </p:spTree>
    <p:extLst>
      <p:ext uri="{BB962C8B-B14F-4D97-AF65-F5344CB8AC3E}">
        <p14:creationId xmlns:p14="http://schemas.microsoft.com/office/powerpoint/2010/main" val="1459880543"/>
      </p:ext>
    </p:extLst>
  </p:cSld>
  <p:clrMapOvr>
    <a:masterClrMapping/>
  </p:clrMapOvr>
  <p:timing>
    <p:tnLst>
      <p:par>
        <p:cTn id="1" dur="indefinite" restart="never" nodeType="tmRoot"/>
      </p:par>
    </p:tnLst>
  </p:timing>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a:xfrm>
            <a:off x="457200" y="1268760"/>
            <a:ext cx="8401080" cy="4525963"/>
          </a:xfrm>
        </p:spPr>
        <p:txBody>
          <a:bodyPr>
            <a:noAutofit/>
          </a:bodyPr>
          <a:lstStyle/>
          <a:p>
            <a:pPr lvl="0" algn="just">
              <a:lnSpc>
                <a:spcPct val="170000"/>
              </a:lnSpc>
            </a:pPr>
            <a:r>
              <a:rPr lang="pt-BR" sz="1950" dirty="0" smtClean="0"/>
              <a:t>A página web se adapta ao tamanho das telas dos dispositivos </a:t>
            </a:r>
          </a:p>
          <a:p>
            <a:pPr lvl="0" algn="just">
              <a:lnSpc>
                <a:spcPct val="170000"/>
              </a:lnSpc>
            </a:pPr>
            <a:r>
              <a:rPr lang="pt-BR" sz="1950" dirty="0" smtClean="0"/>
              <a:t>Utilizaremos HTML e CSS (não haverá programação)</a:t>
            </a:r>
          </a:p>
          <a:p>
            <a:pPr lvl="0" algn="just">
              <a:lnSpc>
                <a:spcPct val="170000"/>
              </a:lnSpc>
            </a:pPr>
            <a:r>
              <a:rPr lang="pt-BR" sz="1950" b="1" dirty="0" smtClean="0"/>
              <a:t>Responsividade web design</a:t>
            </a:r>
            <a:r>
              <a:rPr lang="pt-BR" sz="1950" dirty="0" smtClean="0"/>
              <a:t>: quando CSS + HTML são utilizados para redimensionar, ocultar, encolher, aumentar ou mover o conteúdo da página para que ela tenha uma boa aparência em qualquer tela.</a:t>
            </a:r>
          </a:p>
          <a:p>
            <a:pPr lvl="1" algn="just">
              <a:lnSpc>
                <a:spcPct val="170000"/>
              </a:lnSpc>
            </a:pPr>
            <a:endParaRPr lang="pt-BR" sz="1950" dirty="0" smtClean="0"/>
          </a:p>
        </p:txBody>
      </p:sp>
      <p:sp>
        <p:nvSpPr>
          <p:cNvPr id="8" name="Título 2"/>
          <p:cNvSpPr>
            <a:spLocks noGrp="1"/>
          </p:cNvSpPr>
          <p:nvPr>
            <p:ph type="title"/>
          </p:nvPr>
        </p:nvSpPr>
        <p:spPr>
          <a:xfrm>
            <a:off x="457200" y="274638"/>
            <a:ext cx="8229600" cy="1143000"/>
          </a:xfrm>
        </p:spPr>
        <p:txBody>
          <a:bodyPr>
            <a:normAutofit/>
          </a:bodyPr>
          <a:lstStyle/>
          <a:p>
            <a:pPr algn="ctr"/>
            <a:r>
              <a:rPr lang="pt-BR" dirty="0" smtClean="0"/>
              <a:t>CSS - Responsividade</a:t>
            </a:r>
            <a:endParaRPr lang="pt-BR" dirty="0"/>
          </a:p>
        </p:txBody>
      </p:sp>
      <p:sp>
        <p:nvSpPr>
          <p:cNvPr id="4" name="Slide Number Placeholder 3"/>
          <p:cNvSpPr>
            <a:spLocks noGrp="1"/>
          </p:cNvSpPr>
          <p:nvPr>
            <p:ph type="sldNum" sz="quarter" idx="12"/>
          </p:nvPr>
        </p:nvSpPr>
        <p:spPr/>
        <p:txBody>
          <a:bodyPr/>
          <a:lstStyle/>
          <a:p>
            <a:fld id="{64B04174-04F1-4CFC-A68E-9D1BC206F645}" type="slidenum">
              <a:rPr lang="pt-BR" smtClean="0"/>
              <a:pPr/>
              <a:t>276</a:t>
            </a:fld>
            <a:endParaRPr lang="pt-BR"/>
          </a:p>
        </p:txBody>
      </p:sp>
      <p:pic>
        <p:nvPicPr>
          <p:cNvPr id="7" name="Picture 6"/>
          <p:cNvPicPr>
            <a:picLocks noChangeAspect="1"/>
          </p:cNvPicPr>
          <p:nvPr/>
        </p:nvPicPr>
        <p:blipFill>
          <a:blip r:embed="rId3"/>
          <a:stretch>
            <a:fillRect/>
          </a:stretch>
        </p:blipFill>
        <p:spPr>
          <a:xfrm>
            <a:off x="1133759" y="4659982"/>
            <a:ext cx="2705969" cy="1969103"/>
          </a:xfrm>
          <a:prstGeom prst="rect">
            <a:avLst/>
          </a:prstGeom>
        </p:spPr>
      </p:pic>
      <p:pic>
        <p:nvPicPr>
          <p:cNvPr id="9" name="Picture 8"/>
          <p:cNvPicPr>
            <a:picLocks noChangeAspect="1"/>
          </p:cNvPicPr>
          <p:nvPr/>
        </p:nvPicPr>
        <p:blipFill>
          <a:blip r:embed="rId4"/>
          <a:stretch>
            <a:fillRect/>
          </a:stretch>
        </p:blipFill>
        <p:spPr>
          <a:xfrm>
            <a:off x="4421121" y="4445843"/>
            <a:ext cx="1647825" cy="2295525"/>
          </a:xfrm>
          <a:prstGeom prst="rect">
            <a:avLst/>
          </a:prstGeom>
        </p:spPr>
      </p:pic>
      <p:pic>
        <p:nvPicPr>
          <p:cNvPr id="10" name="Picture 9"/>
          <p:cNvPicPr>
            <a:picLocks noChangeAspect="1"/>
          </p:cNvPicPr>
          <p:nvPr/>
        </p:nvPicPr>
        <p:blipFill>
          <a:blip r:embed="rId5"/>
          <a:stretch>
            <a:fillRect/>
          </a:stretch>
        </p:blipFill>
        <p:spPr>
          <a:xfrm>
            <a:off x="6650339" y="4803998"/>
            <a:ext cx="915198" cy="1587116"/>
          </a:xfrm>
          <a:prstGeom prst="rect">
            <a:avLst/>
          </a:prstGeom>
        </p:spPr>
      </p:pic>
      <p:grpSp>
        <p:nvGrpSpPr>
          <p:cNvPr id="14" name="Group 13"/>
          <p:cNvGrpSpPr/>
          <p:nvPr/>
        </p:nvGrpSpPr>
        <p:grpSpPr>
          <a:xfrm>
            <a:off x="1231990" y="4513068"/>
            <a:ext cx="6796394" cy="2180798"/>
            <a:chOff x="1231990" y="4513068"/>
            <a:chExt cx="6796394" cy="2180798"/>
          </a:xfrm>
        </p:grpSpPr>
        <p:pic>
          <p:nvPicPr>
            <p:cNvPr id="11" name="Picture 10"/>
            <p:cNvPicPr>
              <a:picLocks noChangeAspect="1"/>
            </p:cNvPicPr>
            <p:nvPr/>
          </p:nvPicPr>
          <p:blipFill>
            <a:blip r:embed="rId6"/>
            <a:stretch>
              <a:fillRect/>
            </a:stretch>
          </p:blipFill>
          <p:spPr>
            <a:xfrm>
              <a:off x="1231990" y="4550741"/>
              <a:ext cx="2952750" cy="2143125"/>
            </a:xfrm>
            <a:prstGeom prst="rect">
              <a:avLst/>
            </a:prstGeom>
          </p:spPr>
        </p:pic>
        <p:pic>
          <p:nvPicPr>
            <p:cNvPr id="12" name="Picture 11"/>
            <p:cNvPicPr>
              <a:picLocks noChangeAspect="1"/>
            </p:cNvPicPr>
            <p:nvPr/>
          </p:nvPicPr>
          <p:blipFill>
            <a:blip r:embed="rId7"/>
            <a:stretch>
              <a:fillRect/>
            </a:stretch>
          </p:blipFill>
          <p:spPr>
            <a:xfrm>
              <a:off x="4551114" y="4513068"/>
              <a:ext cx="1366561" cy="2161073"/>
            </a:xfrm>
            <a:prstGeom prst="rect">
              <a:avLst/>
            </a:prstGeom>
          </p:spPr>
        </p:pic>
        <p:pic>
          <p:nvPicPr>
            <p:cNvPr id="13" name="Picture 12"/>
            <p:cNvPicPr>
              <a:picLocks noChangeAspect="1"/>
            </p:cNvPicPr>
            <p:nvPr/>
          </p:nvPicPr>
          <p:blipFill>
            <a:blip r:embed="rId8"/>
            <a:stretch>
              <a:fillRect/>
            </a:stretch>
          </p:blipFill>
          <p:spPr>
            <a:xfrm>
              <a:off x="6898842" y="4516385"/>
              <a:ext cx="1129542" cy="2169910"/>
            </a:xfrm>
            <a:prstGeom prst="rect">
              <a:avLst/>
            </a:prstGeom>
          </p:spPr>
        </p:pic>
      </p:grpSp>
    </p:spTree>
    <p:extLst>
      <p:ext uri="{BB962C8B-B14F-4D97-AF65-F5344CB8AC3E}">
        <p14:creationId xmlns:p14="http://schemas.microsoft.com/office/powerpoint/2010/main" val="3547346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box(in)">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box(in)">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box(in)">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a:xfrm>
            <a:off x="457200" y="1268761"/>
            <a:ext cx="8401080" cy="504056"/>
          </a:xfrm>
        </p:spPr>
        <p:txBody>
          <a:bodyPr>
            <a:noAutofit/>
          </a:bodyPr>
          <a:lstStyle/>
          <a:p>
            <a:pPr lvl="0" algn="just">
              <a:lnSpc>
                <a:spcPct val="170000"/>
              </a:lnSpc>
            </a:pPr>
            <a:r>
              <a:rPr lang="pt-BR" sz="1950" dirty="0" smtClean="0"/>
              <a:t>Exemplos:</a:t>
            </a:r>
          </a:p>
          <a:p>
            <a:pPr lvl="1" algn="just">
              <a:lnSpc>
                <a:spcPct val="170000"/>
              </a:lnSpc>
            </a:pPr>
            <a:endParaRPr lang="pt-BR" sz="1950" dirty="0" smtClean="0"/>
          </a:p>
        </p:txBody>
      </p:sp>
      <p:sp>
        <p:nvSpPr>
          <p:cNvPr id="8" name="Título 2"/>
          <p:cNvSpPr>
            <a:spLocks noGrp="1"/>
          </p:cNvSpPr>
          <p:nvPr>
            <p:ph type="title"/>
          </p:nvPr>
        </p:nvSpPr>
        <p:spPr>
          <a:xfrm>
            <a:off x="457200" y="274638"/>
            <a:ext cx="8229600" cy="1143000"/>
          </a:xfrm>
        </p:spPr>
        <p:txBody>
          <a:bodyPr>
            <a:normAutofit/>
          </a:bodyPr>
          <a:lstStyle/>
          <a:p>
            <a:pPr algn="ctr"/>
            <a:r>
              <a:rPr lang="pt-BR" dirty="0" smtClean="0"/>
              <a:t>CSS - Responsividade</a:t>
            </a:r>
            <a:endParaRPr lang="pt-BR" dirty="0"/>
          </a:p>
        </p:txBody>
      </p:sp>
      <p:sp>
        <p:nvSpPr>
          <p:cNvPr id="4" name="Slide Number Placeholder 3"/>
          <p:cNvSpPr>
            <a:spLocks noGrp="1"/>
          </p:cNvSpPr>
          <p:nvPr>
            <p:ph type="sldNum" sz="quarter" idx="12"/>
          </p:nvPr>
        </p:nvSpPr>
        <p:spPr/>
        <p:txBody>
          <a:bodyPr/>
          <a:lstStyle/>
          <a:p>
            <a:fld id="{64B04174-04F1-4CFC-A68E-9D1BC206F645}" type="slidenum">
              <a:rPr lang="pt-BR" smtClean="0"/>
              <a:pPr/>
              <a:t>277</a:t>
            </a:fld>
            <a:endParaRPr lang="pt-BR"/>
          </a:p>
        </p:txBody>
      </p:sp>
      <p:pic>
        <p:nvPicPr>
          <p:cNvPr id="7" name="Picture 6"/>
          <p:cNvPicPr>
            <a:picLocks noChangeAspect="1"/>
          </p:cNvPicPr>
          <p:nvPr/>
        </p:nvPicPr>
        <p:blipFill>
          <a:blip r:embed="rId3"/>
          <a:stretch>
            <a:fillRect/>
          </a:stretch>
        </p:blipFill>
        <p:spPr>
          <a:xfrm>
            <a:off x="166109" y="2448853"/>
            <a:ext cx="2746648" cy="3500427"/>
          </a:xfrm>
          <a:prstGeom prst="rect">
            <a:avLst/>
          </a:prstGeom>
        </p:spPr>
      </p:pic>
      <p:pic>
        <p:nvPicPr>
          <p:cNvPr id="9" name="Picture 8"/>
          <p:cNvPicPr>
            <a:picLocks noChangeAspect="1"/>
          </p:cNvPicPr>
          <p:nvPr/>
        </p:nvPicPr>
        <p:blipFill>
          <a:blip r:embed="rId4"/>
          <a:stretch>
            <a:fillRect/>
          </a:stretch>
        </p:blipFill>
        <p:spPr>
          <a:xfrm>
            <a:off x="3220495" y="2449023"/>
            <a:ext cx="5792537" cy="1859839"/>
          </a:xfrm>
          <a:prstGeom prst="rect">
            <a:avLst/>
          </a:prstGeom>
        </p:spPr>
      </p:pic>
      <p:sp>
        <p:nvSpPr>
          <p:cNvPr id="10" name="Espaço Reservado para Conteúdo 1"/>
          <p:cNvSpPr txBox="1">
            <a:spLocks/>
          </p:cNvSpPr>
          <p:nvPr/>
        </p:nvSpPr>
        <p:spPr>
          <a:xfrm>
            <a:off x="382768" y="1988840"/>
            <a:ext cx="2313330" cy="504056"/>
          </a:xfrm>
          <a:prstGeom prst="rect">
            <a:avLst/>
          </a:prstGeom>
        </p:spPr>
        <p:txBody>
          <a:bodyPr vert="horz">
            <a:noAutofit/>
          </a:bodyPr>
          <a:lst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pPr marL="109728" indent="0" algn="ctr">
              <a:lnSpc>
                <a:spcPct val="170000"/>
              </a:lnSpc>
              <a:buNone/>
            </a:pPr>
            <a:r>
              <a:rPr lang="pt-BR" sz="1600" b="1" dirty="0" smtClean="0"/>
              <a:t>Sem biblioteca</a:t>
            </a:r>
          </a:p>
          <a:p>
            <a:pPr marL="393192" lvl="1" indent="0" algn="ctr">
              <a:lnSpc>
                <a:spcPct val="170000"/>
              </a:lnSpc>
              <a:buNone/>
            </a:pPr>
            <a:endParaRPr lang="pt-BR" sz="1600" b="1" dirty="0" smtClean="0"/>
          </a:p>
        </p:txBody>
      </p:sp>
      <p:sp>
        <p:nvSpPr>
          <p:cNvPr id="11" name="Espaço Reservado para Conteúdo 1"/>
          <p:cNvSpPr txBox="1">
            <a:spLocks/>
          </p:cNvSpPr>
          <p:nvPr/>
        </p:nvSpPr>
        <p:spPr>
          <a:xfrm>
            <a:off x="2978750" y="1988840"/>
            <a:ext cx="3753490" cy="504056"/>
          </a:xfrm>
          <a:prstGeom prst="rect">
            <a:avLst/>
          </a:prstGeom>
        </p:spPr>
        <p:txBody>
          <a:bodyPr vert="horz">
            <a:noAutofit/>
          </a:bodyPr>
          <a:lst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pPr marL="109728" indent="0" algn="ctr">
              <a:lnSpc>
                <a:spcPct val="170000"/>
              </a:lnSpc>
              <a:buNone/>
            </a:pPr>
            <a:r>
              <a:rPr lang="pt-BR" sz="1600" b="1" dirty="0" smtClean="0"/>
              <a:t>Com biblioteca (Bootstrap</a:t>
            </a:r>
            <a:r>
              <a:rPr lang="pt-BR" sz="1600" b="1" dirty="0" smtClean="0">
                <a:solidFill>
                  <a:srgbClr val="FF0000"/>
                </a:solidFill>
              </a:rPr>
              <a:t>*</a:t>
            </a:r>
            <a:r>
              <a:rPr lang="pt-BR" sz="1600" b="1" dirty="0" smtClean="0"/>
              <a:t>)</a:t>
            </a:r>
          </a:p>
          <a:p>
            <a:pPr marL="393192" lvl="1" indent="0" algn="ctr">
              <a:lnSpc>
                <a:spcPct val="170000"/>
              </a:lnSpc>
              <a:buNone/>
            </a:pPr>
            <a:endParaRPr lang="pt-BR" sz="1600" b="1" dirty="0" smtClean="0"/>
          </a:p>
        </p:txBody>
      </p:sp>
      <p:sp>
        <p:nvSpPr>
          <p:cNvPr id="12" name="Espaço Reservado para Conteúdo 1"/>
          <p:cNvSpPr txBox="1">
            <a:spLocks/>
          </p:cNvSpPr>
          <p:nvPr/>
        </p:nvSpPr>
        <p:spPr>
          <a:xfrm>
            <a:off x="0" y="6269013"/>
            <a:ext cx="8460432" cy="504056"/>
          </a:xfrm>
          <a:prstGeom prst="rect">
            <a:avLst/>
          </a:prstGeom>
          <a:solidFill>
            <a:schemeClr val="bg1"/>
          </a:solidFill>
          <a:ln>
            <a:noFill/>
          </a:ln>
        </p:spPr>
        <p:txBody>
          <a:bodyPr vert="horz">
            <a:noAutofit/>
          </a:bodyPr>
          <a:lst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pPr marL="109728" indent="0">
              <a:lnSpc>
                <a:spcPct val="170000"/>
              </a:lnSpc>
              <a:buNone/>
            </a:pPr>
            <a:r>
              <a:rPr lang="pt-BR" sz="1200" b="1" dirty="0" smtClean="0">
                <a:solidFill>
                  <a:srgbClr val="FF0000"/>
                </a:solidFill>
              </a:rPr>
              <a:t>* Bootstrap é uma das bibliotecas para HTML, CSS e JavaScript mais famosas de responsividade de sites </a:t>
            </a:r>
          </a:p>
          <a:p>
            <a:pPr marL="393192" lvl="1" indent="0">
              <a:lnSpc>
                <a:spcPct val="170000"/>
              </a:lnSpc>
              <a:buNone/>
            </a:pPr>
            <a:endParaRPr lang="pt-BR" sz="1200" b="1" dirty="0" smtClean="0">
              <a:solidFill>
                <a:srgbClr val="FF0000"/>
              </a:solidFill>
            </a:endParaRPr>
          </a:p>
        </p:txBody>
      </p:sp>
    </p:spTree>
    <p:extLst>
      <p:ext uri="{BB962C8B-B14F-4D97-AF65-F5344CB8AC3E}">
        <p14:creationId xmlns:p14="http://schemas.microsoft.com/office/powerpoint/2010/main" val="3496876747"/>
      </p:ext>
    </p:extLst>
  </p:cSld>
  <p:clrMapOvr>
    <a:masterClrMapping/>
  </p:clrMapOvr>
  <p:timing>
    <p:tnLst>
      <p:par>
        <p:cTn id="1" dur="indefinite" restart="never" nodeType="tmRoot"/>
      </p:par>
    </p:tnLst>
  </p:timing>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a:xfrm>
            <a:off x="457200" y="1481328"/>
            <a:ext cx="8401080" cy="4525963"/>
          </a:xfrm>
        </p:spPr>
        <p:txBody>
          <a:bodyPr>
            <a:noAutofit/>
          </a:bodyPr>
          <a:lstStyle/>
          <a:p>
            <a:pPr lvl="0" algn="just">
              <a:lnSpc>
                <a:spcPct val="170000"/>
              </a:lnSpc>
            </a:pPr>
            <a:r>
              <a:rPr lang="pt-BR" sz="2400" b="1" dirty="0" smtClean="0"/>
              <a:t>Viewport</a:t>
            </a:r>
          </a:p>
          <a:p>
            <a:pPr lvl="1" algn="just">
              <a:lnSpc>
                <a:spcPct val="170000"/>
              </a:lnSpc>
            </a:pPr>
            <a:r>
              <a:rPr lang="pt-BR" sz="1800" dirty="0"/>
              <a:t>Á</a:t>
            </a:r>
            <a:r>
              <a:rPr lang="pt-BR" sz="1800" dirty="0" smtClean="0"/>
              <a:t>rea visível </a:t>
            </a:r>
            <a:r>
              <a:rPr lang="pt-BR" sz="1800" dirty="0"/>
              <a:t>da página web </a:t>
            </a:r>
            <a:r>
              <a:rPr lang="pt-BR" sz="1800" dirty="0" smtClean="0"/>
              <a:t>do usuário</a:t>
            </a:r>
          </a:p>
          <a:p>
            <a:pPr lvl="1" algn="just">
              <a:lnSpc>
                <a:spcPct val="170000"/>
              </a:lnSpc>
            </a:pPr>
            <a:r>
              <a:rPr lang="pt-BR" sz="1800" dirty="0" smtClean="0"/>
              <a:t>HTML 5: introdução de um método para controlar o viewport, através de &lt;meta&gt;</a:t>
            </a:r>
          </a:p>
          <a:p>
            <a:pPr lvl="1" algn="just">
              <a:lnSpc>
                <a:spcPct val="170000"/>
              </a:lnSpc>
            </a:pPr>
            <a:endParaRPr lang="pt-BR" sz="1800" dirty="0"/>
          </a:p>
          <a:p>
            <a:pPr lvl="1" algn="just">
              <a:lnSpc>
                <a:spcPct val="170000"/>
              </a:lnSpc>
            </a:pPr>
            <a:endParaRPr lang="pt-BR" sz="1800" dirty="0" smtClean="0"/>
          </a:p>
          <a:p>
            <a:pPr lvl="1" algn="just">
              <a:lnSpc>
                <a:spcPct val="170000"/>
              </a:lnSpc>
            </a:pPr>
            <a:r>
              <a:rPr lang="pt-BR" sz="1800" dirty="0" smtClean="0"/>
              <a:t>&lt;meta&gt; oferece instruções ao navegador de como controlar as dimensões e escalas</a:t>
            </a:r>
          </a:p>
          <a:p>
            <a:pPr lvl="1" algn="just">
              <a:lnSpc>
                <a:spcPct val="170000"/>
              </a:lnSpc>
            </a:pPr>
            <a:endParaRPr lang="pt-BR" sz="1400" dirty="0" smtClean="0"/>
          </a:p>
        </p:txBody>
      </p:sp>
      <p:sp>
        <p:nvSpPr>
          <p:cNvPr id="8" name="Título 2"/>
          <p:cNvSpPr>
            <a:spLocks noGrp="1"/>
          </p:cNvSpPr>
          <p:nvPr>
            <p:ph type="title"/>
          </p:nvPr>
        </p:nvSpPr>
        <p:spPr>
          <a:xfrm>
            <a:off x="457200" y="274638"/>
            <a:ext cx="8229600" cy="1143000"/>
          </a:xfrm>
        </p:spPr>
        <p:txBody>
          <a:bodyPr>
            <a:normAutofit/>
          </a:bodyPr>
          <a:lstStyle/>
          <a:p>
            <a:pPr algn="ctr"/>
            <a:r>
              <a:rPr lang="pt-BR" dirty="0" smtClean="0"/>
              <a:t>CSS - Responsividade</a:t>
            </a:r>
            <a:endParaRPr lang="pt-BR" dirty="0"/>
          </a:p>
        </p:txBody>
      </p:sp>
      <p:sp>
        <p:nvSpPr>
          <p:cNvPr id="4" name="Slide Number Placeholder 3"/>
          <p:cNvSpPr>
            <a:spLocks noGrp="1"/>
          </p:cNvSpPr>
          <p:nvPr>
            <p:ph type="sldNum" sz="quarter" idx="12"/>
          </p:nvPr>
        </p:nvSpPr>
        <p:spPr/>
        <p:txBody>
          <a:bodyPr/>
          <a:lstStyle/>
          <a:p>
            <a:fld id="{64B04174-04F1-4CFC-A68E-9D1BC206F645}" type="slidenum">
              <a:rPr lang="pt-BR" smtClean="0"/>
              <a:pPr/>
              <a:t>278</a:t>
            </a:fld>
            <a:endParaRPr lang="pt-BR"/>
          </a:p>
        </p:txBody>
      </p:sp>
      <p:pic>
        <p:nvPicPr>
          <p:cNvPr id="3" name="Picture 2"/>
          <p:cNvPicPr>
            <a:picLocks noChangeAspect="1"/>
          </p:cNvPicPr>
          <p:nvPr/>
        </p:nvPicPr>
        <p:blipFill>
          <a:blip r:embed="rId3"/>
          <a:stretch>
            <a:fillRect/>
          </a:stretch>
        </p:blipFill>
        <p:spPr>
          <a:xfrm>
            <a:off x="457200" y="3789040"/>
            <a:ext cx="8069273" cy="588640"/>
          </a:xfrm>
          <a:prstGeom prst="rect">
            <a:avLst/>
          </a:prstGeom>
        </p:spPr>
      </p:pic>
    </p:spTree>
    <p:extLst>
      <p:ext uri="{BB962C8B-B14F-4D97-AF65-F5344CB8AC3E}">
        <p14:creationId xmlns:p14="http://schemas.microsoft.com/office/powerpoint/2010/main" val="1962137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box(in)">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box(in)">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box(in)">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2">
                                            <p:txEl>
                                              <p:pRg st="5" end="5"/>
                                            </p:txEl>
                                          </p:spTgt>
                                        </p:tgtEl>
                                        <p:attrNameLst>
                                          <p:attrName>style.visibility</p:attrName>
                                        </p:attrNameLst>
                                      </p:cBhvr>
                                      <p:to>
                                        <p:strVal val="visible"/>
                                      </p:to>
                                    </p:set>
                                    <p:animEffect transition="in" filter="box(in)">
                                      <p:cBhvr>
                                        <p:cTn id="22" dur="500"/>
                                        <p:tgtEl>
                                          <p:spTgt spid="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a:xfrm>
            <a:off x="457200" y="1481328"/>
            <a:ext cx="8401080" cy="4525963"/>
          </a:xfrm>
        </p:spPr>
        <p:txBody>
          <a:bodyPr>
            <a:noAutofit/>
          </a:bodyPr>
          <a:lstStyle/>
          <a:p>
            <a:pPr lvl="0" algn="just">
              <a:lnSpc>
                <a:spcPct val="170000"/>
              </a:lnSpc>
            </a:pPr>
            <a:r>
              <a:rPr lang="pt-BR" sz="2400" b="1" dirty="0" smtClean="0"/>
              <a:t>Viewport</a:t>
            </a:r>
          </a:p>
          <a:p>
            <a:pPr lvl="1" algn="just">
              <a:lnSpc>
                <a:spcPct val="170000"/>
              </a:lnSpc>
            </a:pPr>
            <a:r>
              <a:rPr lang="pt-BR" sz="1800" dirty="0"/>
              <a:t>Á</a:t>
            </a:r>
            <a:r>
              <a:rPr lang="pt-BR" sz="1800" dirty="0" smtClean="0"/>
              <a:t>rea visível </a:t>
            </a:r>
            <a:r>
              <a:rPr lang="pt-BR" sz="1800" dirty="0"/>
              <a:t>da página web </a:t>
            </a:r>
            <a:r>
              <a:rPr lang="pt-BR" sz="1800" dirty="0" smtClean="0"/>
              <a:t>do usuário</a:t>
            </a:r>
          </a:p>
          <a:p>
            <a:pPr lvl="1" algn="just">
              <a:lnSpc>
                <a:spcPct val="170000"/>
              </a:lnSpc>
            </a:pPr>
            <a:r>
              <a:rPr lang="pt-BR" sz="1800" dirty="0" smtClean="0"/>
              <a:t>HTML 5: introdução de um método para controlar o viewport, através de &lt;meta&gt;</a:t>
            </a:r>
          </a:p>
          <a:p>
            <a:pPr lvl="1" algn="just">
              <a:lnSpc>
                <a:spcPct val="170000"/>
              </a:lnSpc>
            </a:pPr>
            <a:endParaRPr lang="pt-BR" sz="1800" dirty="0"/>
          </a:p>
          <a:p>
            <a:pPr lvl="1" algn="just">
              <a:lnSpc>
                <a:spcPct val="170000"/>
              </a:lnSpc>
            </a:pPr>
            <a:endParaRPr lang="pt-BR" sz="1800" dirty="0" smtClean="0"/>
          </a:p>
          <a:p>
            <a:pPr lvl="1" algn="just">
              <a:lnSpc>
                <a:spcPct val="170000"/>
              </a:lnSpc>
            </a:pPr>
            <a:r>
              <a:rPr lang="pt-BR" sz="1800" dirty="0" smtClean="0"/>
              <a:t>&lt;meta&gt; oferece instruções ao navegador de como controlar as dimensões e escalas</a:t>
            </a:r>
          </a:p>
          <a:p>
            <a:pPr lvl="1" algn="just">
              <a:lnSpc>
                <a:spcPct val="170000"/>
              </a:lnSpc>
            </a:pPr>
            <a:endParaRPr lang="pt-BR" sz="1400" dirty="0" smtClean="0"/>
          </a:p>
        </p:txBody>
      </p:sp>
      <p:sp>
        <p:nvSpPr>
          <p:cNvPr id="8" name="Título 2"/>
          <p:cNvSpPr>
            <a:spLocks noGrp="1"/>
          </p:cNvSpPr>
          <p:nvPr>
            <p:ph type="title"/>
          </p:nvPr>
        </p:nvSpPr>
        <p:spPr>
          <a:xfrm>
            <a:off x="457200" y="274638"/>
            <a:ext cx="8229600" cy="1143000"/>
          </a:xfrm>
        </p:spPr>
        <p:txBody>
          <a:bodyPr>
            <a:normAutofit/>
          </a:bodyPr>
          <a:lstStyle/>
          <a:p>
            <a:pPr algn="ctr"/>
            <a:r>
              <a:rPr lang="pt-BR" dirty="0" smtClean="0"/>
              <a:t>CSS - Responsividade</a:t>
            </a:r>
            <a:endParaRPr lang="pt-BR" dirty="0"/>
          </a:p>
        </p:txBody>
      </p:sp>
      <p:sp>
        <p:nvSpPr>
          <p:cNvPr id="4" name="Slide Number Placeholder 3"/>
          <p:cNvSpPr>
            <a:spLocks noGrp="1"/>
          </p:cNvSpPr>
          <p:nvPr>
            <p:ph type="sldNum" sz="quarter" idx="12"/>
          </p:nvPr>
        </p:nvSpPr>
        <p:spPr/>
        <p:txBody>
          <a:bodyPr/>
          <a:lstStyle/>
          <a:p>
            <a:fld id="{64B04174-04F1-4CFC-A68E-9D1BC206F645}" type="slidenum">
              <a:rPr lang="pt-BR" smtClean="0"/>
              <a:pPr/>
              <a:t>279</a:t>
            </a:fld>
            <a:endParaRPr lang="pt-BR"/>
          </a:p>
        </p:txBody>
      </p:sp>
      <p:pic>
        <p:nvPicPr>
          <p:cNvPr id="3" name="Picture 2"/>
          <p:cNvPicPr>
            <a:picLocks noChangeAspect="1"/>
          </p:cNvPicPr>
          <p:nvPr/>
        </p:nvPicPr>
        <p:blipFill>
          <a:blip r:embed="rId3"/>
          <a:stretch>
            <a:fillRect/>
          </a:stretch>
        </p:blipFill>
        <p:spPr>
          <a:xfrm>
            <a:off x="457200" y="3789040"/>
            <a:ext cx="8069273" cy="588640"/>
          </a:xfrm>
          <a:prstGeom prst="rect">
            <a:avLst/>
          </a:prstGeom>
        </p:spPr>
      </p:pic>
    </p:spTree>
    <p:extLst>
      <p:ext uri="{BB962C8B-B14F-4D97-AF65-F5344CB8AC3E}">
        <p14:creationId xmlns:p14="http://schemas.microsoft.com/office/powerpoint/2010/main" val="3145587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box(in)">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box(in)">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box(in)">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2">
                                            <p:txEl>
                                              <p:pRg st="5" end="5"/>
                                            </p:txEl>
                                          </p:spTgt>
                                        </p:tgtEl>
                                        <p:attrNameLst>
                                          <p:attrName>style.visibility</p:attrName>
                                        </p:attrNameLst>
                                      </p:cBhvr>
                                      <p:to>
                                        <p:strVal val="visible"/>
                                      </p:to>
                                    </p:set>
                                    <p:animEffect transition="in" filter="box(in)">
                                      <p:cBhvr>
                                        <p:cTn id="22" dur="500"/>
                                        <p:tgtEl>
                                          <p:spTgt spid="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a:xfrm>
            <a:off x="457200" y="1481328"/>
            <a:ext cx="8329642" cy="4525963"/>
          </a:xfrm>
        </p:spPr>
        <p:txBody>
          <a:bodyPr>
            <a:noAutofit/>
          </a:bodyPr>
          <a:lstStyle/>
          <a:p>
            <a:pPr algn="just">
              <a:lnSpc>
                <a:spcPct val="170000"/>
              </a:lnSpc>
            </a:pPr>
            <a:r>
              <a:rPr lang="pt-BR" sz="1800" dirty="0" smtClean="0"/>
              <a:t>Construa duas páginas web. A primeira deverá chamar a segunda após 3 segundos de espera. Já a segunda deverá chamar a primeira após 5 segundos. </a:t>
            </a:r>
          </a:p>
          <a:p>
            <a:pPr algn="just">
              <a:lnSpc>
                <a:spcPct val="170000"/>
              </a:lnSpc>
            </a:pPr>
            <a:r>
              <a:rPr lang="pt-BR" sz="1800" dirty="0" smtClean="0"/>
              <a:t>Textos do corpo de cada uma das páginas:</a:t>
            </a:r>
          </a:p>
          <a:p>
            <a:pPr lvl="1" algn="just">
              <a:lnSpc>
                <a:spcPct val="170000"/>
              </a:lnSpc>
            </a:pPr>
            <a:r>
              <a:rPr lang="pt-BR" sz="1600" dirty="0" smtClean="0"/>
              <a:t>Aguarde 3 segundos para ser redirecionado para a página 2</a:t>
            </a:r>
          </a:p>
          <a:p>
            <a:pPr lvl="1" algn="just">
              <a:lnSpc>
                <a:spcPct val="170000"/>
              </a:lnSpc>
            </a:pPr>
            <a:r>
              <a:rPr lang="pt-BR" sz="1600" dirty="0"/>
              <a:t>Aguarde </a:t>
            </a:r>
            <a:r>
              <a:rPr lang="pt-BR" sz="1600" dirty="0" smtClean="0"/>
              <a:t>5 </a:t>
            </a:r>
            <a:r>
              <a:rPr lang="pt-BR" sz="1600" dirty="0"/>
              <a:t>segundos para ser redirecionado para a página </a:t>
            </a:r>
            <a:r>
              <a:rPr lang="pt-BR" sz="1600" dirty="0" smtClean="0"/>
              <a:t>1</a:t>
            </a:r>
          </a:p>
          <a:p>
            <a:pPr lvl="1" algn="just">
              <a:lnSpc>
                <a:spcPct val="170000"/>
              </a:lnSpc>
            </a:pPr>
            <a:endParaRPr lang="en-US" sz="1600" dirty="0" smtClean="0"/>
          </a:p>
          <a:p>
            <a:pPr lvl="2" algn="just">
              <a:lnSpc>
                <a:spcPct val="170000"/>
              </a:lnSpc>
            </a:pPr>
            <a:endParaRPr lang="en-US" sz="1600" dirty="0" smtClean="0"/>
          </a:p>
          <a:p>
            <a:pPr lvl="1" algn="just">
              <a:lnSpc>
                <a:spcPct val="170000"/>
              </a:lnSpc>
            </a:pPr>
            <a:endParaRPr lang="pt-BR" sz="1800" dirty="0" smtClean="0"/>
          </a:p>
          <a:p>
            <a:pPr algn="just">
              <a:lnSpc>
                <a:spcPct val="170000"/>
              </a:lnSpc>
            </a:pPr>
            <a:endParaRPr lang="pt-BR" sz="2000" dirty="0"/>
          </a:p>
        </p:txBody>
      </p:sp>
      <p:sp>
        <p:nvSpPr>
          <p:cNvPr id="5" name="Slide Number Placeholder 4"/>
          <p:cNvSpPr>
            <a:spLocks noGrp="1"/>
          </p:cNvSpPr>
          <p:nvPr>
            <p:ph type="sldNum" sz="quarter" idx="12"/>
          </p:nvPr>
        </p:nvSpPr>
        <p:spPr/>
        <p:txBody>
          <a:bodyPr/>
          <a:lstStyle/>
          <a:p>
            <a:fld id="{64B04174-04F1-4CFC-A68E-9D1BC206F645}" type="slidenum">
              <a:rPr lang="pt-BR" smtClean="0"/>
              <a:pPr/>
              <a:t>28</a:t>
            </a:fld>
            <a:endParaRPr lang="pt-BR"/>
          </a:p>
        </p:txBody>
      </p:sp>
      <p:sp>
        <p:nvSpPr>
          <p:cNvPr id="7" name="Título 3"/>
          <p:cNvSpPr txBox="1">
            <a:spLocks/>
          </p:cNvSpPr>
          <p:nvPr/>
        </p:nvSpPr>
        <p:spPr>
          <a:xfrm>
            <a:off x="544016" y="42688"/>
            <a:ext cx="7772400" cy="1082056"/>
          </a:xfrm>
          <a:prstGeom prst="rect">
            <a:avLst/>
          </a:prstGeom>
        </p:spPr>
        <p:txBody>
          <a:bodyPr vert="horz" rtlCol="0" anchor="ctr">
            <a:normAutofit/>
            <a:scene3d>
              <a:camera prst="orthographicFront"/>
              <a:lightRig rig="soft" dir="tl">
                <a:rot lat="0" lon="0" rev="0"/>
              </a:lightRig>
            </a:scene3d>
            <a:sp3d contourW="25400" prstMaterial="matte">
              <a:bevelT w="25400" h="55880" prst="artDeco"/>
              <a:contourClr>
                <a:schemeClr val="accent2">
                  <a:tint val="20000"/>
                </a:schemeClr>
              </a:contourClr>
            </a:sp3d>
          </a:bodyPr>
          <a:lst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a:lstStyle>
          <a:p>
            <a:pPr algn="ctr"/>
            <a:r>
              <a:rPr lang="pt-BR" smtClean="0">
                <a:solidFill>
                  <a:srgbClr val="C00000"/>
                </a:solidFill>
              </a:rPr>
              <a:t>Exercício: Laboratório</a:t>
            </a:r>
            <a:endParaRPr lang="pt-BR" dirty="0">
              <a:solidFill>
                <a:srgbClr val="C00000"/>
              </a:solidFill>
            </a:endParaRPr>
          </a:p>
        </p:txBody>
      </p:sp>
      <p:pic>
        <p:nvPicPr>
          <p:cNvPr id="8" name="Picture 2" descr="http://vignette1.wikia.nocookie.net/battlezone/images/9/99/Pc_icon.png/revision/latest?cb=2015021117244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66943" y="99947"/>
            <a:ext cx="1248073" cy="12480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9560340"/>
      </p:ext>
    </p:extLst>
  </p:cSld>
  <p:clrMapOvr>
    <a:masterClrMapping/>
  </p:clrMapOvr>
  <p:timing>
    <p:tnLst>
      <p:par>
        <p:cTn id="1" dur="indefinite" restart="never" nodeType="tmRoot"/>
      </p:par>
    </p:tnLst>
  </p:timing>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a:xfrm>
            <a:off x="457200" y="1124744"/>
            <a:ext cx="8401080" cy="4525963"/>
          </a:xfrm>
        </p:spPr>
        <p:txBody>
          <a:bodyPr>
            <a:noAutofit/>
          </a:bodyPr>
          <a:lstStyle/>
          <a:p>
            <a:pPr lvl="0" algn="just">
              <a:lnSpc>
                <a:spcPct val="170000"/>
              </a:lnSpc>
            </a:pPr>
            <a:r>
              <a:rPr lang="pt-BR" sz="2400" b="1" dirty="0" smtClean="0"/>
              <a:t>Viewport (exemplo)</a:t>
            </a:r>
          </a:p>
          <a:p>
            <a:pPr lvl="1" algn="just">
              <a:lnSpc>
                <a:spcPct val="170000"/>
              </a:lnSpc>
            </a:pPr>
            <a:endParaRPr lang="pt-BR" sz="1400" dirty="0" smtClean="0"/>
          </a:p>
        </p:txBody>
      </p:sp>
      <p:sp>
        <p:nvSpPr>
          <p:cNvPr id="8" name="Título 2"/>
          <p:cNvSpPr>
            <a:spLocks noGrp="1"/>
          </p:cNvSpPr>
          <p:nvPr>
            <p:ph type="title"/>
          </p:nvPr>
        </p:nvSpPr>
        <p:spPr>
          <a:xfrm>
            <a:off x="457200" y="274638"/>
            <a:ext cx="8229600" cy="1143000"/>
          </a:xfrm>
        </p:spPr>
        <p:txBody>
          <a:bodyPr>
            <a:normAutofit/>
          </a:bodyPr>
          <a:lstStyle/>
          <a:p>
            <a:pPr algn="ctr"/>
            <a:r>
              <a:rPr lang="pt-BR" dirty="0" smtClean="0"/>
              <a:t>CSS - Responsividade</a:t>
            </a:r>
            <a:endParaRPr lang="pt-BR" dirty="0"/>
          </a:p>
        </p:txBody>
      </p:sp>
      <p:sp>
        <p:nvSpPr>
          <p:cNvPr id="4" name="Slide Number Placeholder 3"/>
          <p:cNvSpPr>
            <a:spLocks noGrp="1"/>
          </p:cNvSpPr>
          <p:nvPr>
            <p:ph type="sldNum" sz="quarter" idx="12"/>
          </p:nvPr>
        </p:nvSpPr>
        <p:spPr/>
        <p:txBody>
          <a:bodyPr/>
          <a:lstStyle/>
          <a:p>
            <a:fld id="{64B04174-04F1-4CFC-A68E-9D1BC206F645}" type="slidenum">
              <a:rPr lang="pt-BR" smtClean="0"/>
              <a:pPr/>
              <a:t>280</a:t>
            </a:fld>
            <a:endParaRPr lang="pt-BR"/>
          </a:p>
        </p:txBody>
      </p:sp>
      <p:pic>
        <p:nvPicPr>
          <p:cNvPr id="5" name="Picture 4"/>
          <p:cNvPicPr>
            <a:picLocks noChangeAspect="1"/>
          </p:cNvPicPr>
          <p:nvPr/>
        </p:nvPicPr>
        <p:blipFill>
          <a:blip r:embed="rId3"/>
          <a:stretch>
            <a:fillRect/>
          </a:stretch>
        </p:blipFill>
        <p:spPr>
          <a:xfrm>
            <a:off x="823912" y="1844824"/>
            <a:ext cx="7496175" cy="4724400"/>
          </a:xfrm>
          <a:prstGeom prst="rect">
            <a:avLst/>
          </a:prstGeom>
        </p:spPr>
      </p:pic>
    </p:spTree>
    <p:extLst>
      <p:ext uri="{BB962C8B-B14F-4D97-AF65-F5344CB8AC3E}">
        <p14:creationId xmlns:p14="http://schemas.microsoft.com/office/powerpoint/2010/main" val="1954822822"/>
      </p:ext>
    </p:extLst>
  </p:cSld>
  <p:clrMapOvr>
    <a:masterClrMapping/>
  </p:clrMapOvr>
  <p:timing>
    <p:tnLst>
      <p:par>
        <p:cTn id="1" dur="indefinite" restart="never" nodeType="tmRoot"/>
      </p:par>
    </p:tnLst>
  </p:timing>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a:xfrm>
            <a:off x="457200" y="1340768"/>
            <a:ext cx="4402832" cy="4525963"/>
          </a:xfrm>
        </p:spPr>
        <p:txBody>
          <a:bodyPr>
            <a:noAutofit/>
          </a:bodyPr>
          <a:lstStyle/>
          <a:p>
            <a:pPr lvl="0" algn="just">
              <a:lnSpc>
                <a:spcPct val="170000"/>
              </a:lnSpc>
            </a:pPr>
            <a:r>
              <a:rPr lang="pt-BR" sz="2400" b="1" dirty="0" smtClean="0"/>
              <a:t>Grid-View:</a:t>
            </a:r>
          </a:p>
          <a:p>
            <a:pPr lvl="1" algn="just">
              <a:lnSpc>
                <a:spcPct val="170000"/>
              </a:lnSpc>
            </a:pPr>
            <a:r>
              <a:rPr lang="pt-BR" sz="1800" dirty="0" smtClean="0"/>
              <a:t>Páginas são divididas em colunas</a:t>
            </a:r>
          </a:p>
          <a:p>
            <a:pPr lvl="1" algn="just">
              <a:lnSpc>
                <a:spcPct val="170000"/>
              </a:lnSpc>
            </a:pPr>
            <a:r>
              <a:rPr lang="pt-BR" sz="1800" dirty="0" smtClean="0"/>
              <a:t>Facilita a criação das páginas web</a:t>
            </a:r>
          </a:p>
          <a:p>
            <a:pPr lvl="1" algn="just">
              <a:lnSpc>
                <a:spcPct val="170000"/>
              </a:lnSpc>
            </a:pPr>
            <a:r>
              <a:rPr lang="pt-BR" sz="1800" dirty="0" smtClean="0"/>
              <a:t>Facilita a colocação de elementos na página</a:t>
            </a:r>
          </a:p>
          <a:p>
            <a:pPr lvl="1" algn="just">
              <a:lnSpc>
                <a:spcPct val="170000"/>
              </a:lnSpc>
            </a:pPr>
            <a:r>
              <a:rPr lang="pt-BR" sz="1800" dirty="0" smtClean="0"/>
              <a:t>Um grid-view responsivo geralmente tem 12 colunas</a:t>
            </a:r>
          </a:p>
          <a:p>
            <a:pPr marL="393192" lvl="1" indent="0" algn="just">
              <a:lnSpc>
                <a:spcPct val="170000"/>
              </a:lnSpc>
              <a:buNone/>
            </a:pPr>
            <a:endParaRPr lang="pt-BR" sz="1800" dirty="0" smtClean="0"/>
          </a:p>
          <a:p>
            <a:pPr lvl="1" algn="just">
              <a:lnSpc>
                <a:spcPct val="170000"/>
              </a:lnSpc>
            </a:pPr>
            <a:endParaRPr lang="pt-BR" sz="1400" dirty="0" smtClean="0"/>
          </a:p>
        </p:txBody>
      </p:sp>
      <p:sp>
        <p:nvSpPr>
          <p:cNvPr id="8" name="Título 2"/>
          <p:cNvSpPr>
            <a:spLocks noGrp="1"/>
          </p:cNvSpPr>
          <p:nvPr>
            <p:ph type="title"/>
          </p:nvPr>
        </p:nvSpPr>
        <p:spPr>
          <a:xfrm>
            <a:off x="457200" y="274638"/>
            <a:ext cx="8229600" cy="1143000"/>
          </a:xfrm>
        </p:spPr>
        <p:txBody>
          <a:bodyPr>
            <a:normAutofit/>
          </a:bodyPr>
          <a:lstStyle/>
          <a:p>
            <a:pPr algn="ctr"/>
            <a:r>
              <a:rPr lang="pt-BR" dirty="0" smtClean="0"/>
              <a:t>CSS - Responsividade</a:t>
            </a:r>
            <a:endParaRPr lang="pt-BR" dirty="0"/>
          </a:p>
        </p:txBody>
      </p:sp>
      <p:sp>
        <p:nvSpPr>
          <p:cNvPr id="4" name="Slide Number Placeholder 3"/>
          <p:cNvSpPr>
            <a:spLocks noGrp="1"/>
          </p:cNvSpPr>
          <p:nvPr>
            <p:ph type="sldNum" sz="quarter" idx="12"/>
          </p:nvPr>
        </p:nvSpPr>
        <p:spPr/>
        <p:txBody>
          <a:bodyPr/>
          <a:lstStyle/>
          <a:p>
            <a:fld id="{64B04174-04F1-4CFC-A68E-9D1BC206F645}" type="slidenum">
              <a:rPr lang="pt-BR" smtClean="0"/>
              <a:pPr/>
              <a:t>281</a:t>
            </a:fld>
            <a:endParaRPr lang="pt-BR"/>
          </a:p>
        </p:txBody>
      </p:sp>
      <p:pic>
        <p:nvPicPr>
          <p:cNvPr id="3" name="Picture 2"/>
          <p:cNvPicPr>
            <a:picLocks noChangeAspect="1"/>
          </p:cNvPicPr>
          <p:nvPr/>
        </p:nvPicPr>
        <p:blipFill>
          <a:blip r:embed="rId3"/>
          <a:stretch>
            <a:fillRect/>
          </a:stretch>
        </p:blipFill>
        <p:spPr>
          <a:xfrm>
            <a:off x="5133395" y="3890623"/>
            <a:ext cx="3759085" cy="1546407"/>
          </a:xfrm>
          <a:prstGeom prst="rect">
            <a:avLst/>
          </a:prstGeom>
        </p:spPr>
      </p:pic>
      <p:grpSp>
        <p:nvGrpSpPr>
          <p:cNvPr id="9" name="Group 8"/>
          <p:cNvGrpSpPr/>
          <p:nvPr/>
        </p:nvGrpSpPr>
        <p:grpSpPr>
          <a:xfrm>
            <a:off x="5117630" y="1929142"/>
            <a:ext cx="3765210" cy="1379601"/>
            <a:chOff x="4469557" y="1929142"/>
            <a:chExt cx="4486463" cy="1643874"/>
          </a:xfrm>
        </p:grpSpPr>
        <p:pic>
          <p:nvPicPr>
            <p:cNvPr id="5" name="Picture 4"/>
            <p:cNvPicPr>
              <a:picLocks noChangeAspect="1"/>
            </p:cNvPicPr>
            <p:nvPr/>
          </p:nvPicPr>
          <p:blipFill>
            <a:blip r:embed="rId4"/>
            <a:stretch>
              <a:fillRect/>
            </a:stretch>
          </p:blipFill>
          <p:spPr>
            <a:xfrm>
              <a:off x="4477705" y="1929142"/>
              <a:ext cx="4478315" cy="1248855"/>
            </a:xfrm>
            <a:prstGeom prst="rect">
              <a:avLst/>
            </a:prstGeom>
          </p:spPr>
        </p:pic>
        <p:pic>
          <p:nvPicPr>
            <p:cNvPr id="7" name="Picture 6"/>
            <p:cNvPicPr>
              <a:picLocks noChangeAspect="1"/>
            </p:cNvPicPr>
            <p:nvPr/>
          </p:nvPicPr>
          <p:blipFill>
            <a:blip r:embed="rId4"/>
            <a:stretch>
              <a:fillRect/>
            </a:stretch>
          </p:blipFill>
          <p:spPr>
            <a:xfrm>
              <a:off x="4469557" y="2324161"/>
              <a:ext cx="4478315" cy="1248855"/>
            </a:xfrm>
            <a:prstGeom prst="rect">
              <a:avLst/>
            </a:prstGeom>
          </p:spPr>
        </p:pic>
      </p:grpSp>
      <p:sp>
        <p:nvSpPr>
          <p:cNvPr id="6" name="Rectangle 5"/>
          <p:cNvSpPr/>
          <p:nvPr/>
        </p:nvSpPr>
        <p:spPr>
          <a:xfrm>
            <a:off x="5117630" y="5599321"/>
            <a:ext cx="3342802" cy="830997"/>
          </a:xfrm>
          <a:prstGeom prst="rect">
            <a:avLst/>
          </a:prstGeom>
        </p:spPr>
        <p:txBody>
          <a:bodyPr wrap="square">
            <a:spAutoFit/>
          </a:bodyPr>
          <a:lstStyle/>
          <a:p>
            <a:pPr>
              <a:lnSpc>
                <a:spcPct val="150000"/>
              </a:lnSpc>
            </a:pPr>
            <a:r>
              <a:rPr lang="pt-BR" sz="1600" b="1" dirty="0"/>
              <a:t>http://www.w3schools.com/css/tryresponsive_grid.htm</a:t>
            </a:r>
          </a:p>
        </p:txBody>
      </p:sp>
    </p:spTree>
    <p:extLst>
      <p:ext uri="{BB962C8B-B14F-4D97-AF65-F5344CB8AC3E}">
        <p14:creationId xmlns:p14="http://schemas.microsoft.com/office/powerpoint/2010/main" val="564215074"/>
      </p:ext>
    </p:extLst>
  </p:cSld>
  <p:clrMapOvr>
    <a:masterClrMapping/>
  </p:clrMapOvr>
  <p:timing>
    <p:tnLst>
      <p:par>
        <p:cTn id="1" dur="indefinite" restart="never" nodeType="tmRoot"/>
      </p:par>
    </p:tnLst>
  </p:timing>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a:xfrm>
            <a:off x="457200" y="1340768"/>
            <a:ext cx="8229600" cy="4525963"/>
          </a:xfrm>
        </p:spPr>
        <p:txBody>
          <a:bodyPr>
            <a:noAutofit/>
          </a:bodyPr>
          <a:lstStyle/>
          <a:p>
            <a:pPr lvl="0" algn="just">
              <a:lnSpc>
                <a:spcPct val="170000"/>
              </a:lnSpc>
            </a:pPr>
            <a:r>
              <a:rPr lang="pt-BR" sz="2400" b="1" dirty="0" smtClean="0"/>
              <a:t>Como construir um Grid-View?</a:t>
            </a:r>
          </a:p>
          <a:p>
            <a:pPr lvl="1" algn="just">
              <a:lnSpc>
                <a:spcPct val="170000"/>
              </a:lnSpc>
            </a:pPr>
            <a:r>
              <a:rPr lang="pt-BR" sz="1800" dirty="0" smtClean="0"/>
              <a:t>100% de largura / 12 = número de colunas</a:t>
            </a:r>
          </a:p>
          <a:p>
            <a:pPr marL="393192" lvl="1" indent="0" algn="just">
              <a:lnSpc>
                <a:spcPct val="170000"/>
              </a:lnSpc>
              <a:buNone/>
            </a:pPr>
            <a:endParaRPr lang="pt-BR" sz="1800" dirty="0" smtClean="0"/>
          </a:p>
          <a:p>
            <a:pPr lvl="1" algn="just">
              <a:lnSpc>
                <a:spcPct val="170000"/>
              </a:lnSpc>
            </a:pPr>
            <a:endParaRPr lang="pt-BR" sz="1400" dirty="0" smtClean="0"/>
          </a:p>
        </p:txBody>
      </p:sp>
      <p:sp>
        <p:nvSpPr>
          <p:cNvPr id="8" name="Título 2"/>
          <p:cNvSpPr>
            <a:spLocks noGrp="1"/>
          </p:cNvSpPr>
          <p:nvPr>
            <p:ph type="title"/>
          </p:nvPr>
        </p:nvSpPr>
        <p:spPr>
          <a:xfrm>
            <a:off x="457200" y="274638"/>
            <a:ext cx="8229600" cy="1143000"/>
          </a:xfrm>
        </p:spPr>
        <p:txBody>
          <a:bodyPr>
            <a:normAutofit/>
          </a:bodyPr>
          <a:lstStyle/>
          <a:p>
            <a:pPr algn="ctr"/>
            <a:r>
              <a:rPr lang="pt-BR" dirty="0" smtClean="0"/>
              <a:t>CSS - Responsividade</a:t>
            </a:r>
            <a:endParaRPr lang="pt-BR" dirty="0"/>
          </a:p>
        </p:txBody>
      </p:sp>
      <p:sp>
        <p:nvSpPr>
          <p:cNvPr id="4" name="Slide Number Placeholder 3"/>
          <p:cNvSpPr>
            <a:spLocks noGrp="1"/>
          </p:cNvSpPr>
          <p:nvPr>
            <p:ph type="sldNum" sz="quarter" idx="12"/>
          </p:nvPr>
        </p:nvSpPr>
        <p:spPr/>
        <p:txBody>
          <a:bodyPr/>
          <a:lstStyle/>
          <a:p>
            <a:fld id="{64B04174-04F1-4CFC-A68E-9D1BC206F645}" type="slidenum">
              <a:rPr lang="pt-BR" smtClean="0"/>
              <a:pPr/>
              <a:t>282</a:t>
            </a:fld>
            <a:endParaRPr lang="pt-BR"/>
          </a:p>
        </p:txBody>
      </p:sp>
      <p:pic>
        <p:nvPicPr>
          <p:cNvPr id="3" name="Picture 2"/>
          <p:cNvPicPr>
            <a:picLocks noChangeAspect="1"/>
          </p:cNvPicPr>
          <p:nvPr/>
        </p:nvPicPr>
        <p:blipFill>
          <a:blip r:embed="rId3"/>
          <a:stretch>
            <a:fillRect/>
          </a:stretch>
        </p:blipFill>
        <p:spPr>
          <a:xfrm>
            <a:off x="2905564" y="2708920"/>
            <a:ext cx="3034588" cy="3456384"/>
          </a:xfrm>
          <a:prstGeom prst="rect">
            <a:avLst/>
          </a:prstGeom>
        </p:spPr>
      </p:pic>
    </p:spTree>
    <p:extLst>
      <p:ext uri="{BB962C8B-B14F-4D97-AF65-F5344CB8AC3E}">
        <p14:creationId xmlns:p14="http://schemas.microsoft.com/office/powerpoint/2010/main" val="668588211"/>
      </p:ext>
    </p:extLst>
  </p:cSld>
  <p:clrMapOvr>
    <a:masterClrMapping/>
  </p:clrMapOvr>
  <p:timing>
    <p:tnLst>
      <p:par>
        <p:cTn id="1" dur="indefinite" restart="never" nodeType="tmRoot"/>
      </p:par>
    </p:tnLst>
  </p:timing>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a:xfrm>
            <a:off x="457200" y="1340768"/>
            <a:ext cx="8229600" cy="4525963"/>
          </a:xfrm>
        </p:spPr>
        <p:txBody>
          <a:bodyPr>
            <a:noAutofit/>
          </a:bodyPr>
          <a:lstStyle/>
          <a:p>
            <a:pPr lvl="0" algn="just">
              <a:lnSpc>
                <a:spcPct val="170000"/>
              </a:lnSpc>
            </a:pPr>
            <a:r>
              <a:rPr lang="pt-BR" sz="2400" b="1" dirty="0" smtClean="0"/>
              <a:t>Como construir um Grid-View?</a:t>
            </a:r>
          </a:p>
          <a:p>
            <a:pPr lvl="1" algn="just">
              <a:lnSpc>
                <a:spcPct val="170000"/>
              </a:lnSpc>
            </a:pPr>
            <a:r>
              <a:rPr lang="pt-BR" sz="1800" dirty="0" smtClean="0"/>
              <a:t>Box-sizing = border-box para todas as caixas</a:t>
            </a:r>
          </a:p>
          <a:p>
            <a:pPr lvl="1" algn="just">
              <a:lnSpc>
                <a:spcPct val="170000"/>
              </a:lnSpc>
            </a:pPr>
            <a:endParaRPr lang="pt-BR" sz="1800" dirty="0"/>
          </a:p>
          <a:p>
            <a:pPr lvl="1" algn="just">
              <a:lnSpc>
                <a:spcPct val="170000"/>
              </a:lnSpc>
            </a:pPr>
            <a:endParaRPr lang="pt-BR" sz="1800" dirty="0" smtClean="0"/>
          </a:p>
          <a:p>
            <a:pPr lvl="1" algn="just">
              <a:lnSpc>
                <a:spcPct val="170000"/>
              </a:lnSpc>
            </a:pPr>
            <a:endParaRPr lang="pt-BR" sz="1800" dirty="0"/>
          </a:p>
          <a:p>
            <a:pPr lvl="1" algn="just">
              <a:lnSpc>
                <a:spcPct val="170000"/>
              </a:lnSpc>
            </a:pPr>
            <a:r>
              <a:rPr lang="pt-BR" sz="1800" dirty="0"/>
              <a:t>As colunas dentro de uma linha flutuarão à esquerda</a:t>
            </a:r>
          </a:p>
          <a:p>
            <a:pPr lvl="1" algn="just">
              <a:lnSpc>
                <a:spcPct val="170000"/>
              </a:lnSpc>
            </a:pPr>
            <a:endParaRPr lang="pt-BR" sz="1800" dirty="0" smtClean="0"/>
          </a:p>
          <a:p>
            <a:pPr marL="393192" lvl="1" indent="0" algn="just">
              <a:lnSpc>
                <a:spcPct val="170000"/>
              </a:lnSpc>
              <a:buNone/>
            </a:pPr>
            <a:endParaRPr lang="pt-BR" sz="1800" dirty="0" smtClean="0"/>
          </a:p>
          <a:p>
            <a:pPr lvl="1" algn="just">
              <a:lnSpc>
                <a:spcPct val="170000"/>
              </a:lnSpc>
            </a:pPr>
            <a:endParaRPr lang="pt-BR" sz="1400" dirty="0" smtClean="0"/>
          </a:p>
        </p:txBody>
      </p:sp>
      <p:sp>
        <p:nvSpPr>
          <p:cNvPr id="8" name="Título 2"/>
          <p:cNvSpPr>
            <a:spLocks noGrp="1"/>
          </p:cNvSpPr>
          <p:nvPr>
            <p:ph type="title"/>
          </p:nvPr>
        </p:nvSpPr>
        <p:spPr>
          <a:xfrm>
            <a:off x="457200" y="274638"/>
            <a:ext cx="8229600" cy="1143000"/>
          </a:xfrm>
        </p:spPr>
        <p:txBody>
          <a:bodyPr>
            <a:normAutofit/>
          </a:bodyPr>
          <a:lstStyle/>
          <a:p>
            <a:pPr algn="ctr"/>
            <a:r>
              <a:rPr lang="pt-BR" dirty="0" smtClean="0"/>
              <a:t>CSS - Responsividade</a:t>
            </a:r>
            <a:endParaRPr lang="pt-BR" dirty="0"/>
          </a:p>
        </p:txBody>
      </p:sp>
      <p:sp>
        <p:nvSpPr>
          <p:cNvPr id="4" name="Slide Number Placeholder 3"/>
          <p:cNvSpPr>
            <a:spLocks noGrp="1"/>
          </p:cNvSpPr>
          <p:nvPr>
            <p:ph type="sldNum" sz="quarter" idx="12"/>
          </p:nvPr>
        </p:nvSpPr>
        <p:spPr/>
        <p:txBody>
          <a:bodyPr/>
          <a:lstStyle/>
          <a:p>
            <a:fld id="{64B04174-04F1-4CFC-A68E-9D1BC206F645}" type="slidenum">
              <a:rPr lang="pt-BR" smtClean="0"/>
              <a:pPr/>
              <a:t>283</a:t>
            </a:fld>
            <a:endParaRPr lang="pt-BR"/>
          </a:p>
        </p:txBody>
      </p:sp>
      <p:pic>
        <p:nvPicPr>
          <p:cNvPr id="3" name="Picture 2"/>
          <p:cNvPicPr>
            <a:picLocks noChangeAspect="1"/>
          </p:cNvPicPr>
          <p:nvPr/>
        </p:nvPicPr>
        <p:blipFill>
          <a:blip r:embed="rId3"/>
          <a:stretch>
            <a:fillRect/>
          </a:stretch>
        </p:blipFill>
        <p:spPr>
          <a:xfrm>
            <a:off x="2987824" y="2780928"/>
            <a:ext cx="3219040" cy="1104689"/>
          </a:xfrm>
          <a:prstGeom prst="rect">
            <a:avLst/>
          </a:prstGeom>
        </p:spPr>
      </p:pic>
      <p:pic>
        <p:nvPicPr>
          <p:cNvPr id="9" name="Picture 8"/>
          <p:cNvPicPr>
            <a:picLocks noChangeAspect="1"/>
          </p:cNvPicPr>
          <p:nvPr/>
        </p:nvPicPr>
        <p:blipFill>
          <a:blip r:embed="rId4"/>
          <a:stretch>
            <a:fillRect/>
          </a:stretch>
        </p:blipFill>
        <p:spPr>
          <a:xfrm>
            <a:off x="2987824" y="4557298"/>
            <a:ext cx="3382768" cy="1608006"/>
          </a:xfrm>
          <a:prstGeom prst="rect">
            <a:avLst/>
          </a:prstGeom>
        </p:spPr>
      </p:pic>
    </p:spTree>
    <p:extLst>
      <p:ext uri="{BB962C8B-B14F-4D97-AF65-F5344CB8AC3E}">
        <p14:creationId xmlns:p14="http://schemas.microsoft.com/office/powerpoint/2010/main" val="3021428655"/>
      </p:ext>
    </p:extLst>
  </p:cSld>
  <p:clrMapOvr>
    <a:masterClrMapping/>
  </p:clrMapOvr>
  <p:timing>
    <p:tnLst>
      <p:par>
        <p:cTn id="1" dur="indefinite" restart="never" nodeType="tmRoot"/>
      </p:par>
    </p:tnLst>
  </p:timing>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a:xfrm>
            <a:off x="457200" y="1340768"/>
            <a:ext cx="8229600" cy="4525963"/>
          </a:xfrm>
        </p:spPr>
        <p:txBody>
          <a:bodyPr>
            <a:noAutofit/>
          </a:bodyPr>
          <a:lstStyle/>
          <a:p>
            <a:pPr lvl="0" algn="just">
              <a:lnSpc>
                <a:spcPct val="170000"/>
              </a:lnSpc>
            </a:pPr>
            <a:r>
              <a:rPr lang="pt-BR" sz="2400" b="1" dirty="0" smtClean="0"/>
              <a:t>Como construir um Grid-View?</a:t>
            </a:r>
          </a:p>
          <a:p>
            <a:pPr lvl="1" algn="just">
              <a:lnSpc>
                <a:spcPct val="170000"/>
              </a:lnSpc>
            </a:pPr>
            <a:r>
              <a:rPr lang="pt-BR" sz="1800" dirty="0" smtClean="0"/>
              <a:t>O somatório do número de colunas dentro de uma linha deve corresponder a 12:</a:t>
            </a:r>
          </a:p>
          <a:p>
            <a:pPr marL="393192" lvl="1" indent="0" algn="just">
              <a:lnSpc>
                <a:spcPct val="170000"/>
              </a:lnSpc>
              <a:buNone/>
            </a:pPr>
            <a:endParaRPr lang="pt-BR" sz="1800" dirty="0" smtClean="0"/>
          </a:p>
          <a:p>
            <a:pPr lvl="1" algn="just">
              <a:lnSpc>
                <a:spcPct val="170000"/>
              </a:lnSpc>
            </a:pPr>
            <a:endParaRPr lang="pt-BR" sz="1400" dirty="0" smtClean="0"/>
          </a:p>
        </p:txBody>
      </p:sp>
      <p:sp>
        <p:nvSpPr>
          <p:cNvPr id="8" name="Título 2"/>
          <p:cNvSpPr>
            <a:spLocks noGrp="1"/>
          </p:cNvSpPr>
          <p:nvPr>
            <p:ph type="title"/>
          </p:nvPr>
        </p:nvSpPr>
        <p:spPr>
          <a:xfrm>
            <a:off x="457200" y="274638"/>
            <a:ext cx="8229600" cy="1143000"/>
          </a:xfrm>
        </p:spPr>
        <p:txBody>
          <a:bodyPr>
            <a:normAutofit/>
          </a:bodyPr>
          <a:lstStyle/>
          <a:p>
            <a:pPr algn="ctr"/>
            <a:r>
              <a:rPr lang="pt-BR" dirty="0" smtClean="0"/>
              <a:t>CSS - Responsividade</a:t>
            </a:r>
            <a:endParaRPr lang="pt-BR" dirty="0"/>
          </a:p>
        </p:txBody>
      </p:sp>
      <p:sp>
        <p:nvSpPr>
          <p:cNvPr id="4" name="Slide Number Placeholder 3"/>
          <p:cNvSpPr>
            <a:spLocks noGrp="1"/>
          </p:cNvSpPr>
          <p:nvPr>
            <p:ph type="sldNum" sz="quarter" idx="12"/>
          </p:nvPr>
        </p:nvSpPr>
        <p:spPr/>
        <p:txBody>
          <a:bodyPr/>
          <a:lstStyle/>
          <a:p>
            <a:fld id="{64B04174-04F1-4CFC-A68E-9D1BC206F645}" type="slidenum">
              <a:rPr lang="pt-BR" smtClean="0"/>
              <a:pPr/>
              <a:t>284</a:t>
            </a:fld>
            <a:endParaRPr lang="pt-BR"/>
          </a:p>
        </p:txBody>
      </p:sp>
      <p:pic>
        <p:nvPicPr>
          <p:cNvPr id="10" name="Picture 9"/>
          <p:cNvPicPr>
            <a:picLocks noChangeAspect="1"/>
          </p:cNvPicPr>
          <p:nvPr/>
        </p:nvPicPr>
        <p:blipFill>
          <a:blip r:embed="rId3"/>
          <a:stretch>
            <a:fillRect/>
          </a:stretch>
        </p:blipFill>
        <p:spPr>
          <a:xfrm>
            <a:off x="2771800" y="3284984"/>
            <a:ext cx="4022974" cy="1365373"/>
          </a:xfrm>
          <a:prstGeom prst="rect">
            <a:avLst/>
          </a:prstGeom>
        </p:spPr>
      </p:pic>
    </p:spTree>
    <p:extLst>
      <p:ext uri="{BB962C8B-B14F-4D97-AF65-F5344CB8AC3E}">
        <p14:creationId xmlns:p14="http://schemas.microsoft.com/office/powerpoint/2010/main" val="527052794"/>
      </p:ext>
    </p:extLst>
  </p:cSld>
  <p:clrMapOvr>
    <a:masterClrMapping/>
  </p:clrMapOvr>
  <p:timing>
    <p:tnLst>
      <p:par>
        <p:cTn id="1" dur="indefinite" restart="never" nodeType="tmRoot"/>
      </p:par>
    </p:tnLst>
  </p:timing>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a:xfrm>
            <a:off x="457200" y="1340768"/>
            <a:ext cx="8229600" cy="4525963"/>
          </a:xfrm>
        </p:spPr>
        <p:txBody>
          <a:bodyPr>
            <a:noAutofit/>
          </a:bodyPr>
          <a:lstStyle/>
          <a:p>
            <a:pPr lvl="0" algn="just">
              <a:lnSpc>
                <a:spcPct val="170000"/>
              </a:lnSpc>
            </a:pPr>
            <a:r>
              <a:rPr lang="pt-BR" sz="2400" b="1" dirty="0" smtClean="0"/>
              <a:t>Como construir um Grid-View?</a:t>
            </a:r>
          </a:p>
          <a:p>
            <a:pPr lvl="1" algn="just">
              <a:lnSpc>
                <a:spcPct val="170000"/>
              </a:lnSpc>
            </a:pPr>
            <a:r>
              <a:rPr lang="pt-BR" sz="1800" dirty="0" smtClean="0"/>
              <a:t>Elementos de uma linha (colunas) não seguem o fluxo da página (estão flutuando), ou seja, elementos quem logo abaixo serão posicionados abaixo da linha (serão ocultados). Para resolver este problema será utilizado:</a:t>
            </a:r>
          </a:p>
          <a:p>
            <a:pPr marL="393192" lvl="1" indent="0" algn="just">
              <a:lnSpc>
                <a:spcPct val="170000"/>
              </a:lnSpc>
              <a:buNone/>
            </a:pPr>
            <a:endParaRPr lang="pt-BR" sz="1800" dirty="0" smtClean="0"/>
          </a:p>
          <a:p>
            <a:pPr lvl="1" algn="just">
              <a:lnSpc>
                <a:spcPct val="170000"/>
              </a:lnSpc>
            </a:pPr>
            <a:endParaRPr lang="pt-BR" sz="1400" dirty="0" smtClean="0"/>
          </a:p>
        </p:txBody>
      </p:sp>
      <p:sp>
        <p:nvSpPr>
          <p:cNvPr id="8" name="Título 2"/>
          <p:cNvSpPr>
            <a:spLocks noGrp="1"/>
          </p:cNvSpPr>
          <p:nvPr>
            <p:ph type="title"/>
          </p:nvPr>
        </p:nvSpPr>
        <p:spPr>
          <a:xfrm>
            <a:off x="457200" y="274638"/>
            <a:ext cx="8229600" cy="1143000"/>
          </a:xfrm>
        </p:spPr>
        <p:txBody>
          <a:bodyPr>
            <a:normAutofit/>
          </a:bodyPr>
          <a:lstStyle/>
          <a:p>
            <a:pPr algn="ctr"/>
            <a:r>
              <a:rPr lang="pt-BR" dirty="0" smtClean="0"/>
              <a:t>CSS - Responsividade</a:t>
            </a:r>
            <a:endParaRPr lang="pt-BR" dirty="0"/>
          </a:p>
        </p:txBody>
      </p:sp>
      <p:sp>
        <p:nvSpPr>
          <p:cNvPr id="4" name="Slide Number Placeholder 3"/>
          <p:cNvSpPr>
            <a:spLocks noGrp="1"/>
          </p:cNvSpPr>
          <p:nvPr>
            <p:ph type="sldNum" sz="quarter" idx="12"/>
          </p:nvPr>
        </p:nvSpPr>
        <p:spPr/>
        <p:txBody>
          <a:bodyPr/>
          <a:lstStyle/>
          <a:p>
            <a:fld id="{64B04174-04F1-4CFC-A68E-9D1BC206F645}" type="slidenum">
              <a:rPr lang="pt-BR" smtClean="0"/>
              <a:pPr/>
              <a:t>285</a:t>
            </a:fld>
            <a:endParaRPr lang="pt-BR"/>
          </a:p>
        </p:txBody>
      </p:sp>
      <p:pic>
        <p:nvPicPr>
          <p:cNvPr id="3" name="Picture 2"/>
          <p:cNvPicPr>
            <a:picLocks noChangeAspect="1"/>
          </p:cNvPicPr>
          <p:nvPr/>
        </p:nvPicPr>
        <p:blipFill>
          <a:blip r:embed="rId3"/>
          <a:stretch>
            <a:fillRect/>
          </a:stretch>
        </p:blipFill>
        <p:spPr>
          <a:xfrm>
            <a:off x="3275856" y="4106749"/>
            <a:ext cx="2897645" cy="1728192"/>
          </a:xfrm>
          <a:prstGeom prst="rect">
            <a:avLst/>
          </a:prstGeom>
        </p:spPr>
      </p:pic>
    </p:spTree>
    <p:extLst>
      <p:ext uri="{BB962C8B-B14F-4D97-AF65-F5344CB8AC3E}">
        <p14:creationId xmlns:p14="http://schemas.microsoft.com/office/powerpoint/2010/main" val="1883727119"/>
      </p:ext>
    </p:extLst>
  </p:cSld>
  <p:clrMapOvr>
    <a:masterClrMapping/>
  </p:clrMapOvr>
  <p:timing>
    <p:tnLst>
      <p:par>
        <p:cTn id="1" dur="indefinite" restart="never" nodeType="tmRoot"/>
      </p:par>
    </p:tnLst>
  </p:timing>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5" name="Rectangle 3"/>
          <p:cNvSpPr>
            <a:spLocks noGrp="1" noChangeArrowheads="1"/>
          </p:cNvSpPr>
          <p:nvPr>
            <p:ph type="body" idx="1"/>
          </p:nvPr>
        </p:nvSpPr>
        <p:spPr>
          <a:xfrm>
            <a:off x="323528" y="1268760"/>
            <a:ext cx="8043890" cy="4357718"/>
          </a:xfrm>
        </p:spPr>
        <p:txBody>
          <a:bodyPr>
            <a:normAutofit/>
          </a:bodyPr>
          <a:lstStyle/>
          <a:p>
            <a:pPr marL="476250" indent="-476250" algn="just">
              <a:lnSpc>
                <a:spcPct val="180000"/>
              </a:lnSpc>
              <a:buSzPct val="100000"/>
            </a:pPr>
            <a:r>
              <a:rPr lang="pt-BR" sz="1800" dirty="0" smtClean="0"/>
              <a:t>Construir o layout mostrado na figura abaixo. Crie uma biblioteca CSS responsiva e utilize as novas tags HTML 5 para diagramação da página. Aplique efeitos no menu ao passar o cursor do mouse.</a:t>
            </a:r>
            <a:endParaRPr lang="pt-BR" sz="1400" dirty="0" smtClean="0"/>
          </a:p>
          <a:p>
            <a:pPr marL="476250" indent="-476250" algn="just">
              <a:lnSpc>
                <a:spcPct val="180000"/>
              </a:lnSpc>
              <a:buSzPct val="100000"/>
            </a:pPr>
            <a:endParaRPr lang="pt-BR" sz="1800" dirty="0" smtClean="0"/>
          </a:p>
          <a:p>
            <a:pPr marL="476250" indent="-476250" algn="just">
              <a:lnSpc>
                <a:spcPct val="180000"/>
              </a:lnSpc>
              <a:buSzPct val="100000"/>
            </a:pPr>
            <a:endParaRPr lang="pt-BR" sz="1800" dirty="0" smtClean="0"/>
          </a:p>
          <a:p>
            <a:pPr marL="476250" indent="-476250" algn="just">
              <a:lnSpc>
                <a:spcPct val="180000"/>
              </a:lnSpc>
              <a:buSzPct val="100000"/>
              <a:buFont typeface="+mj-lt"/>
              <a:buAutoNum type="arabicPeriod" startAt="11"/>
            </a:pPr>
            <a:endParaRPr lang="pt-BR" sz="1800" dirty="0" smtClean="0"/>
          </a:p>
          <a:p>
            <a:pPr marL="476250" indent="-476250" algn="just">
              <a:lnSpc>
                <a:spcPct val="180000"/>
              </a:lnSpc>
              <a:buSzPct val="100000"/>
              <a:buFont typeface="+mj-lt"/>
              <a:buAutoNum type="arabicPeriod" startAt="11"/>
            </a:pPr>
            <a:endParaRPr lang="pt-BR" sz="1800" dirty="0" smtClean="0"/>
          </a:p>
          <a:p>
            <a:pPr marL="476250" indent="-476250" algn="just">
              <a:lnSpc>
                <a:spcPct val="180000"/>
              </a:lnSpc>
              <a:buSzPct val="100000"/>
              <a:buFont typeface="+mj-lt"/>
              <a:buAutoNum type="arabicPeriod" startAt="11"/>
            </a:pPr>
            <a:endParaRPr lang="pt-BR" sz="1800" dirty="0" smtClean="0"/>
          </a:p>
          <a:p>
            <a:pPr marL="476250" indent="-476250" algn="just">
              <a:lnSpc>
                <a:spcPct val="180000"/>
              </a:lnSpc>
              <a:buSzPct val="100000"/>
              <a:buFont typeface="+mj-lt"/>
              <a:buAutoNum type="arabicPeriod" startAt="11"/>
            </a:pPr>
            <a:endParaRPr lang="pt-BR" sz="1800" dirty="0" smtClean="0"/>
          </a:p>
          <a:p>
            <a:pPr marL="476250" indent="-476250" algn="just">
              <a:lnSpc>
                <a:spcPct val="180000"/>
              </a:lnSpc>
              <a:buSzPct val="100000"/>
              <a:buFont typeface="+mj-lt"/>
              <a:buAutoNum type="arabicPeriod" startAt="11"/>
            </a:pPr>
            <a:endParaRPr lang="pt-BR" sz="1800" dirty="0" smtClean="0"/>
          </a:p>
          <a:p>
            <a:pPr marL="476250" indent="-476250" algn="just">
              <a:lnSpc>
                <a:spcPct val="180000"/>
              </a:lnSpc>
              <a:buSzPct val="100000"/>
              <a:buFont typeface="+mj-lt"/>
              <a:buAutoNum type="arabicPeriod" startAt="11"/>
            </a:pPr>
            <a:endParaRPr lang="pt-BR" sz="1800" dirty="0" smtClean="0"/>
          </a:p>
          <a:p>
            <a:pPr marL="476250" indent="-476250" algn="just">
              <a:lnSpc>
                <a:spcPct val="180000"/>
              </a:lnSpc>
              <a:buSzPct val="100000"/>
              <a:buNone/>
            </a:pPr>
            <a:endParaRPr lang="pt-BR" sz="1800" dirty="0" smtClean="0"/>
          </a:p>
          <a:p>
            <a:pPr marL="732282" lvl="1" indent="-476250" algn="just">
              <a:lnSpc>
                <a:spcPct val="180000"/>
              </a:lnSpc>
              <a:buSzPct val="100000"/>
              <a:buNone/>
            </a:pPr>
            <a:endParaRPr lang="pt-BR" sz="1400" dirty="0" smtClean="0"/>
          </a:p>
          <a:p>
            <a:pPr marL="970026" lvl="2" indent="-476250" algn="just">
              <a:lnSpc>
                <a:spcPct val="180000"/>
              </a:lnSpc>
              <a:buSzPct val="70000"/>
              <a:buNone/>
            </a:pPr>
            <a:endParaRPr lang="pt-BR" sz="1600" dirty="0" smtClean="0"/>
          </a:p>
          <a:p>
            <a:pPr marL="476250" indent="-476250" algn="just">
              <a:lnSpc>
                <a:spcPct val="180000"/>
              </a:lnSpc>
              <a:buSzPct val="100000"/>
              <a:buNone/>
            </a:pPr>
            <a:endParaRPr lang="pt-BR" sz="1800" dirty="0"/>
          </a:p>
          <a:p>
            <a:pPr marL="476250" indent="-476250" algn="just">
              <a:lnSpc>
                <a:spcPct val="180000"/>
              </a:lnSpc>
            </a:pPr>
            <a:endParaRPr lang="pt-BR" sz="1800" dirty="0"/>
          </a:p>
          <a:p>
            <a:pPr marL="476250" indent="-476250" algn="just">
              <a:lnSpc>
                <a:spcPct val="180000"/>
              </a:lnSpc>
            </a:pPr>
            <a:endParaRPr lang="pt-BR" sz="1800" dirty="0"/>
          </a:p>
          <a:p>
            <a:pPr marL="476250" indent="-476250" algn="just">
              <a:lnSpc>
                <a:spcPct val="180000"/>
              </a:lnSpc>
              <a:buFont typeface="Wingdings" pitchFamily="2" charset="2"/>
              <a:buNone/>
            </a:pPr>
            <a:endParaRPr lang="pt-BR" sz="1800" dirty="0"/>
          </a:p>
        </p:txBody>
      </p:sp>
      <p:sp>
        <p:nvSpPr>
          <p:cNvPr id="6" name="Título 3"/>
          <p:cNvSpPr txBox="1">
            <a:spLocks/>
          </p:cNvSpPr>
          <p:nvPr/>
        </p:nvSpPr>
        <p:spPr>
          <a:xfrm>
            <a:off x="544016" y="201694"/>
            <a:ext cx="7772400" cy="1082056"/>
          </a:xfrm>
          <a:prstGeom prst="rect">
            <a:avLst/>
          </a:prstGeom>
        </p:spPr>
        <p:txBody>
          <a:bodyPr vert="horz" rtlCol="0" anchor="ctr">
            <a:normAutofit/>
            <a:scene3d>
              <a:camera prst="orthographicFront"/>
              <a:lightRig rig="soft" dir="tl">
                <a:rot lat="0" lon="0" rev="0"/>
              </a:lightRig>
            </a:scene3d>
            <a:sp3d contourW="25400" prstMaterial="matte">
              <a:bevelT w="25400" h="55880" prst="artDeco"/>
              <a:contourClr>
                <a:schemeClr val="accent2">
                  <a:tint val="20000"/>
                </a:schemeClr>
              </a:contourClr>
            </a:sp3d>
          </a:bodyPr>
          <a:lst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a:lstStyle>
          <a:p>
            <a:pPr algn="ctr"/>
            <a:r>
              <a:rPr lang="pt-BR" dirty="0" smtClean="0">
                <a:solidFill>
                  <a:srgbClr val="C00000"/>
                </a:solidFill>
              </a:rPr>
              <a:t>Exercício: Laboratório</a:t>
            </a:r>
            <a:endParaRPr lang="pt-BR" dirty="0">
              <a:solidFill>
                <a:srgbClr val="C00000"/>
              </a:solidFill>
            </a:endParaRPr>
          </a:p>
        </p:txBody>
      </p:sp>
      <p:pic>
        <p:nvPicPr>
          <p:cNvPr id="7" name="Picture 2" descr="http://vignette1.wikia.nocookie.net/battlezone/images/9/99/Pc_icon.png/revision/latest?cb=2015021117244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66943" y="99947"/>
            <a:ext cx="1248073" cy="124807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4"/>
          <a:stretch>
            <a:fillRect/>
          </a:stretch>
        </p:blipFill>
        <p:spPr>
          <a:xfrm>
            <a:off x="2123728" y="2996951"/>
            <a:ext cx="5472608" cy="3757601"/>
          </a:xfrm>
          <a:prstGeom prst="rect">
            <a:avLst/>
          </a:prstGeom>
        </p:spPr>
      </p:pic>
    </p:spTree>
    <p:extLst>
      <p:ext uri="{BB962C8B-B14F-4D97-AF65-F5344CB8AC3E}">
        <p14:creationId xmlns:p14="http://schemas.microsoft.com/office/powerpoint/2010/main" val="3981312128"/>
      </p:ext>
    </p:extLst>
  </p:cSld>
  <p:clrMapOvr>
    <a:masterClrMapping/>
  </p:clrMapOvr>
  <p:timing>
    <p:tnLst>
      <p:par>
        <p:cTn id="1" dur="indefinite" restart="never" nodeType="tmRoot"/>
      </p:par>
    </p:tnLst>
  </p:timing>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a:xfrm>
            <a:off x="457200" y="1481328"/>
            <a:ext cx="8003232" cy="4525963"/>
          </a:xfrm>
        </p:spPr>
        <p:txBody>
          <a:bodyPr>
            <a:noAutofit/>
          </a:bodyPr>
          <a:lstStyle/>
          <a:p>
            <a:pPr lvl="0" algn="just">
              <a:lnSpc>
                <a:spcPct val="170000"/>
              </a:lnSpc>
            </a:pPr>
            <a:r>
              <a:rPr lang="pt-BR" sz="2400" b="1" dirty="0" smtClean="0"/>
              <a:t>Media Query</a:t>
            </a:r>
          </a:p>
          <a:p>
            <a:pPr lvl="1" algn="just">
              <a:lnSpc>
                <a:spcPct val="170000"/>
              </a:lnSpc>
            </a:pPr>
            <a:r>
              <a:rPr lang="pt-BR" sz="1800" dirty="0" smtClean="0"/>
              <a:t>Técnica introduzida na versão 3</a:t>
            </a:r>
          </a:p>
          <a:p>
            <a:pPr lvl="1" algn="just">
              <a:lnSpc>
                <a:spcPct val="170000"/>
              </a:lnSpc>
            </a:pPr>
            <a:r>
              <a:rPr lang="pt-BR" sz="1800" dirty="0" smtClean="0"/>
              <a:t>Propriedades CSS serão executadas sob certas condições</a:t>
            </a:r>
          </a:p>
          <a:p>
            <a:pPr lvl="1" algn="just">
              <a:lnSpc>
                <a:spcPct val="170000"/>
              </a:lnSpc>
            </a:pPr>
            <a:r>
              <a:rPr lang="pt-BR" sz="1800" dirty="0" smtClean="0"/>
              <a:t>Exemplos:</a:t>
            </a:r>
          </a:p>
          <a:p>
            <a:pPr lvl="1" algn="just">
              <a:lnSpc>
                <a:spcPct val="170000"/>
              </a:lnSpc>
            </a:pPr>
            <a:endParaRPr lang="pt-BR" sz="1400" dirty="0" smtClean="0"/>
          </a:p>
        </p:txBody>
      </p:sp>
      <p:sp>
        <p:nvSpPr>
          <p:cNvPr id="8" name="Título 2"/>
          <p:cNvSpPr>
            <a:spLocks noGrp="1"/>
          </p:cNvSpPr>
          <p:nvPr>
            <p:ph type="title"/>
          </p:nvPr>
        </p:nvSpPr>
        <p:spPr>
          <a:xfrm>
            <a:off x="457200" y="274638"/>
            <a:ext cx="8229600" cy="1143000"/>
          </a:xfrm>
        </p:spPr>
        <p:txBody>
          <a:bodyPr>
            <a:normAutofit/>
          </a:bodyPr>
          <a:lstStyle/>
          <a:p>
            <a:pPr algn="ctr"/>
            <a:r>
              <a:rPr lang="pt-BR" dirty="0" smtClean="0"/>
              <a:t>CSS - Responsividade</a:t>
            </a:r>
            <a:endParaRPr lang="pt-BR" dirty="0"/>
          </a:p>
        </p:txBody>
      </p:sp>
      <p:sp>
        <p:nvSpPr>
          <p:cNvPr id="4" name="Slide Number Placeholder 3"/>
          <p:cNvSpPr>
            <a:spLocks noGrp="1"/>
          </p:cNvSpPr>
          <p:nvPr>
            <p:ph type="sldNum" sz="quarter" idx="12"/>
          </p:nvPr>
        </p:nvSpPr>
        <p:spPr/>
        <p:txBody>
          <a:bodyPr/>
          <a:lstStyle/>
          <a:p>
            <a:fld id="{64B04174-04F1-4CFC-A68E-9D1BC206F645}" type="slidenum">
              <a:rPr lang="pt-BR" smtClean="0"/>
              <a:pPr/>
              <a:t>287</a:t>
            </a:fld>
            <a:endParaRPr lang="pt-BR"/>
          </a:p>
        </p:txBody>
      </p:sp>
      <p:pic>
        <p:nvPicPr>
          <p:cNvPr id="3" name="Picture 2"/>
          <p:cNvPicPr>
            <a:picLocks noChangeAspect="1"/>
          </p:cNvPicPr>
          <p:nvPr/>
        </p:nvPicPr>
        <p:blipFill>
          <a:blip r:embed="rId3"/>
          <a:stretch>
            <a:fillRect/>
          </a:stretch>
        </p:blipFill>
        <p:spPr>
          <a:xfrm>
            <a:off x="4281751" y="3945355"/>
            <a:ext cx="4682737" cy="1355263"/>
          </a:xfrm>
          <a:prstGeom prst="rect">
            <a:avLst/>
          </a:prstGeom>
        </p:spPr>
      </p:pic>
      <p:pic>
        <p:nvPicPr>
          <p:cNvPr id="5" name="Picture 4"/>
          <p:cNvPicPr>
            <a:picLocks noChangeAspect="1"/>
          </p:cNvPicPr>
          <p:nvPr/>
        </p:nvPicPr>
        <p:blipFill>
          <a:blip r:embed="rId4"/>
          <a:stretch>
            <a:fillRect/>
          </a:stretch>
        </p:blipFill>
        <p:spPr>
          <a:xfrm>
            <a:off x="152457" y="3935831"/>
            <a:ext cx="4136587" cy="1365377"/>
          </a:xfrm>
          <a:prstGeom prst="rect">
            <a:avLst/>
          </a:prstGeom>
        </p:spPr>
      </p:pic>
    </p:spTree>
    <p:extLst>
      <p:ext uri="{BB962C8B-B14F-4D97-AF65-F5344CB8AC3E}">
        <p14:creationId xmlns:p14="http://schemas.microsoft.com/office/powerpoint/2010/main" val="2622324005"/>
      </p:ext>
    </p:extLst>
  </p:cSld>
  <p:clrMapOvr>
    <a:masterClrMapping/>
  </p:clrMapOvr>
  <p:timing>
    <p:tnLst>
      <p:par>
        <p:cTn id="1" dur="indefinite" restart="never" nodeType="tmRoot"/>
      </p:par>
    </p:tnLst>
  </p:timing>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a:xfrm>
            <a:off x="457200" y="1481328"/>
            <a:ext cx="8003232" cy="4525963"/>
          </a:xfrm>
        </p:spPr>
        <p:txBody>
          <a:bodyPr>
            <a:noAutofit/>
          </a:bodyPr>
          <a:lstStyle/>
          <a:p>
            <a:pPr lvl="0" algn="just">
              <a:lnSpc>
                <a:spcPct val="170000"/>
              </a:lnSpc>
            </a:pPr>
            <a:r>
              <a:rPr lang="pt-BR" sz="2400" b="1" dirty="0" smtClean="0"/>
              <a:t>Media Query</a:t>
            </a:r>
          </a:p>
          <a:p>
            <a:pPr lvl="1" algn="just">
              <a:lnSpc>
                <a:spcPct val="170000"/>
              </a:lnSpc>
            </a:pPr>
            <a:r>
              <a:rPr lang="pt-BR" sz="1800" dirty="0" smtClean="0"/>
              <a:t>Sintaxe (tipos de mídia):</a:t>
            </a:r>
          </a:p>
          <a:p>
            <a:pPr lvl="1" algn="just">
              <a:lnSpc>
                <a:spcPct val="170000"/>
              </a:lnSpc>
            </a:pPr>
            <a:endParaRPr lang="pt-BR" sz="1400" dirty="0" smtClean="0"/>
          </a:p>
        </p:txBody>
      </p:sp>
      <p:sp>
        <p:nvSpPr>
          <p:cNvPr id="8" name="Título 2"/>
          <p:cNvSpPr>
            <a:spLocks noGrp="1"/>
          </p:cNvSpPr>
          <p:nvPr>
            <p:ph type="title"/>
          </p:nvPr>
        </p:nvSpPr>
        <p:spPr>
          <a:xfrm>
            <a:off x="457200" y="274638"/>
            <a:ext cx="8229600" cy="1143000"/>
          </a:xfrm>
        </p:spPr>
        <p:txBody>
          <a:bodyPr>
            <a:normAutofit/>
          </a:bodyPr>
          <a:lstStyle/>
          <a:p>
            <a:pPr algn="ctr"/>
            <a:r>
              <a:rPr lang="pt-BR" dirty="0" smtClean="0"/>
              <a:t>CSS - Responsividade</a:t>
            </a:r>
            <a:endParaRPr lang="pt-BR" dirty="0"/>
          </a:p>
        </p:txBody>
      </p:sp>
      <p:sp>
        <p:nvSpPr>
          <p:cNvPr id="4" name="Slide Number Placeholder 3"/>
          <p:cNvSpPr>
            <a:spLocks noGrp="1"/>
          </p:cNvSpPr>
          <p:nvPr>
            <p:ph type="sldNum" sz="quarter" idx="12"/>
          </p:nvPr>
        </p:nvSpPr>
        <p:spPr/>
        <p:txBody>
          <a:bodyPr/>
          <a:lstStyle/>
          <a:p>
            <a:fld id="{64B04174-04F1-4CFC-A68E-9D1BC206F645}" type="slidenum">
              <a:rPr lang="pt-BR" smtClean="0"/>
              <a:pPr/>
              <a:t>288</a:t>
            </a:fld>
            <a:endParaRPr lang="pt-BR"/>
          </a:p>
        </p:txBody>
      </p:sp>
      <p:pic>
        <p:nvPicPr>
          <p:cNvPr id="6" name="Picture 5"/>
          <p:cNvPicPr>
            <a:picLocks noChangeAspect="1"/>
          </p:cNvPicPr>
          <p:nvPr/>
        </p:nvPicPr>
        <p:blipFill>
          <a:blip r:embed="rId3"/>
          <a:stretch>
            <a:fillRect/>
          </a:stretch>
        </p:blipFill>
        <p:spPr>
          <a:xfrm>
            <a:off x="251520" y="2815621"/>
            <a:ext cx="8627281" cy="1981531"/>
          </a:xfrm>
          <a:prstGeom prst="rect">
            <a:avLst/>
          </a:prstGeom>
        </p:spPr>
      </p:pic>
      <p:pic>
        <p:nvPicPr>
          <p:cNvPr id="7" name="Picture 6"/>
          <p:cNvPicPr>
            <a:picLocks noChangeAspect="1"/>
          </p:cNvPicPr>
          <p:nvPr/>
        </p:nvPicPr>
        <p:blipFill>
          <a:blip r:embed="rId4"/>
          <a:stretch>
            <a:fillRect/>
          </a:stretch>
        </p:blipFill>
        <p:spPr>
          <a:xfrm>
            <a:off x="9252520" y="1493904"/>
            <a:ext cx="8134350" cy="4772025"/>
          </a:xfrm>
          <a:prstGeom prst="rect">
            <a:avLst/>
          </a:prstGeom>
        </p:spPr>
      </p:pic>
    </p:spTree>
    <p:extLst>
      <p:ext uri="{BB962C8B-B14F-4D97-AF65-F5344CB8AC3E}">
        <p14:creationId xmlns:p14="http://schemas.microsoft.com/office/powerpoint/2010/main" val="3438721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2.77778E-6 -7.40741E-7 L -0.9566 -0.00278 " pathEditMode="relative" rAng="0" ptsTypes="AA">
                                      <p:cBhvr>
                                        <p:cTn id="6" dur="2000" fill="hold"/>
                                        <p:tgtEl>
                                          <p:spTgt spid="7"/>
                                        </p:tgtEl>
                                        <p:attrNameLst>
                                          <p:attrName>ppt_x</p:attrName>
                                          <p:attrName>ppt_y</p:attrName>
                                        </p:attrNameLst>
                                      </p:cBhvr>
                                      <p:rCtr x="-47830" y="-13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a:xfrm>
            <a:off x="457200" y="1481328"/>
            <a:ext cx="8435280" cy="4525963"/>
          </a:xfrm>
        </p:spPr>
        <p:txBody>
          <a:bodyPr>
            <a:noAutofit/>
          </a:bodyPr>
          <a:lstStyle/>
          <a:p>
            <a:pPr lvl="0" algn="just">
              <a:lnSpc>
                <a:spcPct val="170000"/>
              </a:lnSpc>
            </a:pPr>
            <a:r>
              <a:rPr lang="pt-BR" sz="2400" b="1" dirty="0" smtClean="0"/>
              <a:t>Media Query</a:t>
            </a:r>
          </a:p>
          <a:p>
            <a:pPr lvl="1" algn="just">
              <a:lnSpc>
                <a:spcPct val="170000"/>
              </a:lnSpc>
            </a:pPr>
            <a:r>
              <a:rPr lang="pt-BR" sz="1800" dirty="0" smtClean="0"/>
              <a:t>Características das mídias</a:t>
            </a:r>
          </a:p>
          <a:p>
            <a:pPr lvl="1" algn="just">
              <a:lnSpc>
                <a:spcPct val="170000"/>
              </a:lnSpc>
            </a:pPr>
            <a:endParaRPr lang="pt-BR" sz="1800" dirty="0">
              <a:solidFill>
                <a:srgbClr val="FF0000"/>
              </a:solidFill>
            </a:endParaRPr>
          </a:p>
          <a:p>
            <a:pPr lvl="1" algn="just">
              <a:lnSpc>
                <a:spcPct val="170000"/>
              </a:lnSpc>
            </a:pPr>
            <a:endParaRPr lang="pt-BR" sz="1800" dirty="0" smtClean="0">
              <a:solidFill>
                <a:srgbClr val="FF0000"/>
              </a:solidFill>
            </a:endParaRPr>
          </a:p>
          <a:p>
            <a:pPr lvl="1" algn="just">
              <a:lnSpc>
                <a:spcPct val="170000"/>
              </a:lnSpc>
            </a:pPr>
            <a:endParaRPr lang="pt-BR" sz="1800" dirty="0">
              <a:solidFill>
                <a:srgbClr val="FF0000"/>
              </a:solidFill>
            </a:endParaRPr>
          </a:p>
          <a:p>
            <a:pPr lvl="1" algn="just">
              <a:lnSpc>
                <a:spcPct val="170000"/>
              </a:lnSpc>
            </a:pPr>
            <a:endParaRPr lang="pt-BR" sz="1800" dirty="0" smtClean="0">
              <a:solidFill>
                <a:srgbClr val="FF0000"/>
              </a:solidFill>
            </a:endParaRPr>
          </a:p>
          <a:p>
            <a:pPr lvl="1" algn="just">
              <a:lnSpc>
                <a:spcPct val="170000"/>
              </a:lnSpc>
            </a:pPr>
            <a:endParaRPr lang="pt-BR" sz="1800" dirty="0">
              <a:solidFill>
                <a:srgbClr val="FF0000"/>
              </a:solidFill>
            </a:endParaRPr>
          </a:p>
          <a:p>
            <a:pPr lvl="1" algn="just">
              <a:lnSpc>
                <a:spcPct val="170000"/>
              </a:lnSpc>
            </a:pPr>
            <a:endParaRPr lang="pt-BR" sz="1800" dirty="0" smtClean="0">
              <a:solidFill>
                <a:srgbClr val="FF0000"/>
              </a:solidFill>
            </a:endParaRPr>
          </a:p>
          <a:p>
            <a:pPr lvl="1" algn="just">
              <a:lnSpc>
                <a:spcPct val="170000"/>
              </a:lnSpc>
            </a:pPr>
            <a:endParaRPr lang="pt-BR" sz="1800" dirty="0">
              <a:solidFill>
                <a:srgbClr val="FF0000"/>
              </a:solidFill>
            </a:endParaRPr>
          </a:p>
          <a:p>
            <a:pPr marL="393192" lvl="1" indent="0" algn="just">
              <a:lnSpc>
                <a:spcPct val="170000"/>
              </a:lnSpc>
              <a:buNone/>
            </a:pPr>
            <a:r>
              <a:rPr lang="pt-BR" sz="1800" b="1" dirty="0" smtClean="0">
                <a:solidFill>
                  <a:srgbClr val="FF0000"/>
                </a:solidFill>
              </a:rPr>
              <a:t>Fonte: (http</a:t>
            </a:r>
            <a:r>
              <a:rPr lang="pt-BR" sz="1800" b="1" dirty="0">
                <a:solidFill>
                  <a:srgbClr val="FF0000"/>
                </a:solidFill>
              </a:rPr>
              <a:t>://www.w3schools.com/cssref/css3_pr_mediaquery.asp</a:t>
            </a:r>
            <a:r>
              <a:rPr lang="pt-BR" sz="1800" b="1" dirty="0" smtClean="0">
                <a:solidFill>
                  <a:srgbClr val="FF0000"/>
                </a:solidFill>
              </a:rPr>
              <a:t>)</a:t>
            </a:r>
            <a:endParaRPr lang="pt-BR" sz="1800" b="1" dirty="0"/>
          </a:p>
          <a:p>
            <a:pPr lvl="1" algn="just">
              <a:lnSpc>
                <a:spcPct val="170000"/>
              </a:lnSpc>
            </a:pPr>
            <a:endParaRPr lang="pt-BR" sz="1400" dirty="0" smtClean="0"/>
          </a:p>
        </p:txBody>
      </p:sp>
      <p:sp>
        <p:nvSpPr>
          <p:cNvPr id="8" name="Título 2"/>
          <p:cNvSpPr>
            <a:spLocks noGrp="1"/>
          </p:cNvSpPr>
          <p:nvPr>
            <p:ph type="title"/>
          </p:nvPr>
        </p:nvSpPr>
        <p:spPr>
          <a:xfrm>
            <a:off x="457200" y="274638"/>
            <a:ext cx="8229600" cy="1143000"/>
          </a:xfrm>
        </p:spPr>
        <p:txBody>
          <a:bodyPr>
            <a:normAutofit/>
          </a:bodyPr>
          <a:lstStyle/>
          <a:p>
            <a:pPr algn="ctr"/>
            <a:r>
              <a:rPr lang="pt-BR" dirty="0" smtClean="0"/>
              <a:t>CSS - Responsividade</a:t>
            </a:r>
            <a:endParaRPr lang="pt-BR" dirty="0"/>
          </a:p>
        </p:txBody>
      </p:sp>
      <p:sp>
        <p:nvSpPr>
          <p:cNvPr id="4" name="Slide Number Placeholder 3"/>
          <p:cNvSpPr>
            <a:spLocks noGrp="1"/>
          </p:cNvSpPr>
          <p:nvPr>
            <p:ph type="sldNum" sz="quarter" idx="12"/>
          </p:nvPr>
        </p:nvSpPr>
        <p:spPr/>
        <p:txBody>
          <a:bodyPr/>
          <a:lstStyle/>
          <a:p>
            <a:fld id="{64B04174-04F1-4CFC-A68E-9D1BC206F645}" type="slidenum">
              <a:rPr lang="pt-BR" smtClean="0"/>
              <a:pPr/>
              <a:t>289</a:t>
            </a:fld>
            <a:endParaRPr lang="pt-BR"/>
          </a:p>
        </p:txBody>
      </p:sp>
      <p:pic>
        <p:nvPicPr>
          <p:cNvPr id="3" name="Picture 2"/>
          <p:cNvPicPr>
            <a:picLocks noChangeAspect="1"/>
          </p:cNvPicPr>
          <p:nvPr/>
        </p:nvPicPr>
        <p:blipFill>
          <a:blip r:embed="rId3"/>
          <a:stretch>
            <a:fillRect/>
          </a:stretch>
        </p:blipFill>
        <p:spPr>
          <a:xfrm>
            <a:off x="644053" y="2564904"/>
            <a:ext cx="7629525" cy="3619500"/>
          </a:xfrm>
          <a:prstGeom prst="rect">
            <a:avLst/>
          </a:prstGeom>
        </p:spPr>
      </p:pic>
    </p:spTree>
    <p:extLst>
      <p:ext uri="{BB962C8B-B14F-4D97-AF65-F5344CB8AC3E}">
        <p14:creationId xmlns:p14="http://schemas.microsoft.com/office/powerpoint/2010/main" val="394468504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a:xfrm>
            <a:off x="457200" y="1481328"/>
            <a:ext cx="8329642" cy="4525963"/>
          </a:xfrm>
        </p:spPr>
        <p:txBody>
          <a:bodyPr>
            <a:noAutofit/>
          </a:bodyPr>
          <a:lstStyle/>
          <a:p>
            <a:pPr algn="just">
              <a:lnSpc>
                <a:spcPct val="170000"/>
              </a:lnSpc>
            </a:pPr>
            <a:r>
              <a:rPr lang="pt-BR" sz="1600" dirty="0" smtClean="0"/>
              <a:t>Exemplos </a:t>
            </a:r>
            <a:r>
              <a:rPr lang="pt-BR" sz="1600" b="1" dirty="0" smtClean="0"/>
              <a:t>&lt;meta </a:t>
            </a:r>
            <a:r>
              <a:rPr lang="pt-BR" sz="1600" b="1" dirty="0" err="1" smtClean="0"/>
              <a:t>name</a:t>
            </a:r>
            <a:r>
              <a:rPr lang="pt-BR" sz="1600" b="1" dirty="0" smtClean="0"/>
              <a:t>=“”&gt;</a:t>
            </a:r>
            <a:r>
              <a:rPr lang="pt-BR" sz="1600" dirty="0" smtClean="0"/>
              <a:t>:</a:t>
            </a:r>
          </a:p>
          <a:p>
            <a:pPr lvl="1" algn="just">
              <a:lnSpc>
                <a:spcPct val="170000"/>
              </a:lnSpc>
            </a:pPr>
            <a:endParaRPr lang="pt-BR" sz="1400" dirty="0" smtClean="0"/>
          </a:p>
          <a:p>
            <a:pPr marL="1257300" lvl="3" indent="-342900" algn="just">
              <a:lnSpc>
                <a:spcPct val="170000"/>
              </a:lnSpc>
            </a:pPr>
            <a:endParaRPr lang="pt-BR" sz="1200" i="1" dirty="0" smtClean="0"/>
          </a:p>
          <a:p>
            <a:pPr lvl="2" algn="just">
              <a:lnSpc>
                <a:spcPct val="170000"/>
              </a:lnSpc>
              <a:buNone/>
            </a:pPr>
            <a:endParaRPr lang="en-US" sz="1400" dirty="0" smtClean="0"/>
          </a:p>
          <a:p>
            <a:pPr lvl="1" algn="just">
              <a:lnSpc>
                <a:spcPct val="170000"/>
              </a:lnSpc>
            </a:pPr>
            <a:endParaRPr lang="pt-BR" sz="1600" dirty="0" smtClean="0"/>
          </a:p>
          <a:p>
            <a:pPr algn="just">
              <a:lnSpc>
                <a:spcPct val="170000"/>
              </a:lnSpc>
            </a:pPr>
            <a:endParaRPr lang="pt-BR" sz="1800" dirty="0"/>
          </a:p>
        </p:txBody>
      </p:sp>
      <p:sp>
        <p:nvSpPr>
          <p:cNvPr id="3" name="Título 2"/>
          <p:cNvSpPr>
            <a:spLocks noGrp="1"/>
          </p:cNvSpPr>
          <p:nvPr>
            <p:ph type="title"/>
          </p:nvPr>
        </p:nvSpPr>
        <p:spPr/>
        <p:txBody>
          <a:bodyPr/>
          <a:lstStyle/>
          <a:p>
            <a:pPr algn="ctr"/>
            <a:r>
              <a:rPr lang="pt-BR" dirty="0" err="1" smtClean="0"/>
              <a:t>TAGs</a:t>
            </a:r>
            <a:r>
              <a:rPr lang="pt-BR" dirty="0" smtClean="0"/>
              <a:t> HTML</a:t>
            </a:r>
            <a:endParaRPr lang="pt-BR" dirty="0"/>
          </a:p>
        </p:txBody>
      </p:sp>
      <p:sp>
        <p:nvSpPr>
          <p:cNvPr id="9" name="Retângulo 8"/>
          <p:cNvSpPr/>
          <p:nvPr/>
        </p:nvSpPr>
        <p:spPr>
          <a:xfrm>
            <a:off x="179512" y="2214554"/>
            <a:ext cx="8784976" cy="428628"/>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marL="0" lvl="3"/>
            <a:endParaRPr lang="pt-BR" sz="1600" i="1" dirty="0" smtClean="0"/>
          </a:p>
          <a:p>
            <a:pPr marL="0" lvl="3"/>
            <a:endParaRPr lang="pt-BR" sz="700" dirty="0" smtClean="0"/>
          </a:p>
          <a:p>
            <a:pPr marL="0" lvl="3"/>
            <a:r>
              <a:rPr lang="pt-BR" sz="1600" dirty="0" smtClean="0"/>
              <a:t>        &lt;</a:t>
            </a:r>
            <a:r>
              <a:rPr lang="pt-BR" sz="1600" b="1" dirty="0" smtClean="0"/>
              <a:t>meta </a:t>
            </a:r>
            <a:r>
              <a:rPr lang="pt-BR" sz="1600" b="1" dirty="0" err="1" smtClean="0"/>
              <a:t>name</a:t>
            </a:r>
            <a:r>
              <a:rPr lang="pt-BR" sz="1600" dirty="0" smtClean="0"/>
              <a:t>=“</a:t>
            </a:r>
            <a:r>
              <a:rPr lang="pt-BR" sz="1600" dirty="0" err="1" smtClean="0"/>
              <a:t>description</a:t>
            </a:r>
            <a:r>
              <a:rPr lang="pt-BR" sz="1600" dirty="0" smtClean="0"/>
              <a:t>"     </a:t>
            </a:r>
            <a:r>
              <a:rPr lang="pt-BR" sz="1600" b="1" dirty="0" err="1" smtClean="0"/>
              <a:t>content</a:t>
            </a:r>
            <a:r>
              <a:rPr lang="pt-BR" sz="1600" dirty="0" smtClean="0"/>
              <a:t>=“Desenvolvimento web utilizando HTML"&gt;</a:t>
            </a:r>
          </a:p>
          <a:p>
            <a:endParaRPr lang="pt-BR" sz="2400" dirty="0"/>
          </a:p>
        </p:txBody>
      </p:sp>
      <p:sp>
        <p:nvSpPr>
          <p:cNvPr id="5" name="Retângulo 4"/>
          <p:cNvSpPr/>
          <p:nvPr/>
        </p:nvSpPr>
        <p:spPr>
          <a:xfrm>
            <a:off x="179512" y="2928934"/>
            <a:ext cx="8784976" cy="428628"/>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marL="0" lvl="3"/>
            <a:endParaRPr lang="pt-BR" sz="1600" i="1" dirty="0" smtClean="0"/>
          </a:p>
          <a:p>
            <a:pPr marL="0" lvl="3"/>
            <a:endParaRPr lang="pt-BR" sz="700" dirty="0" smtClean="0"/>
          </a:p>
          <a:p>
            <a:pPr marL="0" lvl="3"/>
            <a:r>
              <a:rPr lang="pt-BR" sz="1600" dirty="0" smtClean="0"/>
              <a:t>        &lt;</a:t>
            </a:r>
            <a:r>
              <a:rPr lang="pt-BR" sz="1600" b="1" dirty="0" smtClean="0"/>
              <a:t>meta </a:t>
            </a:r>
            <a:r>
              <a:rPr lang="pt-BR" sz="1600" b="1" dirty="0" err="1" smtClean="0"/>
              <a:t>name</a:t>
            </a:r>
            <a:r>
              <a:rPr lang="pt-BR" sz="1600" dirty="0" smtClean="0"/>
              <a:t>=“</a:t>
            </a:r>
            <a:r>
              <a:rPr lang="pt-BR" sz="1600" dirty="0" err="1" smtClean="0"/>
              <a:t>author</a:t>
            </a:r>
            <a:r>
              <a:rPr lang="pt-BR" sz="1600" dirty="0" smtClean="0"/>
              <a:t>"     </a:t>
            </a:r>
            <a:r>
              <a:rPr lang="pt-BR" sz="1600" b="1" dirty="0" err="1" smtClean="0"/>
              <a:t>content</a:t>
            </a:r>
            <a:r>
              <a:rPr lang="pt-BR" sz="1600" dirty="0" smtClean="0"/>
              <a:t>=“</a:t>
            </a:r>
            <a:r>
              <a:rPr lang="pt-BR" sz="1600" dirty="0" err="1" smtClean="0"/>
              <a:t>Wilton</a:t>
            </a:r>
            <a:r>
              <a:rPr lang="pt-BR" sz="1600" dirty="0" smtClean="0"/>
              <a:t> de Paula Filho"&gt;</a:t>
            </a:r>
          </a:p>
          <a:p>
            <a:endParaRPr lang="pt-BR" sz="2400" dirty="0"/>
          </a:p>
        </p:txBody>
      </p:sp>
      <p:sp>
        <p:nvSpPr>
          <p:cNvPr id="6" name="Retângulo 5"/>
          <p:cNvSpPr/>
          <p:nvPr/>
        </p:nvSpPr>
        <p:spPr>
          <a:xfrm>
            <a:off x="179512" y="3643314"/>
            <a:ext cx="8784976" cy="428628"/>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marL="0" lvl="3"/>
            <a:endParaRPr lang="pt-BR" sz="1600" i="1" dirty="0" smtClean="0"/>
          </a:p>
          <a:p>
            <a:pPr marL="0" lvl="3"/>
            <a:endParaRPr lang="pt-BR" sz="700" dirty="0" smtClean="0"/>
          </a:p>
          <a:p>
            <a:pPr marL="0" lvl="3"/>
            <a:r>
              <a:rPr lang="pt-BR" sz="1600" dirty="0" smtClean="0"/>
              <a:t>        &lt;</a:t>
            </a:r>
            <a:r>
              <a:rPr lang="pt-BR" sz="1600" b="1" dirty="0" smtClean="0"/>
              <a:t>meta </a:t>
            </a:r>
            <a:r>
              <a:rPr lang="pt-BR" sz="1600" b="1" dirty="0" err="1" smtClean="0"/>
              <a:t>name</a:t>
            </a:r>
            <a:r>
              <a:rPr lang="pt-BR" sz="1600" dirty="0" smtClean="0"/>
              <a:t>=“</a:t>
            </a:r>
            <a:r>
              <a:rPr lang="pt-BR" sz="1600" dirty="0" err="1" smtClean="0"/>
              <a:t>reply-to</a:t>
            </a:r>
            <a:r>
              <a:rPr lang="pt-BR" sz="1600" dirty="0" smtClean="0"/>
              <a:t>"     </a:t>
            </a:r>
            <a:r>
              <a:rPr lang="pt-BR" sz="1600" b="1" dirty="0" err="1" smtClean="0"/>
              <a:t>content</a:t>
            </a:r>
            <a:r>
              <a:rPr lang="pt-BR" sz="1600" dirty="0" smtClean="0"/>
              <a:t>=“wiltonfilho@yahoo.com.br"&gt;</a:t>
            </a:r>
          </a:p>
          <a:p>
            <a:endParaRPr lang="pt-BR" sz="2400" dirty="0"/>
          </a:p>
        </p:txBody>
      </p:sp>
      <p:sp>
        <p:nvSpPr>
          <p:cNvPr id="7" name="Retângulo 6"/>
          <p:cNvSpPr/>
          <p:nvPr/>
        </p:nvSpPr>
        <p:spPr>
          <a:xfrm>
            <a:off x="179512" y="4357694"/>
            <a:ext cx="8784976" cy="428628"/>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marL="0" lvl="3"/>
            <a:endParaRPr lang="pt-BR" sz="1600" i="1" dirty="0" smtClean="0"/>
          </a:p>
          <a:p>
            <a:pPr marL="0" lvl="3"/>
            <a:endParaRPr lang="pt-BR" sz="700" dirty="0" smtClean="0"/>
          </a:p>
          <a:p>
            <a:pPr marL="0" lvl="3"/>
            <a:r>
              <a:rPr lang="pt-BR" sz="1600" dirty="0" smtClean="0"/>
              <a:t>        &lt;</a:t>
            </a:r>
            <a:r>
              <a:rPr lang="pt-BR" sz="1600" b="1" dirty="0" smtClean="0"/>
              <a:t>meta </a:t>
            </a:r>
            <a:r>
              <a:rPr lang="pt-BR" sz="1600" b="1" dirty="0" err="1" smtClean="0"/>
              <a:t>name</a:t>
            </a:r>
            <a:r>
              <a:rPr lang="pt-BR" sz="1600" dirty="0" smtClean="0"/>
              <a:t>=“</a:t>
            </a:r>
            <a:r>
              <a:rPr lang="pt-BR" sz="1600" dirty="0" err="1" smtClean="0"/>
              <a:t>generator</a:t>
            </a:r>
            <a:r>
              <a:rPr lang="pt-BR" sz="1600" dirty="0" smtClean="0"/>
              <a:t>"     </a:t>
            </a:r>
            <a:r>
              <a:rPr lang="pt-BR" sz="1600" b="1" dirty="0" err="1" smtClean="0"/>
              <a:t>content</a:t>
            </a:r>
            <a:r>
              <a:rPr lang="pt-BR" sz="1600" dirty="0" smtClean="0"/>
              <a:t>=“Dreamweaver CS6"&gt;</a:t>
            </a:r>
          </a:p>
          <a:p>
            <a:endParaRPr lang="pt-BR" sz="2400" dirty="0"/>
          </a:p>
        </p:txBody>
      </p:sp>
      <p:sp>
        <p:nvSpPr>
          <p:cNvPr id="8" name="Slide Number Placeholder 7"/>
          <p:cNvSpPr>
            <a:spLocks noGrp="1"/>
          </p:cNvSpPr>
          <p:nvPr>
            <p:ph type="sldNum" sz="quarter" idx="12"/>
          </p:nvPr>
        </p:nvSpPr>
        <p:spPr/>
        <p:txBody>
          <a:bodyPr/>
          <a:lstStyle/>
          <a:p>
            <a:fld id="{64B04174-04F1-4CFC-A68E-9D1BC206F645}" type="slidenum">
              <a:rPr lang="pt-BR" smtClean="0"/>
              <a:pPr/>
              <a:t>29</a:t>
            </a:fld>
            <a:endParaRPr lang="pt-BR"/>
          </a:p>
        </p:txBody>
      </p:sp>
    </p:spTree>
  </p:cSld>
  <p:clrMapOvr>
    <a:masterClrMapping/>
  </p:clrMapOvr>
  <p:timing>
    <p:tnLst>
      <p:par>
        <p:cTn id="1" dur="indefinite" restart="never" nodeType="tmRoot"/>
      </p:par>
    </p:tnLst>
  </p:timing>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a:xfrm>
            <a:off x="457200" y="1481328"/>
            <a:ext cx="8435280" cy="4525963"/>
          </a:xfrm>
        </p:spPr>
        <p:txBody>
          <a:bodyPr>
            <a:noAutofit/>
          </a:bodyPr>
          <a:lstStyle/>
          <a:p>
            <a:pPr lvl="0" algn="just">
              <a:lnSpc>
                <a:spcPct val="170000"/>
              </a:lnSpc>
            </a:pPr>
            <a:r>
              <a:rPr lang="pt-BR" sz="2400" b="1" dirty="0" smtClean="0"/>
              <a:t>Media Query</a:t>
            </a:r>
          </a:p>
          <a:p>
            <a:pPr lvl="1" algn="just">
              <a:lnSpc>
                <a:spcPct val="170000"/>
              </a:lnSpc>
            </a:pPr>
            <a:r>
              <a:rPr lang="pt-BR" sz="1800" dirty="0" smtClean="0"/>
              <a:t>Exemplos de uso de Media Queries</a:t>
            </a:r>
          </a:p>
          <a:p>
            <a:pPr lvl="1" algn="just">
              <a:lnSpc>
                <a:spcPct val="170000"/>
              </a:lnSpc>
            </a:pPr>
            <a:r>
              <a:rPr lang="pt-BR" sz="1600" dirty="0"/>
              <a:t>http://www.w3schools.com/css/css3_mediaqueries_ex.asp</a:t>
            </a:r>
            <a:endParaRPr lang="pt-BR" sz="1400" dirty="0" smtClean="0"/>
          </a:p>
        </p:txBody>
      </p:sp>
      <p:sp>
        <p:nvSpPr>
          <p:cNvPr id="8" name="Título 2"/>
          <p:cNvSpPr>
            <a:spLocks noGrp="1"/>
          </p:cNvSpPr>
          <p:nvPr>
            <p:ph type="title"/>
          </p:nvPr>
        </p:nvSpPr>
        <p:spPr>
          <a:xfrm>
            <a:off x="457200" y="274638"/>
            <a:ext cx="8229600" cy="1143000"/>
          </a:xfrm>
        </p:spPr>
        <p:txBody>
          <a:bodyPr>
            <a:normAutofit/>
          </a:bodyPr>
          <a:lstStyle/>
          <a:p>
            <a:pPr algn="ctr"/>
            <a:r>
              <a:rPr lang="pt-BR" dirty="0" smtClean="0"/>
              <a:t>CSS - Responsividade</a:t>
            </a:r>
            <a:endParaRPr lang="pt-BR" dirty="0"/>
          </a:p>
        </p:txBody>
      </p:sp>
      <p:sp>
        <p:nvSpPr>
          <p:cNvPr id="4" name="Slide Number Placeholder 3"/>
          <p:cNvSpPr>
            <a:spLocks noGrp="1"/>
          </p:cNvSpPr>
          <p:nvPr>
            <p:ph type="sldNum" sz="quarter" idx="12"/>
          </p:nvPr>
        </p:nvSpPr>
        <p:spPr/>
        <p:txBody>
          <a:bodyPr/>
          <a:lstStyle/>
          <a:p>
            <a:fld id="{64B04174-04F1-4CFC-A68E-9D1BC206F645}" type="slidenum">
              <a:rPr lang="pt-BR" smtClean="0"/>
              <a:pPr/>
              <a:t>290</a:t>
            </a:fld>
            <a:endParaRPr lang="pt-BR" dirty="0"/>
          </a:p>
        </p:txBody>
      </p:sp>
      <p:pic>
        <p:nvPicPr>
          <p:cNvPr id="6" name="Picture 5"/>
          <p:cNvPicPr>
            <a:picLocks noChangeAspect="1"/>
          </p:cNvPicPr>
          <p:nvPr/>
        </p:nvPicPr>
        <p:blipFill>
          <a:blip r:embed="rId3"/>
          <a:stretch>
            <a:fillRect/>
          </a:stretch>
        </p:blipFill>
        <p:spPr>
          <a:xfrm>
            <a:off x="195262" y="3276665"/>
            <a:ext cx="5924550" cy="1619250"/>
          </a:xfrm>
          <a:prstGeom prst="rect">
            <a:avLst/>
          </a:prstGeom>
        </p:spPr>
      </p:pic>
      <p:pic>
        <p:nvPicPr>
          <p:cNvPr id="7" name="Picture 6"/>
          <p:cNvPicPr>
            <a:picLocks noChangeAspect="1"/>
          </p:cNvPicPr>
          <p:nvPr/>
        </p:nvPicPr>
        <p:blipFill>
          <a:blip r:embed="rId4"/>
          <a:stretch>
            <a:fillRect/>
          </a:stretch>
        </p:blipFill>
        <p:spPr>
          <a:xfrm>
            <a:off x="981075" y="4756278"/>
            <a:ext cx="5400675" cy="1390650"/>
          </a:xfrm>
          <a:prstGeom prst="rect">
            <a:avLst/>
          </a:prstGeom>
        </p:spPr>
      </p:pic>
      <p:pic>
        <p:nvPicPr>
          <p:cNvPr id="9" name="Picture 8"/>
          <p:cNvPicPr>
            <a:picLocks noChangeAspect="1"/>
          </p:cNvPicPr>
          <p:nvPr/>
        </p:nvPicPr>
        <p:blipFill>
          <a:blip r:embed="rId5"/>
          <a:stretch>
            <a:fillRect/>
          </a:stretch>
        </p:blipFill>
        <p:spPr>
          <a:xfrm>
            <a:off x="3163254" y="4126481"/>
            <a:ext cx="5823819" cy="1310035"/>
          </a:xfrm>
          <a:prstGeom prst="rect">
            <a:avLst/>
          </a:prstGeom>
        </p:spPr>
      </p:pic>
    </p:spTree>
    <p:extLst>
      <p:ext uri="{BB962C8B-B14F-4D97-AF65-F5344CB8AC3E}">
        <p14:creationId xmlns:p14="http://schemas.microsoft.com/office/powerpoint/2010/main" val="3602057538"/>
      </p:ext>
    </p:extLst>
  </p:cSld>
  <p:clrMapOvr>
    <a:masterClrMapping/>
  </p:clrMapOvr>
  <p:timing>
    <p:tnLst>
      <p:par>
        <p:cTn id="1" dur="indefinite" restart="never" nodeType="tmRoot"/>
      </p:par>
    </p:tnLst>
  </p:timing>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a:xfrm>
            <a:off x="457200" y="1481328"/>
            <a:ext cx="8435280" cy="4525963"/>
          </a:xfrm>
        </p:spPr>
        <p:txBody>
          <a:bodyPr>
            <a:noAutofit/>
          </a:bodyPr>
          <a:lstStyle/>
          <a:p>
            <a:pPr lvl="0" algn="just">
              <a:lnSpc>
                <a:spcPct val="170000"/>
              </a:lnSpc>
            </a:pPr>
            <a:r>
              <a:rPr lang="pt-BR" sz="2400" b="1" dirty="0" smtClean="0"/>
              <a:t>O elemento &lt;picture&gt; do HTML5</a:t>
            </a:r>
          </a:p>
          <a:p>
            <a:pPr lvl="1" algn="just">
              <a:lnSpc>
                <a:spcPct val="170000"/>
              </a:lnSpc>
            </a:pPr>
            <a:r>
              <a:rPr lang="pt-BR" sz="1800" dirty="0" smtClean="0"/>
              <a:t>Utilizado para definir várias imagens (várias fontes, uma imagem)</a:t>
            </a:r>
          </a:p>
          <a:p>
            <a:pPr lvl="1" algn="just">
              <a:lnSpc>
                <a:spcPct val="170000"/>
              </a:lnSpc>
            </a:pPr>
            <a:r>
              <a:rPr lang="pt-BR" sz="1800" b="1" dirty="0" smtClean="0"/>
              <a:t>srcset</a:t>
            </a:r>
            <a:r>
              <a:rPr lang="pt-BR" sz="1800" dirty="0" smtClean="0"/>
              <a:t>: obrigatório. Define a fonte da imagem</a:t>
            </a:r>
          </a:p>
          <a:p>
            <a:pPr lvl="1" algn="just">
              <a:lnSpc>
                <a:spcPct val="170000"/>
              </a:lnSpc>
            </a:pPr>
            <a:r>
              <a:rPr lang="pt-BR" sz="1800" b="1" dirty="0"/>
              <a:t>m</a:t>
            </a:r>
            <a:r>
              <a:rPr lang="pt-BR" sz="1800" b="1" dirty="0" smtClean="0"/>
              <a:t>edia</a:t>
            </a:r>
            <a:r>
              <a:rPr lang="pt-BR" sz="1800" dirty="0" smtClean="0"/>
              <a:t>: opcional. Aceita media queries do CSS3</a:t>
            </a:r>
          </a:p>
          <a:p>
            <a:pPr lvl="1" algn="just">
              <a:lnSpc>
                <a:spcPct val="170000"/>
              </a:lnSpc>
            </a:pPr>
            <a:r>
              <a:rPr lang="pt-BR" sz="1800" b="1" dirty="0" smtClean="0"/>
              <a:t>&lt;img&gt;</a:t>
            </a:r>
            <a:r>
              <a:rPr lang="pt-BR" sz="1800" dirty="0" smtClean="0"/>
              <a:t>: para navegadores que não oferecem suporte ao &lt;picture&gt;</a:t>
            </a:r>
          </a:p>
          <a:p>
            <a:pPr lvl="1" algn="just">
              <a:lnSpc>
                <a:spcPct val="170000"/>
              </a:lnSpc>
            </a:pPr>
            <a:r>
              <a:rPr lang="pt-BR" sz="1800" b="1" dirty="0" smtClean="0"/>
              <a:t>Exemplo</a:t>
            </a:r>
            <a:r>
              <a:rPr lang="pt-BR" sz="1800" dirty="0" smtClean="0"/>
              <a:t>: </a:t>
            </a:r>
          </a:p>
        </p:txBody>
      </p:sp>
      <p:sp>
        <p:nvSpPr>
          <p:cNvPr id="8" name="Título 2"/>
          <p:cNvSpPr>
            <a:spLocks noGrp="1"/>
          </p:cNvSpPr>
          <p:nvPr>
            <p:ph type="title"/>
          </p:nvPr>
        </p:nvSpPr>
        <p:spPr>
          <a:xfrm>
            <a:off x="457200" y="274638"/>
            <a:ext cx="8229600" cy="1143000"/>
          </a:xfrm>
        </p:spPr>
        <p:txBody>
          <a:bodyPr>
            <a:normAutofit/>
          </a:bodyPr>
          <a:lstStyle/>
          <a:p>
            <a:pPr algn="ctr"/>
            <a:r>
              <a:rPr lang="pt-BR" dirty="0" smtClean="0"/>
              <a:t>CSS3 + HTML5: imagens</a:t>
            </a:r>
            <a:endParaRPr lang="pt-BR" dirty="0"/>
          </a:p>
        </p:txBody>
      </p:sp>
      <p:sp>
        <p:nvSpPr>
          <p:cNvPr id="4" name="Slide Number Placeholder 3"/>
          <p:cNvSpPr>
            <a:spLocks noGrp="1"/>
          </p:cNvSpPr>
          <p:nvPr>
            <p:ph type="sldNum" sz="quarter" idx="12"/>
          </p:nvPr>
        </p:nvSpPr>
        <p:spPr/>
        <p:txBody>
          <a:bodyPr/>
          <a:lstStyle/>
          <a:p>
            <a:fld id="{64B04174-04F1-4CFC-A68E-9D1BC206F645}" type="slidenum">
              <a:rPr lang="pt-BR" smtClean="0"/>
              <a:pPr/>
              <a:t>291</a:t>
            </a:fld>
            <a:endParaRPr lang="pt-BR" dirty="0"/>
          </a:p>
        </p:txBody>
      </p:sp>
      <p:pic>
        <p:nvPicPr>
          <p:cNvPr id="3" name="Picture 2"/>
          <p:cNvPicPr>
            <a:picLocks noChangeAspect="1"/>
          </p:cNvPicPr>
          <p:nvPr/>
        </p:nvPicPr>
        <p:blipFill>
          <a:blip r:embed="rId3"/>
          <a:stretch>
            <a:fillRect/>
          </a:stretch>
        </p:blipFill>
        <p:spPr>
          <a:xfrm>
            <a:off x="971599" y="4759516"/>
            <a:ext cx="7776553" cy="1648428"/>
          </a:xfrm>
          <a:prstGeom prst="rect">
            <a:avLst/>
          </a:prstGeom>
        </p:spPr>
      </p:pic>
    </p:spTree>
    <p:extLst>
      <p:ext uri="{BB962C8B-B14F-4D97-AF65-F5344CB8AC3E}">
        <p14:creationId xmlns:p14="http://schemas.microsoft.com/office/powerpoint/2010/main" val="447753944"/>
      </p:ext>
    </p:extLst>
  </p:cSld>
  <p:clrMapOvr>
    <a:masterClrMapping/>
  </p:clrMapOvr>
  <p:timing>
    <p:tnLst>
      <p:par>
        <p:cTn id="1" dur="indefinite" restart="never" nodeType="tmRoot"/>
      </p:par>
    </p:tnLst>
  </p:timing>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5" name="Rectangle 3"/>
          <p:cNvSpPr>
            <a:spLocks noGrp="1" noChangeArrowheads="1"/>
          </p:cNvSpPr>
          <p:nvPr>
            <p:ph type="body" idx="1"/>
          </p:nvPr>
        </p:nvSpPr>
        <p:spPr>
          <a:xfrm>
            <a:off x="323528" y="1268760"/>
            <a:ext cx="8043890" cy="4357718"/>
          </a:xfrm>
        </p:spPr>
        <p:txBody>
          <a:bodyPr>
            <a:normAutofit/>
          </a:bodyPr>
          <a:lstStyle/>
          <a:p>
            <a:pPr marL="476250" indent="-476250" algn="just">
              <a:lnSpc>
                <a:spcPct val="180000"/>
              </a:lnSpc>
              <a:buSzPct val="100000"/>
            </a:pPr>
            <a:r>
              <a:rPr lang="pt-BR" sz="1800" dirty="0" smtClean="0"/>
              <a:t>Construir o layout mostrado na figura abaixo. As imagens deverão ser alteradas conforme a resolução.</a:t>
            </a:r>
            <a:endParaRPr lang="pt-BR" sz="1400" dirty="0" smtClean="0"/>
          </a:p>
          <a:p>
            <a:pPr marL="476250" indent="-476250" algn="just">
              <a:lnSpc>
                <a:spcPct val="180000"/>
              </a:lnSpc>
              <a:buSzPct val="100000"/>
            </a:pPr>
            <a:endParaRPr lang="pt-BR" sz="1800" dirty="0" smtClean="0"/>
          </a:p>
          <a:p>
            <a:pPr marL="476250" indent="-476250" algn="just">
              <a:lnSpc>
                <a:spcPct val="180000"/>
              </a:lnSpc>
              <a:buSzPct val="100000"/>
            </a:pPr>
            <a:endParaRPr lang="pt-BR" sz="1800" dirty="0" smtClean="0"/>
          </a:p>
          <a:p>
            <a:pPr marL="476250" indent="-476250" algn="just">
              <a:lnSpc>
                <a:spcPct val="180000"/>
              </a:lnSpc>
              <a:buSzPct val="100000"/>
              <a:buFont typeface="+mj-lt"/>
              <a:buAutoNum type="arabicPeriod" startAt="11"/>
            </a:pPr>
            <a:endParaRPr lang="pt-BR" sz="1800" dirty="0" smtClean="0"/>
          </a:p>
          <a:p>
            <a:pPr marL="476250" indent="-476250" algn="just">
              <a:lnSpc>
                <a:spcPct val="180000"/>
              </a:lnSpc>
              <a:buSzPct val="100000"/>
              <a:buFont typeface="+mj-lt"/>
              <a:buAutoNum type="arabicPeriod" startAt="11"/>
            </a:pPr>
            <a:endParaRPr lang="pt-BR" sz="1800" dirty="0" smtClean="0"/>
          </a:p>
          <a:p>
            <a:pPr marL="476250" indent="-476250" algn="just">
              <a:lnSpc>
                <a:spcPct val="180000"/>
              </a:lnSpc>
              <a:buSzPct val="100000"/>
              <a:buFont typeface="+mj-lt"/>
              <a:buAutoNum type="arabicPeriod" startAt="11"/>
            </a:pPr>
            <a:endParaRPr lang="pt-BR" sz="1800" dirty="0" smtClean="0"/>
          </a:p>
          <a:p>
            <a:pPr marL="476250" indent="-476250" algn="just">
              <a:lnSpc>
                <a:spcPct val="180000"/>
              </a:lnSpc>
              <a:buSzPct val="100000"/>
              <a:buFont typeface="+mj-lt"/>
              <a:buAutoNum type="arabicPeriod" startAt="11"/>
            </a:pPr>
            <a:endParaRPr lang="pt-BR" sz="1800" dirty="0" smtClean="0"/>
          </a:p>
          <a:p>
            <a:pPr marL="476250" indent="-476250" algn="just">
              <a:lnSpc>
                <a:spcPct val="180000"/>
              </a:lnSpc>
              <a:buSzPct val="100000"/>
              <a:buFont typeface="+mj-lt"/>
              <a:buAutoNum type="arabicPeriod" startAt="11"/>
            </a:pPr>
            <a:endParaRPr lang="pt-BR" sz="1800" dirty="0" smtClean="0"/>
          </a:p>
          <a:p>
            <a:pPr marL="476250" indent="-476250" algn="just">
              <a:lnSpc>
                <a:spcPct val="180000"/>
              </a:lnSpc>
              <a:buSzPct val="100000"/>
              <a:buFont typeface="+mj-lt"/>
              <a:buAutoNum type="arabicPeriod" startAt="11"/>
            </a:pPr>
            <a:endParaRPr lang="pt-BR" sz="1800" dirty="0" smtClean="0"/>
          </a:p>
          <a:p>
            <a:pPr marL="476250" indent="-476250" algn="just">
              <a:lnSpc>
                <a:spcPct val="180000"/>
              </a:lnSpc>
              <a:buSzPct val="100000"/>
              <a:buNone/>
            </a:pPr>
            <a:endParaRPr lang="pt-BR" sz="1800" dirty="0" smtClean="0"/>
          </a:p>
          <a:p>
            <a:pPr marL="732282" lvl="1" indent="-476250" algn="just">
              <a:lnSpc>
                <a:spcPct val="180000"/>
              </a:lnSpc>
              <a:buSzPct val="100000"/>
              <a:buNone/>
            </a:pPr>
            <a:endParaRPr lang="pt-BR" sz="1400" dirty="0" smtClean="0"/>
          </a:p>
          <a:p>
            <a:pPr marL="970026" lvl="2" indent="-476250" algn="just">
              <a:lnSpc>
                <a:spcPct val="180000"/>
              </a:lnSpc>
              <a:buSzPct val="70000"/>
              <a:buNone/>
            </a:pPr>
            <a:endParaRPr lang="pt-BR" sz="1600" dirty="0" smtClean="0"/>
          </a:p>
          <a:p>
            <a:pPr marL="476250" indent="-476250" algn="just">
              <a:lnSpc>
                <a:spcPct val="180000"/>
              </a:lnSpc>
              <a:buSzPct val="100000"/>
              <a:buNone/>
            </a:pPr>
            <a:endParaRPr lang="pt-BR" sz="1800" dirty="0"/>
          </a:p>
          <a:p>
            <a:pPr marL="476250" indent="-476250" algn="just">
              <a:lnSpc>
                <a:spcPct val="180000"/>
              </a:lnSpc>
            </a:pPr>
            <a:endParaRPr lang="pt-BR" sz="1800" dirty="0"/>
          </a:p>
          <a:p>
            <a:pPr marL="476250" indent="-476250" algn="just">
              <a:lnSpc>
                <a:spcPct val="180000"/>
              </a:lnSpc>
            </a:pPr>
            <a:endParaRPr lang="pt-BR" sz="1800" dirty="0"/>
          </a:p>
          <a:p>
            <a:pPr marL="476250" indent="-476250" algn="just">
              <a:lnSpc>
                <a:spcPct val="180000"/>
              </a:lnSpc>
              <a:buFont typeface="Wingdings" pitchFamily="2" charset="2"/>
              <a:buNone/>
            </a:pPr>
            <a:endParaRPr lang="pt-BR" sz="1800" dirty="0"/>
          </a:p>
        </p:txBody>
      </p:sp>
      <p:sp>
        <p:nvSpPr>
          <p:cNvPr id="6" name="Título 3"/>
          <p:cNvSpPr txBox="1">
            <a:spLocks/>
          </p:cNvSpPr>
          <p:nvPr/>
        </p:nvSpPr>
        <p:spPr>
          <a:xfrm>
            <a:off x="544016" y="201694"/>
            <a:ext cx="7772400" cy="1082056"/>
          </a:xfrm>
          <a:prstGeom prst="rect">
            <a:avLst/>
          </a:prstGeom>
        </p:spPr>
        <p:txBody>
          <a:bodyPr vert="horz" rtlCol="0" anchor="ctr">
            <a:normAutofit/>
            <a:scene3d>
              <a:camera prst="orthographicFront"/>
              <a:lightRig rig="soft" dir="tl">
                <a:rot lat="0" lon="0" rev="0"/>
              </a:lightRig>
            </a:scene3d>
            <a:sp3d contourW="25400" prstMaterial="matte">
              <a:bevelT w="25400" h="55880" prst="artDeco"/>
              <a:contourClr>
                <a:schemeClr val="accent2">
                  <a:tint val="20000"/>
                </a:schemeClr>
              </a:contourClr>
            </a:sp3d>
          </a:bodyPr>
          <a:lst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a:lstStyle>
          <a:p>
            <a:pPr algn="ctr"/>
            <a:r>
              <a:rPr lang="pt-BR" dirty="0" smtClean="0">
                <a:solidFill>
                  <a:srgbClr val="C00000"/>
                </a:solidFill>
              </a:rPr>
              <a:t>Exercício: Laboratório</a:t>
            </a:r>
            <a:endParaRPr lang="pt-BR" dirty="0">
              <a:solidFill>
                <a:srgbClr val="C00000"/>
              </a:solidFill>
            </a:endParaRPr>
          </a:p>
        </p:txBody>
      </p:sp>
      <p:pic>
        <p:nvPicPr>
          <p:cNvPr id="7" name="Picture 2" descr="http://vignette1.wikia.nocookie.net/battlezone/images/9/99/Pc_icon.png/revision/latest?cb=2015021117244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66943" y="99947"/>
            <a:ext cx="1248073" cy="1248073"/>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4"/>
          <a:stretch>
            <a:fillRect/>
          </a:stretch>
        </p:blipFill>
        <p:spPr>
          <a:xfrm>
            <a:off x="467544" y="2852937"/>
            <a:ext cx="2592288" cy="2592288"/>
          </a:xfrm>
          <a:prstGeom prst="rect">
            <a:avLst/>
          </a:prstGeom>
        </p:spPr>
      </p:pic>
      <p:pic>
        <p:nvPicPr>
          <p:cNvPr id="3" name="Picture 2"/>
          <p:cNvPicPr>
            <a:picLocks noChangeAspect="1"/>
          </p:cNvPicPr>
          <p:nvPr/>
        </p:nvPicPr>
        <p:blipFill>
          <a:blip r:embed="rId5"/>
          <a:stretch>
            <a:fillRect/>
          </a:stretch>
        </p:blipFill>
        <p:spPr>
          <a:xfrm>
            <a:off x="3635909" y="2839920"/>
            <a:ext cx="2232235" cy="2856038"/>
          </a:xfrm>
          <a:prstGeom prst="rect">
            <a:avLst/>
          </a:prstGeom>
        </p:spPr>
      </p:pic>
      <p:pic>
        <p:nvPicPr>
          <p:cNvPr id="4" name="Picture 3"/>
          <p:cNvPicPr>
            <a:picLocks noChangeAspect="1"/>
          </p:cNvPicPr>
          <p:nvPr/>
        </p:nvPicPr>
        <p:blipFill>
          <a:blip r:embed="rId6"/>
          <a:stretch>
            <a:fillRect/>
          </a:stretch>
        </p:blipFill>
        <p:spPr>
          <a:xfrm>
            <a:off x="6397540" y="2852937"/>
            <a:ext cx="2206908" cy="3936157"/>
          </a:xfrm>
          <a:prstGeom prst="rect">
            <a:avLst/>
          </a:prstGeom>
        </p:spPr>
      </p:pic>
      <p:sp>
        <p:nvSpPr>
          <p:cNvPr id="8" name="TextBox 7"/>
          <p:cNvSpPr txBox="1"/>
          <p:nvPr/>
        </p:nvSpPr>
        <p:spPr>
          <a:xfrm>
            <a:off x="1228550" y="2517606"/>
            <a:ext cx="1111202" cy="369332"/>
          </a:xfrm>
          <a:prstGeom prst="rect">
            <a:avLst/>
          </a:prstGeom>
          <a:noFill/>
        </p:spPr>
        <p:txBody>
          <a:bodyPr wrap="none" rtlCol="0">
            <a:spAutoFit/>
          </a:bodyPr>
          <a:lstStyle/>
          <a:p>
            <a:r>
              <a:rPr lang="pt-BR" b="1" dirty="0" smtClean="0"/>
              <a:t>Desktop</a:t>
            </a:r>
            <a:endParaRPr lang="pt-BR" b="1" dirty="0"/>
          </a:p>
        </p:txBody>
      </p:sp>
      <p:sp>
        <p:nvSpPr>
          <p:cNvPr id="10" name="TextBox 9"/>
          <p:cNvSpPr txBox="1"/>
          <p:nvPr/>
        </p:nvSpPr>
        <p:spPr>
          <a:xfrm>
            <a:off x="4322322" y="2524080"/>
            <a:ext cx="886781" cy="369332"/>
          </a:xfrm>
          <a:prstGeom prst="rect">
            <a:avLst/>
          </a:prstGeom>
          <a:noFill/>
        </p:spPr>
        <p:txBody>
          <a:bodyPr wrap="none" rtlCol="0">
            <a:spAutoFit/>
          </a:bodyPr>
          <a:lstStyle/>
          <a:p>
            <a:r>
              <a:rPr lang="pt-BR" b="1" dirty="0" smtClean="0"/>
              <a:t>Tablet</a:t>
            </a:r>
            <a:endParaRPr lang="pt-BR" b="1" dirty="0"/>
          </a:p>
        </p:txBody>
      </p:sp>
      <p:sp>
        <p:nvSpPr>
          <p:cNvPr id="11" name="TextBox 10"/>
          <p:cNvSpPr txBox="1"/>
          <p:nvPr/>
        </p:nvSpPr>
        <p:spPr>
          <a:xfrm>
            <a:off x="6778816" y="2524428"/>
            <a:ext cx="1537600" cy="369332"/>
          </a:xfrm>
          <a:prstGeom prst="rect">
            <a:avLst/>
          </a:prstGeom>
          <a:noFill/>
        </p:spPr>
        <p:txBody>
          <a:bodyPr wrap="none" rtlCol="0">
            <a:spAutoFit/>
          </a:bodyPr>
          <a:lstStyle/>
          <a:p>
            <a:r>
              <a:rPr lang="pt-BR" b="1" dirty="0" smtClean="0"/>
              <a:t>Smartphone</a:t>
            </a:r>
            <a:endParaRPr lang="pt-BR" b="1" dirty="0"/>
          </a:p>
        </p:txBody>
      </p:sp>
    </p:spTree>
    <p:extLst>
      <p:ext uri="{BB962C8B-B14F-4D97-AF65-F5344CB8AC3E}">
        <p14:creationId xmlns:p14="http://schemas.microsoft.com/office/powerpoint/2010/main" val="1649753570"/>
      </p:ext>
    </p:extLst>
  </p:cSld>
  <p:clrMapOvr>
    <a:masterClrMapping/>
  </p:clrMapOvr>
  <p:timing>
    <p:tnLst>
      <p:par>
        <p:cTn id="1" dur="indefinite" restart="never" nodeType="tmRoot"/>
      </p:par>
    </p:tnLst>
  </p:timing>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a:xfrm>
            <a:off x="457200" y="1481328"/>
            <a:ext cx="8401080" cy="4525963"/>
          </a:xfrm>
        </p:spPr>
        <p:txBody>
          <a:bodyPr>
            <a:noAutofit/>
          </a:bodyPr>
          <a:lstStyle/>
          <a:p>
            <a:pPr lvl="0" algn="just">
              <a:lnSpc>
                <a:spcPct val="170000"/>
              </a:lnSpc>
            </a:pPr>
            <a:r>
              <a:rPr lang="pt-BR" sz="2000" dirty="0" smtClean="0"/>
              <a:t>Criação de framework próprio</a:t>
            </a:r>
          </a:p>
          <a:p>
            <a:pPr lvl="0" algn="just">
              <a:lnSpc>
                <a:spcPct val="170000"/>
              </a:lnSpc>
            </a:pPr>
            <a:r>
              <a:rPr lang="pt-BR" sz="2000" dirty="0" smtClean="0"/>
              <a:t>Exemplos de frameworks: </a:t>
            </a:r>
          </a:p>
          <a:p>
            <a:pPr lvl="1" algn="just">
              <a:lnSpc>
                <a:spcPct val="170000"/>
              </a:lnSpc>
            </a:pPr>
            <a:r>
              <a:rPr lang="pt-BR" sz="2400" dirty="0" smtClean="0">
                <a:hlinkClick r:id="rId3"/>
              </a:rPr>
              <a:t>Bootstrap</a:t>
            </a:r>
            <a:r>
              <a:rPr lang="pt-BR" sz="2400" dirty="0" smtClean="0"/>
              <a:t> (</a:t>
            </a:r>
            <a:r>
              <a:rPr lang="pt-BR" sz="2400" dirty="0" smtClean="0">
                <a:hlinkClick r:id="rId4"/>
              </a:rPr>
              <a:t>Tutorial no W3Schools</a:t>
            </a:r>
            <a:r>
              <a:rPr lang="pt-BR" sz="2400" dirty="0" smtClean="0"/>
              <a:t>)</a:t>
            </a:r>
            <a:endParaRPr lang="pt-BR" sz="2400" dirty="0" smtClean="0">
              <a:hlinkClick r:id="rId3"/>
            </a:endParaRPr>
          </a:p>
          <a:p>
            <a:pPr lvl="1" algn="just">
              <a:lnSpc>
                <a:spcPct val="170000"/>
              </a:lnSpc>
            </a:pPr>
            <a:r>
              <a:rPr lang="pt-BR" sz="2400" dirty="0" smtClean="0">
                <a:hlinkClick r:id="rId3"/>
              </a:rPr>
              <a:t>w3.css</a:t>
            </a:r>
            <a:endParaRPr lang="pt-BR" sz="2400" dirty="0" smtClean="0"/>
          </a:p>
          <a:p>
            <a:pPr lvl="1" algn="just">
              <a:lnSpc>
                <a:spcPct val="170000"/>
              </a:lnSpc>
            </a:pPr>
            <a:endParaRPr lang="pt-BR" sz="1200" dirty="0" smtClean="0"/>
          </a:p>
        </p:txBody>
      </p:sp>
      <p:sp>
        <p:nvSpPr>
          <p:cNvPr id="8" name="Título 2"/>
          <p:cNvSpPr>
            <a:spLocks noGrp="1"/>
          </p:cNvSpPr>
          <p:nvPr>
            <p:ph type="title"/>
          </p:nvPr>
        </p:nvSpPr>
        <p:spPr>
          <a:xfrm>
            <a:off x="457200" y="274638"/>
            <a:ext cx="8229600" cy="1143000"/>
          </a:xfrm>
        </p:spPr>
        <p:txBody>
          <a:bodyPr>
            <a:normAutofit/>
          </a:bodyPr>
          <a:lstStyle/>
          <a:p>
            <a:pPr algn="ctr"/>
            <a:r>
              <a:rPr lang="pt-BR" dirty="0" smtClean="0"/>
              <a:t>CSS - Responsividade</a:t>
            </a:r>
            <a:endParaRPr lang="pt-BR" dirty="0"/>
          </a:p>
        </p:txBody>
      </p:sp>
      <p:sp>
        <p:nvSpPr>
          <p:cNvPr id="4" name="Slide Number Placeholder 3"/>
          <p:cNvSpPr>
            <a:spLocks noGrp="1"/>
          </p:cNvSpPr>
          <p:nvPr>
            <p:ph type="sldNum" sz="quarter" idx="12"/>
          </p:nvPr>
        </p:nvSpPr>
        <p:spPr/>
        <p:txBody>
          <a:bodyPr/>
          <a:lstStyle/>
          <a:p>
            <a:fld id="{64B04174-04F1-4CFC-A68E-9D1BC206F645}" type="slidenum">
              <a:rPr lang="pt-BR" smtClean="0"/>
              <a:pPr/>
              <a:t>293</a:t>
            </a:fld>
            <a:endParaRPr lang="pt-BR"/>
          </a:p>
        </p:txBody>
      </p:sp>
    </p:spTree>
    <p:extLst>
      <p:ext uri="{BB962C8B-B14F-4D97-AF65-F5344CB8AC3E}">
        <p14:creationId xmlns:p14="http://schemas.microsoft.com/office/powerpoint/2010/main" val="1246948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box(in)">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box(in)">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box(in)">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box(in)">
                                      <p:cBhvr>
                                        <p:cTn id="22" dur="500"/>
                                        <p:tgtEl>
                                          <p:spTgt spid="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6"/>
          <p:cNvSpPr>
            <a:spLocks noGrp="1"/>
          </p:cNvSpPr>
          <p:nvPr>
            <p:ph type="title"/>
          </p:nvPr>
        </p:nvSpPr>
        <p:spPr>
          <a:xfrm>
            <a:off x="457200" y="2420888"/>
            <a:ext cx="8229600" cy="1785950"/>
          </a:xfrm>
        </p:spPr>
        <p:txBody>
          <a:bodyPr>
            <a:noAutofit/>
          </a:bodyPr>
          <a:lstStyle/>
          <a:p>
            <a:pPr algn="ctr"/>
            <a:r>
              <a:rPr lang="pt-BR" sz="6600" dirty="0" smtClean="0">
                <a:effectLst>
                  <a:glow rad="228600">
                    <a:schemeClr val="accent5">
                      <a:satMod val="175000"/>
                      <a:alpha val="40000"/>
                    </a:schemeClr>
                  </a:glow>
                  <a:outerShdw blurRad="31750" dist="25400" dir="5400000" algn="tl" rotWithShape="0">
                    <a:srgbClr val="000000">
                      <a:alpha val="25000"/>
                    </a:srgbClr>
                  </a:outerShdw>
                </a:effectLst>
              </a:rPr>
              <a:t>Hospedagem de páginas web</a:t>
            </a:r>
            <a:endParaRPr lang="pt-BR" sz="3600" dirty="0">
              <a:effectLst>
                <a:glow rad="228600">
                  <a:schemeClr val="accent5">
                    <a:satMod val="175000"/>
                    <a:alpha val="40000"/>
                  </a:schemeClr>
                </a:glow>
                <a:outerShdw blurRad="31750" dist="25400" dir="5400000" algn="tl" rotWithShape="0">
                  <a:srgbClr val="000000">
                    <a:alpha val="25000"/>
                  </a:srgbClr>
                </a:outerShdw>
              </a:effectLst>
            </a:endParaRPr>
          </a:p>
        </p:txBody>
      </p:sp>
      <p:sp>
        <p:nvSpPr>
          <p:cNvPr id="3" name="Slide Number Placeholder 2"/>
          <p:cNvSpPr>
            <a:spLocks noGrp="1"/>
          </p:cNvSpPr>
          <p:nvPr>
            <p:ph type="sldNum" sz="quarter" idx="12"/>
          </p:nvPr>
        </p:nvSpPr>
        <p:spPr>
          <a:xfrm>
            <a:off x="8532440" y="6407945"/>
            <a:ext cx="480592" cy="333423"/>
          </a:xfrm>
        </p:spPr>
        <p:txBody>
          <a:bodyPr/>
          <a:lstStyle/>
          <a:p>
            <a:fld id="{64B04174-04F1-4CFC-A68E-9D1BC206F645}" type="slidenum">
              <a:rPr lang="pt-BR" smtClean="0"/>
              <a:pPr/>
              <a:t>294</a:t>
            </a:fld>
            <a:endParaRPr lang="pt-BR" dirty="0"/>
          </a:p>
        </p:txBody>
      </p:sp>
    </p:spTree>
    <p:extLst>
      <p:ext uri="{BB962C8B-B14F-4D97-AF65-F5344CB8AC3E}">
        <p14:creationId xmlns:p14="http://schemas.microsoft.com/office/powerpoint/2010/main" val="403142362"/>
      </p:ext>
    </p:extLst>
  </p:cSld>
  <p:clrMapOvr>
    <a:masterClrMapping/>
  </p:clrMapOvr>
  <p:timing>
    <p:tnLst>
      <p:par>
        <p:cTn id="1" dur="indefinite" restart="never" nodeType="tmRoot"/>
      </p:par>
    </p:tnLst>
  </p:timing>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214282" y="2813685"/>
            <a:ext cx="8715436" cy="2186951"/>
          </a:xfrm>
        </p:spPr>
        <p:txBody>
          <a:bodyPr>
            <a:noAutofit/>
          </a:bodyPr>
          <a:lstStyle/>
          <a:p>
            <a:pPr algn="ctr"/>
            <a:r>
              <a:rPr lang="en-US" sz="4000" dirty="0" err="1" smtClean="0">
                <a:solidFill>
                  <a:srgbClr val="005250"/>
                </a:solidFill>
                <a:effectLst>
                  <a:outerShdw blurRad="38100" dist="38100" dir="2700000" algn="tl">
                    <a:srgbClr val="C0C0C0"/>
                  </a:outerShdw>
                </a:effectLst>
                <a:latin typeface="Arial" charset="0"/>
              </a:rPr>
              <a:t>Construção</a:t>
            </a:r>
            <a:r>
              <a:rPr lang="en-US" sz="4000" dirty="0" smtClean="0">
                <a:solidFill>
                  <a:srgbClr val="005250"/>
                </a:solidFill>
                <a:effectLst>
                  <a:outerShdw blurRad="38100" dist="38100" dir="2700000" algn="tl">
                    <a:srgbClr val="C0C0C0"/>
                  </a:outerShdw>
                </a:effectLst>
                <a:latin typeface="Arial" charset="0"/>
              </a:rPr>
              <a:t> de Web sites </a:t>
            </a:r>
            <a:br>
              <a:rPr lang="en-US" sz="4000" dirty="0" smtClean="0">
                <a:solidFill>
                  <a:srgbClr val="005250"/>
                </a:solidFill>
                <a:effectLst>
                  <a:outerShdw blurRad="38100" dist="38100" dir="2700000" algn="tl">
                    <a:srgbClr val="C0C0C0"/>
                  </a:outerShdw>
                </a:effectLst>
                <a:latin typeface="Arial" charset="0"/>
              </a:rPr>
            </a:br>
            <a:r>
              <a:rPr lang="en-US" sz="4000" dirty="0" smtClean="0">
                <a:solidFill>
                  <a:srgbClr val="005250"/>
                </a:solidFill>
                <a:effectLst>
                  <a:outerShdw blurRad="38100" dist="38100" dir="2700000" algn="tl">
                    <a:srgbClr val="C0C0C0"/>
                  </a:outerShdw>
                </a:effectLst>
                <a:latin typeface="Arial" charset="0"/>
              </a:rPr>
              <a:t/>
            </a:r>
            <a:br>
              <a:rPr lang="en-US" sz="4000" dirty="0" smtClean="0">
                <a:solidFill>
                  <a:srgbClr val="005250"/>
                </a:solidFill>
                <a:effectLst>
                  <a:outerShdw blurRad="38100" dist="38100" dir="2700000" algn="tl">
                    <a:srgbClr val="C0C0C0"/>
                  </a:outerShdw>
                </a:effectLst>
                <a:latin typeface="Arial" charset="0"/>
              </a:rPr>
            </a:br>
            <a:r>
              <a:rPr lang="en-US" sz="4000" dirty="0" smtClean="0">
                <a:solidFill>
                  <a:srgbClr val="005250"/>
                </a:solidFill>
                <a:effectLst>
                  <a:outerShdw blurRad="38100" dist="38100" dir="2700000" algn="tl">
                    <a:srgbClr val="C0C0C0"/>
                  </a:outerShdw>
                </a:effectLst>
                <a:latin typeface="Arial" charset="0"/>
              </a:rPr>
              <a:t>HTML &amp; CSS</a:t>
            </a:r>
            <a:br>
              <a:rPr lang="en-US" sz="4000" dirty="0" smtClean="0">
                <a:solidFill>
                  <a:srgbClr val="005250"/>
                </a:solidFill>
                <a:effectLst>
                  <a:outerShdw blurRad="38100" dist="38100" dir="2700000" algn="tl">
                    <a:srgbClr val="C0C0C0"/>
                  </a:outerShdw>
                </a:effectLst>
                <a:latin typeface="Arial" charset="0"/>
              </a:rPr>
            </a:br>
            <a:endParaRPr lang="pt-BR" sz="4000" dirty="0"/>
          </a:p>
        </p:txBody>
      </p:sp>
      <p:sp>
        <p:nvSpPr>
          <p:cNvPr id="3" name="Subtítulo 2"/>
          <p:cNvSpPr>
            <a:spLocks noGrp="1"/>
          </p:cNvSpPr>
          <p:nvPr>
            <p:ph type="subTitle" idx="1"/>
          </p:nvPr>
        </p:nvSpPr>
        <p:spPr>
          <a:xfrm>
            <a:off x="685800" y="5731714"/>
            <a:ext cx="7772400" cy="1199704"/>
          </a:xfrm>
        </p:spPr>
        <p:txBody>
          <a:bodyPr>
            <a:noAutofit/>
          </a:bodyPr>
          <a:lstStyle/>
          <a:p>
            <a:pPr marR="0" algn="ctr"/>
            <a:r>
              <a:rPr lang="en-US" sz="1400" b="1" dirty="0" err="1" smtClean="0">
                <a:ln w="12700">
                  <a:solidFill>
                    <a:schemeClr val="tx2">
                      <a:satMod val="155000"/>
                    </a:schemeClr>
                  </a:solidFill>
                  <a:prstDash val="solid"/>
                </a:ln>
                <a:solidFill>
                  <a:schemeClr val="bg2">
                    <a:tint val="85000"/>
                    <a:satMod val="155000"/>
                  </a:schemeClr>
                </a:solidFill>
                <a:effectLst>
                  <a:glow rad="228600">
                    <a:schemeClr val="accent4">
                      <a:satMod val="175000"/>
                      <a:alpha val="40000"/>
                    </a:schemeClr>
                  </a:glow>
                  <a:outerShdw blurRad="41275" dist="20320" dir="1800000" algn="tl" rotWithShape="0">
                    <a:srgbClr val="000000">
                      <a:alpha val="40000"/>
                    </a:srgbClr>
                  </a:outerShdw>
                </a:effectLst>
                <a:latin typeface="Tahoma" pitchFamily="34" charset="0"/>
              </a:rPr>
              <a:t>Disciplina</a:t>
            </a:r>
            <a:r>
              <a:rPr lang="en-US" sz="1400" b="1" dirty="0" smtClean="0">
                <a:ln w="12700">
                  <a:solidFill>
                    <a:schemeClr val="tx2">
                      <a:satMod val="155000"/>
                    </a:schemeClr>
                  </a:solidFill>
                  <a:prstDash val="solid"/>
                </a:ln>
                <a:solidFill>
                  <a:schemeClr val="bg2">
                    <a:tint val="85000"/>
                    <a:satMod val="155000"/>
                  </a:schemeClr>
                </a:solidFill>
                <a:effectLst>
                  <a:glow rad="228600">
                    <a:schemeClr val="accent4">
                      <a:satMod val="175000"/>
                      <a:alpha val="40000"/>
                    </a:schemeClr>
                  </a:glow>
                  <a:outerShdw blurRad="41275" dist="20320" dir="1800000" algn="tl" rotWithShape="0">
                    <a:srgbClr val="000000">
                      <a:alpha val="40000"/>
                    </a:srgbClr>
                  </a:outerShdw>
                </a:effectLst>
                <a:latin typeface="Tahoma" pitchFamily="34" charset="0"/>
              </a:rPr>
              <a:t>: </a:t>
            </a:r>
            <a:r>
              <a:rPr lang="en-US" sz="1400" b="1" dirty="0" err="1" smtClean="0">
                <a:ln w="12700">
                  <a:solidFill>
                    <a:schemeClr val="tx2">
                      <a:satMod val="155000"/>
                    </a:schemeClr>
                  </a:solidFill>
                  <a:prstDash val="solid"/>
                </a:ln>
                <a:solidFill>
                  <a:schemeClr val="bg2">
                    <a:tint val="85000"/>
                    <a:satMod val="155000"/>
                  </a:schemeClr>
                </a:solidFill>
                <a:effectLst>
                  <a:glow rad="228600">
                    <a:schemeClr val="accent4">
                      <a:satMod val="175000"/>
                      <a:alpha val="40000"/>
                    </a:schemeClr>
                  </a:glow>
                  <a:outerShdw blurRad="41275" dist="20320" dir="1800000" algn="tl" rotWithShape="0">
                    <a:srgbClr val="000000">
                      <a:alpha val="40000"/>
                    </a:srgbClr>
                  </a:outerShdw>
                </a:effectLst>
                <a:latin typeface="Tahoma" pitchFamily="34" charset="0"/>
              </a:rPr>
              <a:t>Fundamentos</a:t>
            </a:r>
            <a:r>
              <a:rPr lang="en-US" sz="1400" b="1" dirty="0" smtClean="0">
                <a:ln w="12700">
                  <a:solidFill>
                    <a:schemeClr val="tx2">
                      <a:satMod val="155000"/>
                    </a:schemeClr>
                  </a:solidFill>
                  <a:prstDash val="solid"/>
                </a:ln>
                <a:solidFill>
                  <a:schemeClr val="bg2">
                    <a:tint val="85000"/>
                    <a:satMod val="155000"/>
                  </a:schemeClr>
                </a:solidFill>
                <a:effectLst>
                  <a:glow rad="228600">
                    <a:schemeClr val="accent4">
                      <a:satMod val="175000"/>
                      <a:alpha val="40000"/>
                    </a:schemeClr>
                  </a:glow>
                  <a:outerShdw blurRad="41275" dist="20320" dir="1800000" algn="tl" rotWithShape="0">
                    <a:srgbClr val="000000">
                      <a:alpha val="40000"/>
                    </a:srgbClr>
                  </a:outerShdw>
                </a:effectLst>
                <a:latin typeface="Tahoma" pitchFamily="34" charset="0"/>
              </a:rPr>
              <a:t> de Web Design I</a:t>
            </a:r>
          </a:p>
          <a:p>
            <a:pPr marR="0" algn="ctr"/>
            <a:r>
              <a:rPr lang="en-US" sz="1400" b="1" dirty="0" smtClean="0">
                <a:ln w="12700">
                  <a:solidFill>
                    <a:schemeClr val="tx2">
                      <a:satMod val="155000"/>
                    </a:schemeClr>
                  </a:solidFill>
                  <a:prstDash val="solid"/>
                </a:ln>
                <a:solidFill>
                  <a:schemeClr val="bg2">
                    <a:tint val="85000"/>
                    <a:satMod val="155000"/>
                  </a:schemeClr>
                </a:solidFill>
                <a:effectLst>
                  <a:glow rad="228600">
                    <a:schemeClr val="accent4">
                      <a:satMod val="175000"/>
                      <a:alpha val="40000"/>
                    </a:schemeClr>
                  </a:glow>
                  <a:outerShdw blurRad="41275" dist="20320" dir="1800000" algn="tl" rotWithShape="0">
                    <a:srgbClr val="000000">
                      <a:alpha val="40000"/>
                    </a:srgbClr>
                  </a:outerShdw>
                </a:effectLst>
                <a:latin typeface="Tahoma" pitchFamily="34" charset="0"/>
              </a:rPr>
              <a:t>Prof. </a:t>
            </a:r>
            <a:r>
              <a:rPr lang="en-US" sz="1400" b="1" dirty="0" err="1" smtClean="0">
                <a:ln w="12700">
                  <a:solidFill>
                    <a:schemeClr val="tx2">
                      <a:satMod val="155000"/>
                    </a:schemeClr>
                  </a:solidFill>
                  <a:prstDash val="solid"/>
                </a:ln>
                <a:solidFill>
                  <a:schemeClr val="bg2">
                    <a:tint val="85000"/>
                    <a:satMod val="155000"/>
                  </a:schemeClr>
                </a:solidFill>
                <a:effectLst>
                  <a:glow rad="228600">
                    <a:schemeClr val="accent4">
                      <a:satMod val="175000"/>
                      <a:alpha val="40000"/>
                    </a:schemeClr>
                  </a:glow>
                  <a:outerShdw blurRad="41275" dist="20320" dir="1800000" algn="tl" rotWithShape="0">
                    <a:srgbClr val="000000">
                      <a:alpha val="40000"/>
                    </a:srgbClr>
                  </a:outerShdw>
                </a:effectLst>
                <a:latin typeface="Tahoma" pitchFamily="34" charset="0"/>
              </a:rPr>
              <a:t>M.e</a:t>
            </a:r>
            <a:r>
              <a:rPr lang="en-US" sz="1400" b="1" dirty="0" smtClean="0">
                <a:ln w="12700">
                  <a:solidFill>
                    <a:schemeClr val="tx2">
                      <a:satMod val="155000"/>
                    </a:schemeClr>
                  </a:solidFill>
                  <a:prstDash val="solid"/>
                </a:ln>
                <a:solidFill>
                  <a:schemeClr val="bg2">
                    <a:tint val="85000"/>
                    <a:satMod val="155000"/>
                  </a:schemeClr>
                </a:solidFill>
                <a:effectLst>
                  <a:glow rad="228600">
                    <a:schemeClr val="accent4">
                      <a:satMod val="175000"/>
                      <a:alpha val="40000"/>
                    </a:schemeClr>
                  </a:glow>
                  <a:outerShdw blurRad="41275" dist="20320" dir="1800000" algn="tl" rotWithShape="0">
                    <a:srgbClr val="000000">
                      <a:alpha val="40000"/>
                    </a:srgbClr>
                  </a:outerShdw>
                </a:effectLst>
                <a:latin typeface="Tahoma" pitchFamily="34" charset="0"/>
              </a:rPr>
              <a:t> Wilton de Paula </a:t>
            </a:r>
            <a:r>
              <a:rPr lang="en-US" sz="1400" b="1" dirty="0" err="1" smtClean="0">
                <a:ln w="12700">
                  <a:solidFill>
                    <a:schemeClr val="tx2">
                      <a:satMod val="155000"/>
                    </a:schemeClr>
                  </a:solidFill>
                  <a:prstDash val="solid"/>
                </a:ln>
                <a:solidFill>
                  <a:schemeClr val="bg2">
                    <a:tint val="85000"/>
                    <a:satMod val="155000"/>
                  </a:schemeClr>
                </a:solidFill>
                <a:effectLst>
                  <a:glow rad="228600">
                    <a:schemeClr val="accent4">
                      <a:satMod val="175000"/>
                      <a:alpha val="40000"/>
                    </a:schemeClr>
                  </a:glow>
                  <a:outerShdw blurRad="41275" dist="20320" dir="1800000" algn="tl" rotWithShape="0">
                    <a:srgbClr val="000000">
                      <a:alpha val="40000"/>
                    </a:srgbClr>
                  </a:outerShdw>
                </a:effectLst>
                <a:latin typeface="Tahoma" pitchFamily="34" charset="0"/>
              </a:rPr>
              <a:t>Filho</a:t>
            </a:r>
            <a:endParaRPr lang="pt-BR" sz="1400" b="1" dirty="0" smtClean="0">
              <a:ln w="12700">
                <a:solidFill>
                  <a:schemeClr val="tx2">
                    <a:satMod val="155000"/>
                  </a:schemeClr>
                </a:solidFill>
                <a:prstDash val="solid"/>
              </a:ln>
              <a:solidFill>
                <a:schemeClr val="bg2">
                  <a:tint val="85000"/>
                  <a:satMod val="155000"/>
                </a:schemeClr>
              </a:solidFill>
              <a:effectLst>
                <a:glow rad="228600">
                  <a:schemeClr val="accent4">
                    <a:satMod val="175000"/>
                    <a:alpha val="40000"/>
                  </a:schemeClr>
                </a:glow>
                <a:outerShdw blurRad="41275" dist="20320" dir="1800000" algn="tl" rotWithShape="0">
                  <a:srgbClr val="000000">
                    <a:alpha val="40000"/>
                  </a:srgbClr>
                </a:outerShdw>
              </a:effectLst>
              <a:latin typeface="Tahoma" pitchFamily="34" charset="0"/>
            </a:endParaRPr>
          </a:p>
          <a:p>
            <a:pPr marR="0" algn="ctr"/>
            <a:fld id="{B4583585-9C52-4253-A294-2EDA826C6916}" type="datetime6">
              <a:rPr lang="pt-BR" sz="1400" b="1" smtClean="0">
                <a:ln w="12700">
                  <a:solidFill>
                    <a:schemeClr val="tx2">
                      <a:satMod val="155000"/>
                    </a:schemeClr>
                  </a:solidFill>
                  <a:prstDash val="solid"/>
                </a:ln>
                <a:solidFill>
                  <a:schemeClr val="bg2">
                    <a:tint val="85000"/>
                    <a:satMod val="155000"/>
                  </a:schemeClr>
                </a:solidFill>
                <a:effectLst>
                  <a:glow rad="228600">
                    <a:schemeClr val="accent4">
                      <a:satMod val="175000"/>
                      <a:alpha val="40000"/>
                    </a:schemeClr>
                  </a:glow>
                  <a:outerShdw blurRad="41275" dist="20320" dir="1800000" algn="tl" rotWithShape="0">
                    <a:srgbClr val="000000">
                      <a:alpha val="40000"/>
                    </a:srgbClr>
                  </a:outerShdw>
                </a:effectLst>
                <a:latin typeface="Tahoma" pitchFamily="34" charset="0"/>
              </a:rPr>
              <a:pPr marR="0" algn="ctr"/>
              <a:t>fevereiro de 16</a:t>
            </a:fld>
            <a:endParaRPr lang="en-US" sz="1400" b="1" dirty="0" smtClean="0">
              <a:ln w="12700">
                <a:solidFill>
                  <a:schemeClr val="tx2">
                    <a:satMod val="155000"/>
                  </a:schemeClr>
                </a:solidFill>
                <a:prstDash val="solid"/>
              </a:ln>
              <a:solidFill>
                <a:schemeClr val="bg2">
                  <a:tint val="85000"/>
                  <a:satMod val="155000"/>
                </a:schemeClr>
              </a:solidFill>
              <a:effectLst>
                <a:glow rad="228600">
                  <a:schemeClr val="accent4">
                    <a:satMod val="175000"/>
                    <a:alpha val="40000"/>
                  </a:schemeClr>
                </a:glow>
                <a:outerShdw blurRad="41275" dist="20320" dir="1800000" algn="tl" rotWithShape="0">
                  <a:srgbClr val="000000">
                    <a:alpha val="40000"/>
                  </a:srgbClr>
                </a:outerShdw>
              </a:effectLst>
              <a:latin typeface="Tahoma" pitchFamily="34" charset="0"/>
            </a:endParaRPr>
          </a:p>
        </p:txBody>
      </p:sp>
      <p:pic>
        <p:nvPicPr>
          <p:cNvPr id="6" name="Picture 6" descr="IFuberlandia - logo2"/>
          <p:cNvPicPr>
            <a:picLocks noChangeAspect="1" noChangeArrowheads="1"/>
          </p:cNvPicPr>
          <p:nvPr/>
        </p:nvPicPr>
        <p:blipFill>
          <a:blip r:embed="rId3" cstate="print"/>
          <a:srcRect/>
          <a:stretch>
            <a:fillRect/>
          </a:stretch>
        </p:blipFill>
        <p:spPr bwMode="auto">
          <a:xfrm>
            <a:off x="631825" y="390525"/>
            <a:ext cx="2111375" cy="1285875"/>
          </a:xfrm>
          <a:prstGeom prst="rect">
            <a:avLst/>
          </a:prstGeom>
          <a:noFill/>
          <a:ln w="9525">
            <a:noFill/>
            <a:miter lim="800000"/>
            <a:headEnd/>
            <a:tailEnd/>
          </a:ln>
        </p:spPr>
      </p:pic>
      <p:sp>
        <p:nvSpPr>
          <p:cNvPr id="7" name="Text Box 7"/>
          <p:cNvSpPr txBox="1">
            <a:spLocks noChangeArrowheads="1"/>
          </p:cNvSpPr>
          <p:nvPr/>
        </p:nvSpPr>
        <p:spPr bwMode="auto">
          <a:xfrm>
            <a:off x="2971800" y="609600"/>
            <a:ext cx="5867400" cy="1087438"/>
          </a:xfrm>
          <a:prstGeom prst="rect">
            <a:avLst/>
          </a:prstGeom>
          <a:noFill/>
          <a:ln w="9525">
            <a:noFill/>
            <a:miter lim="800000"/>
            <a:headEnd/>
            <a:tailEnd/>
          </a:ln>
        </p:spPr>
        <p:txBody>
          <a:bodyPr/>
          <a:lstStyle/>
          <a:p>
            <a:pPr algn="ctr">
              <a:lnSpc>
                <a:spcPct val="104000"/>
              </a:lnSpc>
              <a:spcAft>
                <a:spcPts val="1000"/>
              </a:spcAft>
            </a:pPr>
            <a:r>
              <a:rPr lang="pt-BR" sz="1100" b="1">
                <a:latin typeface="Calibri" pitchFamily="34" charset="0"/>
              </a:rPr>
              <a:t>MINISTÉRIO DA EDUCAÇÃO</a:t>
            </a:r>
          </a:p>
          <a:p>
            <a:pPr algn="ctr">
              <a:lnSpc>
                <a:spcPct val="104000"/>
              </a:lnSpc>
            </a:pPr>
            <a:r>
              <a:rPr lang="pt-BR" sz="1100" b="1">
                <a:latin typeface="Times New Roman" pitchFamily="18" charset="0"/>
              </a:rPr>
              <a:t>SECRETARIA DE EDUCAÇÃO PROFISSIONAL E TECNOLÓGICA</a:t>
            </a:r>
            <a:endParaRPr lang="pt-BR" sz="1100">
              <a:latin typeface="Times New Roman" pitchFamily="18" charset="0"/>
            </a:endParaRPr>
          </a:p>
          <a:p>
            <a:pPr algn="ctr">
              <a:lnSpc>
                <a:spcPct val="104000"/>
              </a:lnSpc>
            </a:pPr>
            <a:r>
              <a:rPr lang="pt-BR" sz="1100">
                <a:latin typeface="Times New Roman" pitchFamily="18" charset="0"/>
              </a:rPr>
              <a:t>INSTITUTO FEDERAL DE EDUCAÇÃO, CIÊNCIA E TECNOLOGIA TRIÂNGULO MINEIRO Campus Uberlândia</a:t>
            </a:r>
          </a:p>
          <a:p>
            <a:endParaRPr lang="pt-BR" sz="2400"/>
          </a:p>
        </p:txBody>
      </p:sp>
      <p:sp>
        <p:nvSpPr>
          <p:cNvPr id="5" name="Slide Number Placeholder 4"/>
          <p:cNvSpPr>
            <a:spLocks noGrp="1"/>
          </p:cNvSpPr>
          <p:nvPr>
            <p:ph type="sldNum" sz="quarter" idx="12"/>
          </p:nvPr>
        </p:nvSpPr>
        <p:spPr/>
        <p:txBody>
          <a:bodyPr/>
          <a:lstStyle/>
          <a:p>
            <a:fld id="{64B04174-04F1-4CFC-A68E-9D1BC206F645}" type="slidenum">
              <a:rPr lang="pt-BR" smtClean="0"/>
              <a:pPr/>
              <a:t>295</a:t>
            </a:fld>
            <a:endParaRPr lang="pt-BR"/>
          </a:p>
        </p:txBody>
      </p:sp>
    </p:spTree>
    <p:extLst>
      <p:ext uri="{BB962C8B-B14F-4D97-AF65-F5344CB8AC3E}">
        <p14:creationId xmlns:p14="http://schemas.microsoft.com/office/powerpoint/2010/main" val="270707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a:xfrm>
            <a:off x="457200" y="1268760"/>
            <a:ext cx="8229600" cy="4525963"/>
          </a:xfrm>
        </p:spPr>
        <p:txBody>
          <a:bodyPr>
            <a:normAutofit/>
          </a:bodyPr>
          <a:lstStyle/>
          <a:p>
            <a:pPr lvl="0" algn="just">
              <a:lnSpc>
                <a:spcPct val="170000"/>
              </a:lnSpc>
            </a:pPr>
            <a:r>
              <a:rPr lang="pt-BR" sz="2000" dirty="0" smtClean="0"/>
              <a:t>Histórico HTML</a:t>
            </a:r>
            <a:endParaRPr lang="pt-BR" sz="1400" dirty="0" smtClean="0"/>
          </a:p>
          <a:p>
            <a:pPr lvl="0" algn="just">
              <a:lnSpc>
                <a:spcPct val="170000"/>
              </a:lnSpc>
              <a:buNone/>
            </a:pPr>
            <a:endParaRPr lang="pt-BR" sz="2000" dirty="0" smtClean="0"/>
          </a:p>
          <a:p>
            <a:pPr lvl="0" algn="just">
              <a:lnSpc>
                <a:spcPct val="170000"/>
              </a:lnSpc>
            </a:pPr>
            <a:endParaRPr lang="pt-BR" sz="2000" dirty="0" smtClean="0"/>
          </a:p>
          <a:p>
            <a:pPr lvl="0" algn="just">
              <a:lnSpc>
                <a:spcPct val="170000"/>
              </a:lnSpc>
            </a:pPr>
            <a:endParaRPr lang="pt-BR" sz="2000" dirty="0" smtClean="0"/>
          </a:p>
          <a:p>
            <a:pPr lvl="1" algn="just">
              <a:lnSpc>
                <a:spcPct val="170000"/>
              </a:lnSpc>
            </a:pPr>
            <a:endParaRPr lang="pt-BR" sz="2000" dirty="0" smtClean="0"/>
          </a:p>
          <a:p>
            <a:pPr lvl="0" algn="just">
              <a:lnSpc>
                <a:spcPct val="170000"/>
              </a:lnSpc>
            </a:pPr>
            <a:endParaRPr lang="pt-BR" sz="2400" dirty="0" smtClean="0"/>
          </a:p>
        </p:txBody>
      </p:sp>
      <p:sp>
        <p:nvSpPr>
          <p:cNvPr id="3" name="Título 2"/>
          <p:cNvSpPr>
            <a:spLocks noGrp="1"/>
          </p:cNvSpPr>
          <p:nvPr>
            <p:ph type="title"/>
          </p:nvPr>
        </p:nvSpPr>
        <p:spPr/>
        <p:txBody>
          <a:bodyPr/>
          <a:lstStyle/>
          <a:p>
            <a:pPr algn="ctr"/>
            <a:r>
              <a:rPr lang="pt-BR" dirty="0" smtClean="0"/>
              <a:t>HTML - Histórico</a:t>
            </a:r>
            <a:endParaRPr lang="pt-BR" dirty="0"/>
          </a:p>
        </p:txBody>
      </p:sp>
      <p:pic>
        <p:nvPicPr>
          <p:cNvPr id="7" name="Picture 6"/>
          <p:cNvPicPr>
            <a:picLocks noChangeAspect="1"/>
          </p:cNvPicPr>
          <p:nvPr/>
        </p:nvPicPr>
        <p:blipFill>
          <a:blip r:embed="rId3"/>
          <a:stretch>
            <a:fillRect/>
          </a:stretch>
        </p:blipFill>
        <p:spPr>
          <a:xfrm>
            <a:off x="1547664" y="2060848"/>
            <a:ext cx="6192688" cy="4431924"/>
          </a:xfrm>
          <a:prstGeom prst="rect">
            <a:avLst/>
          </a:prstGeom>
        </p:spPr>
      </p:pic>
      <p:sp>
        <p:nvSpPr>
          <p:cNvPr id="9" name="Slide Number Placeholder 8"/>
          <p:cNvSpPr>
            <a:spLocks noGrp="1"/>
          </p:cNvSpPr>
          <p:nvPr>
            <p:ph type="sldNum" sz="quarter" idx="12"/>
          </p:nvPr>
        </p:nvSpPr>
        <p:spPr/>
        <p:txBody>
          <a:bodyPr/>
          <a:lstStyle/>
          <a:p>
            <a:fld id="{64B04174-04F1-4CFC-A68E-9D1BC206F645}" type="slidenum">
              <a:rPr lang="pt-BR" smtClean="0"/>
              <a:pPr/>
              <a:t>3</a:t>
            </a:fld>
            <a:endParaRPr lang="pt-BR"/>
          </a:p>
        </p:txBody>
      </p:sp>
    </p:spTree>
    <p:extLst>
      <p:ext uri="{BB962C8B-B14F-4D97-AF65-F5344CB8AC3E}">
        <p14:creationId xmlns:p14="http://schemas.microsoft.com/office/powerpoint/2010/main" val="382551324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a:xfrm>
            <a:off x="457200" y="1481328"/>
            <a:ext cx="8329642" cy="4525963"/>
          </a:xfrm>
        </p:spPr>
        <p:txBody>
          <a:bodyPr>
            <a:noAutofit/>
          </a:bodyPr>
          <a:lstStyle/>
          <a:p>
            <a:pPr lvl="0" algn="just">
              <a:lnSpc>
                <a:spcPct val="170000"/>
              </a:lnSpc>
            </a:pPr>
            <a:r>
              <a:rPr lang="pt-BR" sz="1600" dirty="0" smtClean="0"/>
              <a:t>Exemplo </a:t>
            </a:r>
            <a:r>
              <a:rPr lang="pt-BR" sz="1600" b="1" dirty="0" smtClean="0"/>
              <a:t>&lt;meta </a:t>
            </a:r>
            <a:r>
              <a:rPr lang="pt-BR" sz="1600" b="1" dirty="0" err="1" smtClean="0"/>
              <a:t>name</a:t>
            </a:r>
            <a:r>
              <a:rPr lang="pt-BR" sz="1600" b="1" dirty="0" smtClean="0"/>
              <a:t>=“</a:t>
            </a:r>
            <a:r>
              <a:rPr lang="pt-BR" sz="1600" b="1" dirty="0" err="1" smtClean="0"/>
              <a:t>keywords</a:t>
            </a:r>
            <a:r>
              <a:rPr lang="pt-BR" sz="1600" b="1" dirty="0" smtClean="0"/>
              <a:t>”</a:t>
            </a:r>
            <a:r>
              <a:rPr lang="pt-BR" sz="1600" dirty="0" smtClean="0"/>
              <a:t>&gt;</a:t>
            </a:r>
          </a:p>
          <a:p>
            <a:pPr lvl="1" algn="just">
              <a:lnSpc>
                <a:spcPct val="170000"/>
              </a:lnSpc>
            </a:pPr>
            <a:endParaRPr lang="pt-BR" sz="800" dirty="0" smtClean="0"/>
          </a:p>
          <a:p>
            <a:pPr lvl="1" algn="just">
              <a:lnSpc>
                <a:spcPct val="170000"/>
              </a:lnSpc>
            </a:pPr>
            <a:r>
              <a:rPr lang="pt-BR" sz="1400" dirty="0" smtClean="0"/>
              <a:t>Exemplo: Definição de palavras chave do site</a:t>
            </a:r>
          </a:p>
          <a:p>
            <a:pPr marL="1257300" lvl="3" indent="-342900" algn="just">
              <a:lnSpc>
                <a:spcPct val="170000"/>
              </a:lnSpc>
            </a:pPr>
            <a:endParaRPr lang="pt-BR" sz="1200" i="1" dirty="0" smtClean="0"/>
          </a:p>
          <a:p>
            <a:pPr lvl="1" algn="just">
              <a:lnSpc>
                <a:spcPct val="170000"/>
              </a:lnSpc>
            </a:pPr>
            <a:endParaRPr lang="pt-BR" sz="1400" dirty="0" smtClean="0"/>
          </a:p>
          <a:p>
            <a:pPr lvl="1" algn="just">
              <a:lnSpc>
                <a:spcPct val="170000"/>
              </a:lnSpc>
            </a:pPr>
            <a:endParaRPr lang="en-US" sz="1100" dirty="0" smtClean="0"/>
          </a:p>
          <a:p>
            <a:pPr lvl="1" algn="just">
              <a:lnSpc>
                <a:spcPct val="170000"/>
              </a:lnSpc>
            </a:pPr>
            <a:r>
              <a:rPr lang="en-US" sz="1600" b="1" dirty="0" err="1" smtClean="0"/>
              <a:t>Analisadores</a:t>
            </a:r>
            <a:r>
              <a:rPr lang="en-US" sz="1600" b="1" dirty="0" smtClean="0"/>
              <a:t> de </a:t>
            </a:r>
            <a:r>
              <a:rPr lang="en-US" sz="1600" b="1" i="1" dirty="0" smtClean="0"/>
              <a:t>keywords</a:t>
            </a:r>
            <a:r>
              <a:rPr lang="en-US" sz="1600" dirty="0" smtClean="0"/>
              <a:t>:</a:t>
            </a:r>
          </a:p>
          <a:p>
            <a:pPr lvl="2" algn="just">
              <a:lnSpc>
                <a:spcPct val="170000"/>
              </a:lnSpc>
            </a:pPr>
            <a:r>
              <a:rPr lang="en-US" sz="1400" dirty="0" smtClean="0"/>
              <a:t>Google </a:t>
            </a:r>
            <a:r>
              <a:rPr lang="en-US" sz="1400" dirty="0" err="1" smtClean="0"/>
              <a:t>Adwords</a:t>
            </a:r>
            <a:r>
              <a:rPr lang="en-US" sz="1400" dirty="0" smtClean="0"/>
              <a:t> Keyword Tools (</a:t>
            </a:r>
            <a:r>
              <a:rPr lang="pt-BR" sz="1400" dirty="0"/>
              <a:t>https://adwords.google.com.br/KeywordPlanner</a:t>
            </a:r>
            <a:r>
              <a:rPr lang="pt-BR" sz="1400" i="1" dirty="0" smtClean="0"/>
              <a:t>)</a:t>
            </a:r>
            <a:endParaRPr lang="en-US" sz="1400" dirty="0" smtClean="0"/>
          </a:p>
          <a:p>
            <a:pPr lvl="2" algn="just">
              <a:lnSpc>
                <a:spcPct val="170000"/>
              </a:lnSpc>
            </a:pPr>
            <a:r>
              <a:rPr lang="en-US" sz="1400" dirty="0" smtClean="0"/>
              <a:t>Google Insights para </a:t>
            </a:r>
            <a:r>
              <a:rPr lang="en-US" sz="1400" dirty="0" err="1" smtClean="0"/>
              <a:t>pesquisa</a:t>
            </a:r>
            <a:r>
              <a:rPr lang="en-US" sz="1400" dirty="0" smtClean="0"/>
              <a:t> </a:t>
            </a:r>
            <a:r>
              <a:rPr lang="en-US" sz="1400" dirty="0"/>
              <a:t>(https://www.google.com/trends/)</a:t>
            </a:r>
            <a:endParaRPr lang="en-US" sz="1400" dirty="0" smtClean="0"/>
          </a:p>
          <a:p>
            <a:pPr lvl="1" algn="just">
              <a:lnSpc>
                <a:spcPct val="170000"/>
              </a:lnSpc>
            </a:pPr>
            <a:endParaRPr lang="pt-BR" sz="1600" dirty="0" smtClean="0"/>
          </a:p>
          <a:p>
            <a:pPr algn="just">
              <a:lnSpc>
                <a:spcPct val="170000"/>
              </a:lnSpc>
            </a:pPr>
            <a:endParaRPr lang="pt-BR" sz="1800" dirty="0"/>
          </a:p>
        </p:txBody>
      </p:sp>
      <p:sp>
        <p:nvSpPr>
          <p:cNvPr id="3" name="Título 2"/>
          <p:cNvSpPr>
            <a:spLocks noGrp="1"/>
          </p:cNvSpPr>
          <p:nvPr>
            <p:ph type="title"/>
          </p:nvPr>
        </p:nvSpPr>
        <p:spPr/>
        <p:txBody>
          <a:bodyPr/>
          <a:lstStyle/>
          <a:p>
            <a:pPr algn="ctr"/>
            <a:r>
              <a:rPr lang="pt-BR" dirty="0" err="1" smtClean="0"/>
              <a:t>TAGs</a:t>
            </a:r>
            <a:r>
              <a:rPr lang="pt-BR" dirty="0" smtClean="0"/>
              <a:t> HTML</a:t>
            </a:r>
            <a:endParaRPr lang="pt-BR" dirty="0"/>
          </a:p>
        </p:txBody>
      </p:sp>
      <p:sp>
        <p:nvSpPr>
          <p:cNvPr id="4" name="Retângulo 3"/>
          <p:cNvSpPr/>
          <p:nvPr/>
        </p:nvSpPr>
        <p:spPr>
          <a:xfrm>
            <a:off x="179512" y="2857496"/>
            <a:ext cx="8538156" cy="428628"/>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marL="0" lvl="3"/>
            <a:endParaRPr lang="pt-BR" sz="1600" i="1" dirty="0" smtClean="0"/>
          </a:p>
          <a:p>
            <a:pPr marL="0" lvl="3"/>
            <a:endParaRPr lang="pt-BR" sz="700" dirty="0" smtClean="0"/>
          </a:p>
          <a:p>
            <a:pPr marL="0" lvl="3"/>
            <a:r>
              <a:rPr lang="pt-BR" sz="1600" dirty="0" smtClean="0"/>
              <a:t>        &lt;</a:t>
            </a:r>
            <a:r>
              <a:rPr lang="pt-BR" sz="1600" b="1" dirty="0" smtClean="0"/>
              <a:t>meta </a:t>
            </a:r>
            <a:r>
              <a:rPr lang="pt-BR" sz="1600" b="1" dirty="0" err="1" smtClean="0"/>
              <a:t>name</a:t>
            </a:r>
            <a:r>
              <a:rPr lang="pt-BR" sz="1600" dirty="0" smtClean="0"/>
              <a:t>=“</a:t>
            </a:r>
            <a:r>
              <a:rPr lang="pt-BR" sz="1600" dirty="0" err="1" smtClean="0"/>
              <a:t>keywords</a:t>
            </a:r>
            <a:r>
              <a:rPr lang="pt-BR" sz="1600" dirty="0" smtClean="0"/>
              <a:t>"   </a:t>
            </a:r>
            <a:r>
              <a:rPr lang="pt-BR" sz="1600" b="1" dirty="0" err="1" smtClean="0"/>
              <a:t>content</a:t>
            </a:r>
            <a:r>
              <a:rPr lang="pt-BR" sz="1600" dirty="0" smtClean="0"/>
              <a:t>=“web, </a:t>
            </a:r>
            <a:r>
              <a:rPr lang="pt-BR" sz="1600" dirty="0" err="1" smtClean="0"/>
              <a:t>windows</a:t>
            </a:r>
            <a:r>
              <a:rPr lang="pt-BR" sz="1600" dirty="0" smtClean="0"/>
              <a:t>, </a:t>
            </a:r>
            <a:r>
              <a:rPr lang="pt-BR" sz="1600" dirty="0" err="1" smtClean="0"/>
              <a:t>linux</a:t>
            </a:r>
            <a:r>
              <a:rPr lang="pt-BR" sz="1600" dirty="0" smtClean="0"/>
              <a:t>, desenvolvimento"&gt;</a:t>
            </a:r>
          </a:p>
          <a:p>
            <a:endParaRPr lang="pt-BR" sz="2400" dirty="0"/>
          </a:p>
        </p:txBody>
      </p:sp>
      <p:sp>
        <p:nvSpPr>
          <p:cNvPr id="6" name="Slide Number Placeholder 5"/>
          <p:cNvSpPr>
            <a:spLocks noGrp="1"/>
          </p:cNvSpPr>
          <p:nvPr>
            <p:ph type="sldNum" sz="quarter" idx="12"/>
          </p:nvPr>
        </p:nvSpPr>
        <p:spPr/>
        <p:txBody>
          <a:bodyPr/>
          <a:lstStyle/>
          <a:p>
            <a:fld id="{64B04174-04F1-4CFC-A68E-9D1BC206F645}" type="slidenum">
              <a:rPr lang="pt-BR" smtClean="0"/>
              <a:pPr/>
              <a:t>30</a:t>
            </a:fld>
            <a:endParaRPr lang="pt-B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a:xfrm>
            <a:off x="457200" y="1481328"/>
            <a:ext cx="8329642" cy="4525963"/>
          </a:xfrm>
        </p:spPr>
        <p:txBody>
          <a:bodyPr>
            <a:noAutofit/>
          </a:bodyPr>
          <a:lstStyle/>
          <a:p>
            <a:pPr lvl="0" algn="just">
              <a:lnSpc>
                <a:spcPct val="170000"/>
              </a:lnSpc>
            </a:pPr>
            <a:r>
              <a:rPr lang="pt-BR" sz="1600" dirty="0" smtClean="0"/>
              <a:t>Exemplo </a:t>
            </a:r>
            <a:r>
              <a:rPr lang="pt-BR" sz="1600" b="1" dirty="0" smtClean="0"/>
              <a:t>&lt;meta </a:t>
            </a:r>
            <a:r>
              <a:rPr lang="pt-BR" sz="1600" b="1" dirty="0" err="1" smtClean="0"/>
              <a:t>name</a:t>
            </a:r>
            <a:r>
              <a:rPr lang="pt-BR" sz="1600" b="1" dirty="0" smtClean="0"/>
              <a:t>=“</a:t>
            </a:r>
            <a:r>
              <a:rPr lang="pt-BR" sz="1600" b="1" dirty="0" err="1" smtClean="0"/>
              <a:t>robots</a:t>
            </a:r>
            <a:r>
              <a:rPr lang="pt-BR" sz="1600" b="1" dirty="0" smtClean="0"/>
              <a:t>”&gt;</a:t>
            </a:r>
            <a:r>
              <a:rPr lang="pt-BR" sz="1600" dirty="0" smtClean="0"/>
              <a:t>: </a:t>
            </a:r>
          </a:p>
          <a:p>
            <a:pPr lvl="1" algn="just">
              <a:lnSpc>
                <a:spcPct val="170000"/>
              </a:lnSpc>
            </a:pPr>
            <a:endParaRPr lang="pt-BR" sz="800" dirty="0" smtClean="0"/>
          </a:p>
          <a:p>
            <a:pPr lvl="1" algn="just">
              <a:lnSpc>
                <a:spcPct val="170000"/>
              </a:lnSpc>
            </a:pPr>
            <a:r>
              <a:rPr lang="pt-BR" sz="1400" b="1" dirty="0" err="1" smtClean="0"/>
              <a:t>robots</a:t>
            </a:r>
            <a:r>
              <a:rPr lang="pt-BR" sz="1400" dirty="0" smtClean="0"/>
              <a:t>: Diz aos buscadores se as páginas serão indexadas </a:t>
            </a:r>
          </a:p>
          <a:p>
            <a:pPr marL="1257300" lvl="3" indent="-342900" algn="just">
              <a:lnSpc>
                <a:spcPct val="170000"/>
              </a:lnSpc>
            </a:pPr>
            <a:endParaRPr lang="pt-BR" sz="1200" i="1" dirty="0" smtClean="0"/>
          </a:p>
          <a:p>
            <a:pPr lvl="1" algn="just">
              <a:lnSpc>
                <a:spcPct val="170000"/>
              </a:lnSpc>
            </a:pPr>
            <a:endParaRPr lang="pt-BR" sz="1400" dirty="0" smtClean="0"/>
          </a:p>
          <a:p>
            <a:pPr lvl="2" algn="just">
              <a:lnSpc>
                <a:spcPct val="170000"/>
              </a:lnSpc>
              <a:buNone/>
            </a:pPr>
            <a:endParaRPr lang="en-US" sz="1400" dirty="0" smtClean="0"/>
          </a:p>
          <a:p>
            <a:pPr lvl="1" algn="just">
              <a:lnSpc>
                <a:spcPct val="170000"/>
              </a:lnSpc>
            </a:pPr>
            <a:endParaRPr lang="pt-BR" sz="1600" dirty="0" smtClean="0"/>
          </a:p>
          <a:p>
            <a:pPr algn="just">
              <a:lnSpc>
                <a:spcPct val="170000"/>
              </a:lnSpc>
            </a:pPr>
            <a:endParaRPr lang="pt-BR" sz="1800" dirty="0"/>
          </a:p>
        </p:txBody>
      </p:sp>
      <p:sp>
        <p:nvSpPr>
          <p:cNvPr id="3" name="Título 2"/>
          <p:cNvSpPr>
            <a:spLocks noGrp="1"/>
          </p:cNvSpPr>
          <p:nvPr>
            <p:ph type="title"/>
          </p:nvPr>
        </p:nvSpPr>
        <p:spPr/>
        <p:txBody>
          <a:bodyPr/>
          <a:lstStyle/>
          <a:p>
            <a:pPr algn="ctr"/>
            <a:r>
              <a:rPr lang="pt-BR" dirty="0" err="1" smtClean="0"/>
              <a:t>TAGs</a:t>
            </a:r>
            <a:r>
              <a:rPr lang="pt-BR" dirty="0" smtClean="0"/>
              <a:t> HTML</a:t>
            </a:r>
            <a:endParaRPr lang="pt-BR" dirty="0"/>
          </a:p>
        </p:txBody>
      </p:sp>
      <p:sp>
        <p:nvSpPr>
          <p:cNvPr id="4" name="Retângulo 3"/>
          <p:cNvSpPr/>
          <p:nvPr/>
        </p:nvSpPr>
        <p:spPr>
          <a:xfrm>
            <a:off x="467544" y="2786058"/>
            <a:ext cx="8280920" cy="428628"/>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marL="0" lvl="3"/>
            <a:endParaRPr lang="pt-BR" i="1" dirty="0" smtClean="0"/>
          </a:p>
          <a:p>
            <a:pPr marL="0" lvl="3"/>
            <a:endParaRPr lang="pt-BR" sz="800" dirty="0" smtClean="0"/>
          </a:p>
          <a:p>
            <a:pPr marL="0" lvl="3"/>
            <a:r>
              <a:rPr lang="pt-BR" dirty="0" smtClean="0"/>
              <a:t>1.    &lt;</a:t>
            </a:r>
            <a:r>
              <a:rPr lang="pt-BR" b="1" dirty="0" smtClean="0"/>
              <a:t>m</a:t>
            </a:r>
            <a:r>
              <a:rPr lang="en-US" b="1" dirty="0" smtClean="0"/>
              <a:t>eta name</a:t>
            </a:r>
            <a:r>
              <a:rPr lang="en-US" dirty="0" smtClean="0"/>
              <a:t>="robots" </a:t>
            </a:r>
            <a:r>
              <a:rPr lang="en-US" b="1" dirty="0" smtClean="0"/>
              <a:t>content</a:t>
            </a:r>
            <a:r>
              <a:rPr lang="en-US" dirty="0" smtClean="0"/>
              <a:t>="</a:t>
            </a:r>
            <a:r>
              <a:rPr lang="en-US" dirty="0" err="1" smtClean="0"/>
              <a:t>index,follow</a:t>
            </a:r>
            <a:r>
              <a:rPr lang="en-US" dirty="0" smtClean="0"/>
              <a:t>"&gt;</a:t>
            </a:r>
            <a:endParaRPr lang="pt-BR" dirty="0" smtClean="0"/>
          </a:p>
          <a:p>
            <a:endParaRPr lang="pt-BR" sz="2800" dirty="0"/>
          </a:p>
        </p:txBody>
      </p:sp>
      <p:sp>
        <p:nvSpPr>
          <p:cNvPr id="8" name="Retângulo 7"/>
          <p:cNvSpPr/>
          <p:nvPr/>
        </p:nvSpPr>
        <p:spPr>
          <a:xfrm>
            <a:off x="467544" y="3429000"/>
            <a:ext cx="8280920" cy="428628"/>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marL="0" lvl="3"/>
            <a:endParaRPr lang="pt-BR" i="1" dirty="0" smtClean="0"/>
          </a:p>
          <a:p>
            <a:pPr marL="0" lvl="3"/>
            <a:endParaRPr lang="pt-BR" sz="800" dirty="0" smtClean="0"/>
          </a:p>
          <a:p>
            <a:pPr marL="0" lvl="3"/>
            <a:r>
              <a:rPr lang="pt-BR" dirty="0" smtClean="0"/>
              <a:t>2.    &lt;</a:t>
            </a:r>
            <a:r>
              <a:rPr lang="pt-BR" b="1" dirty="0" smtClean="0"/>
              <a:t>m</a:t>
            </a:r>
            <a:r>
              <a:rPr lang="en-US" b="1" dirty="0" smtClean="0"/>
              <a:t>eta name</a:t>
            </a:r>
            <a:r>
              <a:rPr lang="en-US" dirty="0" smtClean="0"/>
              <a:t>="robots" </a:t>
            </a:r>
            <a:r>
              <a:rPr lang="en-US" b="1" dirty="0" smtClean="0"/>
              <a:t>content</a:t>
            </a:r>
            <a:r>
              <a:rPr lang="en-US" dirty="0" smtClean="0"/>
              <a:t>=“</a:t>
            </a:r>
            <a:r>
              <a:rPr lang="en-US" dirty="0" err="1" smtClean="0"/>
              <a:t>noindex,follow</a:t>
            </a:r>
            <a:r>
              <a:rPr lang="en-US" dirty="0" smtClean="0"/>
              <a:t>"&gt;</a:t>
            </a:r>
            <a:endParaRPr lang="pt-BR" dirty="0" smtClean="0"/>
          </a:p>
          <a:p>
            <a:endParaRPr lang="pt-BR" sz="2800" dirty="0"/>
          </a:p>
        </p:txBody>
      </p:sp>
      <p:sp>
        <p:nvSpPr>
          <p:cNvPr id="10" name="Retângulo 9"/>
          <p:cNvSpPr/>
          <p:nvPr/>
        </p:nvSpPr>
        <p:spPr>
          <a:xfrm>
            <a:off x="467544" y="4071942"/>
            <a:ext cx="8280920" cy="428628"/>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marL="0" lvl="3"/>
            <a:endParaRPr lang="pt-BR" i="1" dirty="0" smtClean="0"/>
          </a:p>
          <a:p>
            <a:pPr marL="0" lvl="3"/>
            <a:endParaRPr lang="pt-BR" sz="800" dirty="0" smtClean="0"/>
          </a:p>
          <a:p>
            <a:pPr marL="0" lvl="3"/>
            <a:r>
              <a:rPr lang="pt-BR" dirty="0" smtClean="0"/>
              <a:t>3.    &lt;</a:t>
            </a:r>
            <a:r>
              <a:rPr lang="pt-BR" b="1" dirty="0" smtClean="0"/>
              <a:t>m</a:t>
            </a:r>
            <a:r>
              <a:rPr lang="en-US" b="1" dirty="0" smtClean="0"/>
              <a:t>eta name</a:t>
            </a:r>
            <a:r>
              <a:rPr lang="en-US" dirty="0" smtClean="0"/>
              <a:t>="robots" </a:t>
            </a:r>
            <a:r>
              <a:rPr lang="en-US" b="1" dirty="0" smtClean="0"/>
              <a:t>content</a:t>
            </a:r>
            <a:r>
              <a:rPr lang="en-US" dirty="0" smtClean="0"/>
              <a:t>=“</a:t>
            </a:r>
            <a:r>
              <a:rPr lang="en-US" dirty="0" err="1" smtClean="0"/>
              <a:t>index,nofollow</a:t>
            </a:r>
            <a:r>
              <a:rPr lang="en-US" dirty="0" smtClean="0"/>
              <a:t>"&gt;</a:t>
            </a:r>
            <a:endParaRPr lang="pt-BR" dirty="0" smtClean="0"/>
          </a:p>
          <a:p>
            <a:endParaRPr lang="pt-BR" sz="2800" dirty="0"/>
          </a:p>
        </p:txBody>
      </p:sp>
      <p:sp>
        <p:nvSpPr>
          <p:cNvPr id="11" name="Retângulo 10"/>
          <p:cNvSpPr/>
          <p:nvPr/>
        </p:nvSpPr>
        <p:spPr>
          <a:xfrm>
            <a:off x="467544" y="4714884"/>
            <a:ext cx="8280920" cy="428628"/>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marL="0" lvl="3"/>
            <a:endParaRPr lang="pt-BR" i="1" dirty="0" smtClean="0"/>
          </a:p>
          <a:p>
            <a:pPr marL="0" lvl="3"/>
            <a:endParaRPr lang="pt-BR" sz="800" dirty="0" smtClean="0"/>
          </a:p>
          <a:p>
            <a:pPr marL="0" lvl="3"/>
            <a:r>
              <a:rPr lang="pt-BR" dirty="0" smtClean="0"/>
              <a:t>4.    &lt;</a:t>
            </a:r>
            <a:r>
              <a:rPr lang="pt-BR" b="1" dirty="0" smtClean="0"/>
              <a:t>m</a:t>
            </a:r>
            <a:r>
              <a:rPr lang="en-US" b="1" dirty="0" smtClean="0"/>
              <a:t>eta name</a:t>
            </a:r>
            <a:r>
              <a:rPr lang="en-US" dirty="0" smtClean="0"/>
              <a:t>="robots" </a:t>
            </a:r>
            <a:r>
              <a:rPr lang="en-US" b="1" dirty="0" smtClean="0"/>
              <a:t>content</a:t>
            </a:r>
            <a:r>
              <a:rPr lang="en-US" dirty="0" smtClean="0"/>
              <a:t>=“</a:t>
            </a:r>
            <a:r>
              <a:rPr lang="en-US" dirty="0" err="1" smtClean="0"/>
              <a:t>noindex,nofollow</a:t>
            </a:r>
            <a:r>
              <a:rPr lang="en-US" dirty="0" smtClean="0"/>
              <a:t>"&gt;</a:t>
            </a:r>
            <a:endParaRPr lang="pt-BR" dirty="0" smtClean="0"/>
          </a:p>
          <a:p>
            <a:endParaRPr lang="pt-BR" sz="2800" dirty="0"/>
          </a:p>
        </p:txBody>
      </p:sp>
      <p:sp>
        <p:nvSpPr>
          <p:cNvPr id="12" name="Retângulo 11"/>
          <p:cNvSpPr/>
          <p:nvPr/>
        </p:nvSpPr>
        <p:spPr>
          <a:xfrm>
            <a:off x="467544" y="5429264"/>
            <a:ext cx="8280920" cy="428628"/>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marL="0" lvl="3"/>
            <a:endParaRPr lang="pt-BR" i="1" dirty="0" smtClean="0"/>
          </a:p>
          <a:p>
            <a:pPr marL="0" lvl="3"/>
            <a:endParaRPr lang="pt-BR" sz="800" dirty="0" smtClean="0"/>
          </a:p>
          <a:p>
            <a:pPr marL="0" lvl="3"/>
            <a:r>
              <a:rPr lang="pt-BR" dirty="0" smtClean="0"/>
              <a:t>5.    &lt;</a:t>
            </a:r>
            <a:r>
              <a:rPr lang="pt-BR" b="1" dirty="0" smtClean="0"/>
              <a:t>m</a:t>
            </a:r>
            <a:r>
              <a:rPr lang="en-US" b="1" dirty="0" smtClean="0"/>
              <a:t>eta name</a:t>
            </a:r>
            <a:r>
              <a:rPr lang="en-US" dirty="0" smtClean="0"/>
              <a:t>="robots" </a:t>
            </a:r>
            <a:r>
              <a:rPr lang="en-US" b="1" dirty="0" smtClean="0"/>
              <a:t>content</a:t>
            </a:r>
            <a:r>
              <a:rPr lang="en-US" dirty="0" smtClean="0"/>
              <a:t>=“</a:t>
            </a:r>
            <a:r>
              <a:rPr lang="en-US" dirty="0" err="1" smtClean="0"/>
              <a:t>noarchive</a:t>
            </a:r>
            <a:r>
              <a:rPr lang="en-US" dirty="0" smtClean="0"/>
              <a:t>"&gt;</a:t>
            </a:r>
            <a:endParaRPr lang="pt-BR" dirty="0" smtClean="0"/>
          </a:p>
          <a:p>
            <a:endParaRPr lang="pt-BR" sz="2800" dirty="0"/>
          </a:p>
        </p:txBody>
      </p:sp>
      <p:sp>
        <p:nvSpPr>
          <p:cNvPr id="6" name="Slide Number Placeholder 5"/>
          <p:cNvSpPr>
            <a:spLocks noGrp="1"/>
          </p:cNvSpPr>
          <p:nvPr>
            <p:ph type="sldNum" sz="quarter" idx="12"/>
          </p:nvPr>
        </p:nvSpPr>
        <p:spPr/>
        <p:txBody>
          <a:bodyPr/>
          <a:lstStyle/>
          <a:p>
            <a:fld id="{64B04174-04F1-4CFC-A68E-9D1BC206F645}" type="slidenum">
              <a:rPr lang="pt-BR" smtClean="0"/>
              <a:pPr/>
              <a:t>31</a:t>
            </a:fld>
            <a:endParaRPr lang="pt-B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a:xfrm>
            <a:off x="457200" y="1481328"/>
            <a:ext cx="8329642" cy="4525963"/>
          </a:xfrm>
        </p:spPr>
        <p:txBody>
          <a:bodyPr>
            <a:noAutofit/>
          </a:bodyPr>
          <a:lstStyle/>
          <a:p>
            <a:pPr lvl="0" algn="just">
              <a:lnSpc>
                <a:spcPct val="170000"/>
              </a:lnSpc>
            </a:pPr>
            <a:r>
              <a:rPr lang="pt-BR" sz="1600" dirty="0" smtClean="0"/>
              <a:t>Exemplo </a:t>
            </a:r>
            <a:r>
              <a:rPr lang="pt-BR" sz="1600" b="1" dirty="0" smtClean="0"/>
              <a:t>&lt;meta </a:t>
            </a:r>
            <a:r>
              <a:rPr lang="pt-BR" sz="1600" b="1" dirty="0" err="1" smtClean="0"/>
              <a:t>name</a:t>
            </a:r>
            <a:r>
              <a:rPr lang="pt-BR" sz="1600" b="1" dirty="0" smtClean="0"/>
              <a:t>=“</a:t>
            </a:r>
            <a:r>
              <a:rPr lang="pt-BR" sz="1600" b="1" dirty="0" err="1" smtClean="0"/>
              <a:t>robots</a:t>
            </a:r>
            <a:r>
              <a:rPr lang="pt-BR" sz="1600" b="1" dirty="0" smtClean="0"/>
              <a:t>”&gt;</a:t>
            </a:r>
            <a:r>
              <a:rPr lang="pt-BR" sz="1600" dirty="0" smtClean="0"/>
              <a:t>: </a:t>
            </a:r>
          </a:p>
          <a:p>
            <a:pPr lvl="1" algn="just">
              <a:lnSpc>
                <a:spcPct val="170000"/>
              </a:lnSpc>
            </a:pPr>
            <a:endParaRPr lang="pt-BR" sz="800" dirty="0" smtClean="0"/>
          </a:p>
          <a:p>
            <a:pPr lvl="1" algn="just">
              <a:lnSpc>
                <a:spcPct val="170000"/>
              </a:lnSpc>
            </a:pPr>
            <a:r>
              <a:rPr lang="pt-BR" sz="1400" b="1" dirty="0" smtClean="0">
                <a:solidFill>
                  <a:srgbClr val="FF0000"/>
                </a:solidFill>
              </a:rPr>
              <a:t>OBS</a:t>
            </a:r>
            <a:r>
              <a:rPr lang="pt-BR" sz="1400" dirty="0" smtClean="0"/>
              <a:t>: Para impedir que o Google busque o seu site ou removê-lo dos resultados deste site de busca basta utilizar a seguinte descrição</a:t>
            </a:r>
          </a:p>
          <a:p>
            <a:pPr marL="1257300" lvl="3" indent="-342900" algn="just">
              <a:lnSpc>
                <a:spcPct val="170000"/>
              </a:lnSpc>
            </a:pPr>
            <a:endParaRPr lang="pt-BR" sz="1200" i="1" dirty="0" smtClean="0"/>
          </a:p>
          <a:p>
            <a:pPr lvl="1" algn="just">
              <a:lnSpc>
                <a:spcPct val="170000"/>
              </a:lnSpc>
            </a:pPr>
            <a:endParaRPr lang="pt-BR" sz="1400" dirty="0" smtClean="0"/>
          </a:p>
          <a:p>
            <a:pPr lvl="2" algn="just">
              <a:lnSpc>
                <a:spcPct val="170000"/>
              </a:lnSpc>
              <a:buNone/>
            </a:pPr>
            <a:endParaRPr lang="en-US" sz="1400" dirty="0" smtClean="0"/>
          </a:p>
          <a:p>
            <a:pPr lvl="1" algn="just">
              <a:lnSpc>
                <a:spcPct val="170000"/>
              </a:lnSpc>
            </a:pPr>
            <a:endParaRPr lang="pt-BR" sz="1600" dirty="0" smtClean="0"/>
          </a:p>
          <a:p>
            <a:pPr algn="just">
              <a:lnSpc>
                <a:spcPct val="170000"/>
              </a:lnSpc>
            </a:pPr>
            <a:endParaRPr lang="pt-BR" sz="1800" dirty="0"/>
          </a:p>
        </p:txBody>
      </p:sp>
      <p:sp>
        <p:nvSpPr>
          <p:cNvPr id="3" name="Título 2"/>
          <p:cNvSpPr>
            <a:spLocks noGrp="1"/>
          </p:cNvSpPr>
          <p:nvPr>
            <p:ph type="title"/>
          </p:nvPr>
        </p:nvSpPr>
        <p:spPr/>
        <p:txBody>
          <a:bodyPr/>
          <a:lstStyle/>
          <a:p>
            <a:pPr algn="ctr"/>
            <a:r>
              <a:rPr lang="pt-BR" dirty="0" err="1" smtClean="0"/>
              <a:t>TAGs</a:t>
            </a:r>
            <a:r>
              <a:rPr lang="pt-BR" dirty="0" smtClean="0"/>
              <a:t> HTML</a:t>
            </a:r>
            <a:endParaRPr lang="pt-BR" dirty="0"/>
          </a:p>
        </p:txBody>
      </p:sp>
      <p:sp>
        <p:nvSpPr>
          <p:cNvPr id="11" name="Retângulo 10"/>
          <p:cNvSpPr/>
          <p:nvPr/>
        </p:nvSpPr>
        <p:spPr>
          <a:xfrm>
            <a:off x="1500166" y="3357562"/>
            <a:ext cx="7217502" cy="428628"/>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marL="0" lvl="3"/>
            <a:endParaRPr lang="pt-BR" sz="1600" i="1" dirty="0" smtClean="0"/>
          </a:p>
          <a:p>
            <a:pPr marL="0" lvl="3"/>
            <a:endParaRPr lang="pt-BR" sz="700" dirty="0" smtClean="0"/>
          </a:p>
          <a:p>
            <a:pPr marL="0" lvl="3"/>
            <a:r>
              <a:rPr lang="pt-BR" sz="1600" dirty="0" smtClean="0"/>
              <a:t>    &lt;</a:t>
            </a:r>
            <a:r>
              <a:rPr lang="pt-BR" sz="1600" b="1" dirty="0" smtClean="0"/>
              <a:t>m</a:t>
            </a:r>
            <a:r>
              <a:rPr lang="en-US" sz="1600" b="1" dirty="0" smtClean="0"/>
              <a:t>eta name</a:t>
            </a:r>
            <a:r>
              <a:rPr lang="en-US" sz="1600" dirty="0" smtClean="0"/>
              <a:t>= " </a:t>
            </a:r>
            <a:r>
              <a:rPr lang="en-US" sz="1600" dirty="0" err="1" smtClean="0"/>
              <a:t>googlebot</a:t>
            </a:r>
            <a:r>
              <a:rPr lang="en-US" sz="1600" dirty="0" smtClean="0"/>
              <a:t>"    </a:t>
            </a:r>
            <a:r>
              <a:rPr lang="en-US" sz="1600" b="1" dirty="0" smtClean="0"/>
              <a:t>content</a:t>
            </a:r>
            <a:r>
              <a:rPr lang="en-US" sz="1600" dirty="0" smtClean="0"/>
              <a:t>= " </a:t>
            </a:r>
            <a:r>
              <a:rPr lang="en-US" sz="1600" dirty="0" err="1" smtClean="0"/>
              <a:t>noindex,nofollow</a:t>
            </a:r>
            <a:r>
              <a:rPr lang="en-US" sz="1600" dirty="0" smtClean="0"/>
              <a:t> "&gt;</a:t>
            </a:r>
            <a:endParaRPr lang="pt-BR" sz="1600" dirty="0" smtClean="0"/>
          </a:p>
          <a:p>
            <a:endParaRPr lang="pt-BR" sz="2400" dirty="0"/>
          </a:p>
        </p:txBody>
      </p:sp>
      <p:pic>
        <p:nvPicPr>
          <p:cNvPr id="2050" name="Picture 2"/>
          <p:cNvPicPr>
            <a:picLocks noChangeAspect="1" noChangeArrowheads="1"/>
          </p:cNvPicPr>
          <p:nvPr/>
        </p:nvPicPr>
        <p:blipFill>
          <a:blip r:embed="rId3" cstate="print"/>
          <a:srcRect/>
          <a:stretch>
            <a:fillRect/>
          </a:stretch>
        </p:blipFill>
        <p:spPr bwMode="auto">
          <a:xfrm>
            <a:off x="6781829" y="4252934"/>
            <a:ext cx="1933575" cy="2247900"/>
          </a:xfrm>
          <a:prstGeom prst="rect">
            <a:avLst/>
          </a:prstGeom>
          <a:noFill/>
          <a:ln w="9525">
            <a:noFill/>
            <a:miter lim="800000"/>
            <a:headEnd/>
            <a:tailEnd/>
          </a:ln>
        </p:spPr>
      </p:pic>
      <p:sp>
        <p:nvSpPr>
          <p:cNvPr id="13" name="CaixaDeTexto 12"/>
          <p:cNvSpPr txBox="1"/>
          <p:nvPr/>
        </p:nvSpPr>
        <p:spPr>
          <a:xfrm>
            <a:off x="7292391" y="6470661"/>
            <a:ext cx="960519" cy="276999"/>
          </a:xfrm>
          <a:prstGeom prst="rect">
            <a:avLst/>
          </a:prstGeom>
          <a:noFill/>
        </p:spPr>
        <p:txBody>
          <a:bodyPr wrap="none" rtlCol="0">
            <a:spAutoFit/>
          </a:bodyPr>
          <a:lstStyle/>
          <a:p>
            <a:r>
              <a:rPr lang="pt-BR" sz="1200" b="1" dirty="0" err="1" smtClean="0"/>
              <a:t>Googlebot</a:t>
            </a:r>
            <a:endParaRPr lang="pt-BR" sz="1200" b="1" dirty="0"/>
          </a:p>
        </p:txBody>
      </p:sp>
      <p:graphicFrame>
        <p:nvGraphicFramePr>
          <p:cNvPr id="14" name="Diagrama 13"/>
          <p:cNvGraphicFramePr/>
          <p:nvPr/>
        </p:nvGraphicFramePr>
        <p:xfrm>
          <a:off x="1214414" y="4950312"/>
          <a:ext cx="5286412" cy="114298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8" name="CaixaDeTexto 7"/>
          <p:cNvSpPr txBox="1"/>
          <p:nvPr/>
        </p:nvSpPr>
        <p:spPr>
          <a:xfrm>
            <a:off x="467544" y="4149080"/>
            <a:ext cx="5965095" cy="830997"/>
          </a:xfrm>
          <a:prstGeom prst="rect">
            <a:avLst/>
          </a:prstGeom>
          <a:noFill/>
        </p:spPr>
        <p:txBody>
          <a:bodyPr wrap="none" rtlCol="0">
            <a:spAutoFit/>
          </a:bodyPr>
          <a:lstStyle/>
          <a:p>
            <a:r>
              <a:rPr lang="pt-BR" sz="1200" dirty="0" smtClean="0"/>
              <a:t>Links úteis: </a:t>
            </a:r>
          </a:p>
          <a:p>
            <a:r>
              <a:rPr lang="pt-BR" sz="1200" dirty="0" smtClean="0">
                <a:hlinkClick r:id="rId9"/>
              </a:rPr>
              <a:t>http://www.robotstxt.org/faq.html</a:t>
            </a:r>
            <a:endParaRPr lang="pt-BR" sz="1200" dirty="0" smtClean="0"/>
          </a:p>
          <a:p>
            <a:r>
              <a:rPr lang="pt-BR" sz="1200" dirty="0" smtClean="0">
                <a:hlinkClick r:id="rId10"/>
              </a:rPr>
              <a:t>http://www.google.com/support/webmasters/bin/answer.</a:t>
            </a:r>
            <a:r>
              <a:rPr lang="pt-BR" sz="1200" dirty="0" err="1" smtClean="0">
                <a:hlinkClick r:id="rId10"/>
              </a:rPr>
              <a:t>py</a:t>
            </a:r>
            <a:r>
              <a:rPr lang="pt-BR" sz="1200" dirty="0" smtClean="0">
                <a:hlinkClick r:id="rId10"/>
              </a:rPr>
              <a:t>?</a:t>
            </a:r>
            <a:r>
              <a:rPr lang="pt-BR" sz="1200" dirty="0" err="1" smtClean="0">
                <a:hlinkClick r:id="rId10"/>
              </a:rPr>
              <a:t>answer</a:t>
            </a:r>
            <a:r>
              <a:rPr lang="pt-BR" sz="1200" dirty="0" smtClean="0">
                <a:hlinkClick r:id="rId10"/>
              </a:rPr>
              <a:t>=35769</a:t>
            </a:r>
            <a:endParaRPr lang="pt-BR" sz="1200" dirty="0" smtClean="0"/>
          </a:p>
          <a:p>
            <a:endParaRPr lang="pt-BR" sz="1200" dirty="0"/>
          </a:p>
        </p:txBody>
      </p:sp>
      <p:sp>
        <p:nvSpPr>
          <p:cNvPr id="5" name="Slide Number Placeholder 4"/>
          <p:cNvSpPr>
            <a:spLocks noGrp="1"/>
          </p:cNvSpPr>
          <p:nvPr>
            <p:ph type="sldNum" sz="quarter" idx="12"/>
          </p:nvPr>
        </p:nvSpPr>
        <p:spPr/>
        <p:txBody>
          <a:bodyPr/>
          <a:lstStyle/>
          <a:p>
            <a:fld id="{64B04174-04F1-4CFC-A68E-9D1BC206F645}" type="slidenum">
              <a:rPr lang="pt-BR" smtClean="0"/>
              <a:pPr/>
              <a:t>32</a:t>
            </a:fld>
            <a:endParaRPr lang="pt-B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ctrTitle"/>
          </p:nvPr>
        </p:nvSpPr>
        <p:spPr>
          <a:xfrm>
            <a:off x="544016" y="42688"/>
            <a:ext cx="7772400" cy="1082056"/>
          </a:xfrm>
        </p:spPr>
        <p:txBody>
          <a:bodyPr>
            <a:norm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pt-BR" sz="4100" dirty="0" smtClean="0">
                <a:solidFill>
                  <a:srgbClr val="C00000"/>
                </a:solidFill>
              </a:rPr>
              <a:t>Exercício: Laboratório</a:t>
            </a:r>
            <a:endParaRPr lang="pt-BR" sz="4100" dirty="0">
              <a:solidFill>
                <a:srgbClr val="C00000"/>
              </a:solidFill>
            </a:endParaRPr>
          </a:p>
        </p:txBody>
      </p:sp>
      <p:sp>
        <p:nvSpPr>
          <p:cNvPr id="6" name="Retângulo 5"/>
          <p:cNvSpPr/>
          <p:nvPr/>
        </p:nvSpPr>
        <p:spPr>
          <a:xfrm>
            <a:off x="857224" y="3000372"/>
            <a:ext cx="6929486" cy="29289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 name="Subtítulo 4"/>
          <p:cNvSpPr>
            <a:spLocks noGrp="1"/>
          </p:cNvSpPr>
          <p:nvPr>
            <p:ph type="subTitle" idx="1"/>
          </p:nvPr>
        </p:nvSpPr>
        <p:spPr>
          <a:xfrm>
            <a:off x="485520" y="1357298"/>
            <a:ext cx="8286808" cy="3500462"/>
          </a:xfrm>
          <a:noFill/>
          <a:ln>
            <a:noFill/>
          </a:ln>
          <a:effectLst/>
        </p:spPr>
        <p:txBody>
          <a:bodyPr>
            <a:noAutofit/>
          </a:bodyPr>
          <a:lstStyle/>
          <a:p>
            <a:pPr algn="just">
              <a:lnSpc>
                <a:spcPct val="150000"/>
              </a:lnSpc>
            </a:pPr>
            <a:r>
              <a:rPr lang="pt-BR" sz="2400" dirty="0"/>
              <a:t>Construa uma página HTML com as seguintes características (utilize o conceito de Meta </a:t>
            </a:r>
            <a:r>
              <a:rPr lang="pt-BR" sz="2400" dirty="0" err="1"/>
              <a:t>Tags</a:t>
            </a:r>
            <a:r>
              <a:rPr lang="pt-BR" sz="2400" dirty="0"/>
              <a:t>):</a:t>
            </a:r>
          </a:p>
          <a:p>
            <a:pPr lvl="1" algn="just">
              <a:lnSpc>
                <a:spcPct val="150000"/>
              </a:lnSpc>
              <a:buFont typeface="Arial" pitchFamily="34" charset="0"/>
              <a:buChar char="•"/>
            </a:pPr>
            <a:endParaRPr lang="pt-BR" sz="2000" dirty="0"/>
          </a:p>
          <a:p>
            <a:pPr lvl="1" algn="just">
              <a:lnSpc>
                <a:spcPct val="150000"/>
              </a:lnSpc>
              <a:buFont typeface="Arial" pitchFamily="34" charset="0"/>
              <a:buChar char="•"/>
            </a:pPr>
            <a:endParaRPr lang="pt-BR" sz="2000" dirty="0"/>
          </a:p>
          <a:p>
            <a:pPr algn="just">
              <a:lnSpc>
                <a:spcPct val="150000"/>
              </a:lnSpc>
            </a:pPr>
            <a:endParaRPr lang="pt-BR" sz="2400" dirty="0"/>
          </a:p>
        </p:txBody>
      </p:sp>
      <p:sp>
        <p:nvSpPr>
          <p:cNvPr id="7" name="CaixaDeTexto 6"/>
          <p:cNvSpPr txBox="1"/>
          <p:nvPr/>
        </p:nvSpPr>
        <p:spPr>
          <a:xfrm>
            <a:off x="395536" y="2636912"/>
            <a:ext cx="8442281" cy="4108817"/>
          </a:xfrm>
          <a:prstGeom prst="rect">
            <a:avLst/>
          </a:prstGeom>
          <a:solidFill>
            <a:schemeClr val="bg1"/>
          </a:solidFill>
        </p:spPr>
        <p:txBody>
          <a:bodyPr wrap="square" rtlCol="0">
            <a:spAutoFit/>
          </a:bodyPr>
          <a:lstStyle/>
          <a:p>
            <a:pPr lvl="1" algn="just">
              <a:lnSpc>
                <a:spcPct val="150000"/>
              </a:lnSpc>
              <a:buFont typeface="Arial" pitchFamily="34" charset="0"/>
              <a:buChar char="•"/>
            </a:pPr>
            <a:r>
              <a:rPr lang="pt-BR" dirty="0">
                <a:solidFill>
                  <a:srgbClr val="FF0000"/>
                </a:solidFill>
              </a:rPr>
              <a:t> Linguagem de marcação utilizada: HTML</a:t>
            </a:r>
          </a:p>
          <a:p>
            <a:pPr lvl="1" algn="just">
              <a:lnSpc>
                <a:spcPct val="150000"/>
              </a:lnSpc>
              <a:buFont typeface="Arial" pitchFamily="34" charset="0"/>
              <a:buChar char="•"/>
            </a:pPr>
            <a:r>
              <a:rPr lang="pt-BR" dirty="0">
                <a:solidFill>
                  <a:srgbClr val="FF0000"/>
                </a:solidFill>
              </a:rPr>
              <a:t> Conjunto de caracteres: ISO-8859-1</a:t>
            </a:r>
          </a:p>
          <a:p>
            <a:pPr lvl="1" algn="just">
              <a:lnSpc>
                <a:spcPct val="150000"/>
              </a:lnSpc>
              <a:buFont typeface="Arial" pitchFamily="34" charset="0"/>
              <a:buChar char="•"/>
            </a:pPr>
            <a:r>
              <a:rPr lang="pt-BR" dirty="0">
                <a:solidFill>
                  <a:srgbClr val="FF0000"/>
                </a:solidFill>
              </a:rPr>
              <a:t> Linguagem utilizada: português do </a:t>
            </a:r>
            <a:r>
              <a:rPr lang="pt-BR" dirty="0" smtClean="0">
                <a:solidFill>
                  <a:srgbClr val="FF0000"/>
                </a:solidFill>
              </a:rPr>
              <a:t>Brasil (Defina na TAG &lt;</a:t>
            </a:r>
            <a:r>
              <a:rPr lang="pt-BR" dirty="0" err="1" smtClean="0">
                <a:solidFill>
                  <a:srgbClr val="FF0000"/>
                </a:solidFill>
              </a:rPr>
              <a:t>html</a:t>
            </a:r>
            <a:r>
              <a:rPr lang="pt-BR" dirty="0" smtClean="0">
                <a:solidFill>
                  <a:srgbClr val="FF0000"/>
                </a:solidFill>
              </a:rPr>
              <a:t>&gt;)</a:t>
            </a:r>
            <a:endParaRPr lang="pt-BR" dirty="0">
              <a:solidFill>
                <a:srgbClr val="FF0000"/>
              </a:solidFill>
            </a:endParaRPr>
          </a:p>
          <a:p>
            <a:pPr lvl="1" algn="just">
              <a:lnSpc>
                <a:spcPct val="150000"/>
              </a:lnSpc>
              <a:buFont typeface="Arial" pitchFamily="34" charset="0"/>
              <a:buChar char="•"/>
            </a:pPr>
            <a:r>
              <a:rPr lang="pt-BR" dirty="0">
                <a:solidFill>
                  <a:srgbClr val="FF0000"/>
                </a:solidFill>
              </a:rPr>
              <a:t>  Atualização da página: a cada 10 segundos</a:t>
            </a:r>
          </a:p>
          <a:p>
            <a:pPr lvl="1" algn="just">
              <a:lnSpc>
                <a:spcPct val="150000"/>
              </a:lnSpc>
              <a:buFont typeface="Arial" pitchFamily="34" charset="0"/>
              <a:buChar char="•"/>
            </a:pPr>
            <a:r>
              <a:rPr lang="pt-BR" dirty="0">
                <a:solidFill>
                  <a:srgbClr val="FF0000"/>
                </a:solidFill>
              </a:rPr>
              <a:t>  Defina o nome e email do desenvolvedor</a:t>
            </a:r>
          </a:p>
          <a:p>
            <a:pPr lvl="1" algn="just">
              <a:lnSpc>
                <a:spcPct val="150000"/>
              </a:lnSpc>
              <a:buFont typeface="Arial" pitchFamily="34" charset="0"/>
              <a:buChar char="•"/>
            </a:pPr>
            <a:r>
              <a:rPr lang="pt-BR" dirty="0">
                <a:solidFill>
                  <a:srgbClr val="FF0000"/>
                </a:solidFill>
              </a:rPr>
              <a:t>  </a:t>
            </a:r>
            <a:r>
              <a:rPr lang="pt-BR" dirty="0" smtClean="0">
                <a:solidFill>
                  <a:srgbClr val="FF0000"/>
                </a:solidFill>
              </a:rPr>
              <a:t>Defina no cabeçalho entre 3 a 5 palavras chave</a:t>
            </a:r>
            <a:endParaRPr lang="pt-BR" dirty="0">
              <a:solidFill>
                <a:srgbClr val="FF0000"/>
              </a:solidFill>
            </a:endParaRPr>
          </a:p>
          <a:p>
            <a:pPr lvl="1" algn="just">
              <a:lnSpc>
                <a:spcPct val="150000"/>
              </a:lnSpc>
              <a:buFont typeface="Arial" pitchFamily="34" charset="0"/>
              <a:buChar char="•"/>
            </a:pPr>
            <a:r>
              <a:rPr lang="pt-BR" dirty="0">
                <a:solidFill>
                  <a:srgbClr val="FF0000"/>
                </a:solidFill>
              </a:rPr>
              <a:t>  Permita que as páginas do seu projeto sejam indexadas pelos buscadores</a:t>
            </a:r>
          </a:p>
          <a:p>
            <a:pPr lvl="1" algn="just">
              <a:lnSpc>
                <a:spcPct val="150000"/>
              </a:lnSpc>
              <a:buFont typeface="Arial" pitchFamily="34" charset="0"/>
              <a:buChar char="•"/>
            </a:pPr>
            <a:r>
              <a:rPr lang="pt-BR" dirty="0">
                <a:solidFill>
                  <a:srgbClr val="FF0000"/>
                </a:solidFill>
              </a:rPr>
              <a:t>  Descreva o conteúdo da página</a:t>
            </a:r>
          </a:p>
          <a:p>
            <a:endParaRPr lang="pt-BR" dirty="0">
              <a:solidFill>
                <a:srgbClr val="FF0000"/>
              </a:solidFill>
            </a:endParaRPr>
          </a:p>
        </p:txBody>
      </p:sp>
      <p:pic>
        <p:nvPicPr>
          <p:cNvPr id="3074" name="Picture 2" descr="http://vignette1.wikia.nocookie.net/battlezone/images/9/99/Pc_icon.png/revision/latest?cb=2015021117244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66943" y="99947"/>
            <a:ext cx="1248073" cy="1248073"/>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2"/>
          </p:nvPr>
        </p:nvSpPr>
        <p:spPr/>
        <p:txBody>
          <a:bodyPr/>
          <a:lstStyle/>
          <a:p>
            <a:fld id="{64B04174-04F1-4CFC-A68E-9D1BC206F645}" type="slidenum">
              <a:rPr lang="pt-BR" smtClean="0"/>
              <a:pPr/>
              <a:t>33</a:t>
            </a:fld>
            <a:endParaRPr lang="pt-B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pPr algn="ctr"/>
            <a:r>
              <a:rPr lang="pt-BR" dirty="0" smtClean="0">
                <a:solidFill>
                  <a:srgbClr val="C00000"/>
                </a:solidFill>
              </a:rPr>
              <a:t>Exercício: Casa</a:t>
            </a:r>
            <a:endParaRPr lang="pt-BR" dirty="0">
              <a:solidFill>
                <a:srgbClr val="C00000"/>
              </a:solidFill>
            </a:endParaRPr>
          </a:p>
        </p:txBody>
      </p:sp>
      <p:sp>
        <p:nvSpPr>
          <p:cNvPr id="10" name="Espaço Reservado para Conteúdo 1"/>
          <p:cNvSpPr>
            <a:spLocks noGrp="1"/>
          </p:cNvSpPr>
          <p:nvPr>
            <p:ph idx="1"/>
          </p:nvPr>
        </p:nvSpPr>
        <p:spPr>
          <a:xfrm>
            <a:off x="457200" y="1481328"/>
            <a:ext cx="8329642" cy="4525963"/>
          </a:xfrm>
        </p:spPr>
        <p:txBody>
          <a:bodyPr>
            <a:noAutofit/>
          </a:bodyPr>
          <a:lstStyle/>
          <a:p>
            <a:pPr lvl="0" algn="just">
              <a:lnSpc>
                <a:spcPct val="170000"/>
              </a:lnSpc>
            </a:pPr>
            <a:r>
              <a:rPr lang="pt-BR" sz="1800" dirty="0" smtClean="0"/>
              <a:t>Resolução da </a:t>
            </a:r>
            <a:r>
              <a:rPr lang="pt-BR" sz="1800" b="1" dirty="0" smtClean="0">
                <a:solidFill>
                  <a:srgbClr val="FF0000"/>
                </a:solidFill>
              </a:rPr>
              <a:t>LISTA DE EXERCÍCIOS 01</a:t>
            </a:r>
          </a:p>
          <a:p>
            <a:pPr lvl="0" algn="just">
              <a:lnSpc>
                <a:spcPct val="170000"/>
              </a:lnSpc>
            </a:pPr>
            <a:r>
              <a:rPr lang="pt-BR" sz="1800" dirty="0" smtClean="0"/>
              <a:t>Disponível para download: </a:t>
            </a:r>
            <a:r>
              <a:rPr lang="pt-BR" sz="1800" dirty="0" smtClean="0">
                <a:hlinkClick r:id="rId3"/>
              </a:rPr>
              <a:t>www.wiltonfilho.com</a:t>
            </a:r>
            <a:r>
              <a:rPr lang="pt-BR" sz="1800" dirty="0" smtClean="0"/>
              <a:t> (</a:t>
            </a:r>
            <a:r>
              <a:rPr lang="pt-BR" sz="1800" b="1" dirty="0" smtClean="0"/>
              <a:t>Seção</a:t>
            </a:r>
            <a:r>
              <a:rPr lang="pt-BR" sz="1800" dirty="0" smtClean="0"/>
              <a:t>: Fundamentos de Web Design I </a:t>
            </a:r>
            <a:r>
              <a:rPr lang="pt-BR" sz="1800" dirty="0" smtClean="0">
                <a:sym typeface="Wingdings" panose="05000000000000000000" pitchFamily="2" charset="2"/>
              </a:rPr>
              <a:t> Materiais de apoio ...  Lista de Exercícios 01)</a:t>
            </a:r>
            <a:endParaRPr lang="pt-BR" sz="1600" dirty="0" smtClean="0"/>
          </a:p>
          <a:p>
            <a:pPr lvl="2" algn="just">
              <a:lnSpc>
                <a:spcPct val="170000"/>
              </a:lnSpc>
              <a:buNone/>
            </a:pPr>
            <a:endParaRPr lang="en-US" sz="1600" dirty="0" smtClean="0"/>
          </a:p>
          <a:p>
            <a:pPr lvl="1" algn="just">
              <a:lnSpc>
                <a:spcPct val="170000"/>
              </a:lnSpc>
            </a:pPr>
            <a:endParaRPr lang="pt-BR" sz="1800" dirty="0" smtClean="0"/>
          </a:p>
          <a:p>
            <a:pPr algn="just">
              <a:lnSpc>
                <a:spcPct val="170000"/>
              </a:lnSpc>
            </a:pPr>
            <a:endParaRPr lang="pt-BR" sz="2000" dirty="0"/>
          </a:p>
        </p:txBody>
      </p:sp>
      <p:pic>
        <p:nvPicPr>
          <p:cNvPr id="2050" name="Picture 2" descr="http://1.bp.blogspot.com/-jIeU4JQLRms/VZaMONt4_KI/AAAAAAAAALI/vXsD9hptIdU/s1600/2_icone-casa.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62752" y="240928"/>
            <a:ext cx="1109249" cy="100811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image.freepik.com/icones-gratis/lista-de-exercicios-de-uma-ginasta-verificada-em-uma-prancheta_318-47058.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866266" y="5557874"/>
            <a:ext cx="1026214" cy="1026214"/>
          </a:xfrm>
          <a:prstGeom prst="rect">
            <a:avLst/>
          </a:prstGeom>
          <a:noFill/>
          <a:extLst>
            <a:ext uri="{909E8E84-426E-40DD-AFC4-6F175D3DCCD1}">
              <a14:hiddenFill xmlns:a14="http://schemas.microsoft.com/office/drawing/2010/main">
                <a:solidFill>
                  <a:srgbClr val="FFFFFF"/>
                </a:solidFill>
              </a14:hiddenFill>
            </a:ext>
          </a:extLst>
        </p:spPr>
      </p:pic>
      <p:sp>
        <p:nvSpPr>
          <p:cNvPr id="6" name="Slide Number Placeholder 5"/>
          <p:cNvSpPr>
            <a:spLocks noGrp="1"/>
          </p:cNvSpPr>
          <p:nvPr>
            <p:ph type="sldNum" sz="quarter" idx="12"/>
          </p:nvPr>
        </p:nvSpPr>
        <p:spPr/>
        <p:txBody>
          <a:bodyPr/>
          <a:lstStyle/>
          <a:p>
            <a:fld id="{64B04174-04F1-4CFC-A68E-9D1BC206F645}" type="slidenum">
              <a:rPr lang="pt-BR" smtClean="0"/>
              <a:pPr/>
              <a:t>34</a:t>
            </a:fld>
            <a:endParaRPr lang="pt-BR"/>
          </a:p>
        </p:txBody>
      </p:sp>
    </p:spTree>
    <p:extLst>
      <p:ext uri="{BB962C8B-B14F-4D97-AF65-F5344CB8AC3E}">
        <p14:creationId xmlns:p14="http://schemas.microsoft.com/office/powerpoint/2010/main" val="138690962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a:xfrm>
            <a:off x="457200" y="1481328"/>
            <a:ext cx="8329642" cy="4525963"/>
          </a:xfrm>
        </p:spPr>
        <p:txBody>
          <a:bodyPr>
            <a:noAutofit/>
          </a:bodyPr>
          <a:lstStyle/>
          <a:p>
            <a:pPr lvl="0" algn="just">
              <a:lnSpc>
                <a:spcPct val="170000"/>
              </a:lnSpc>
            </a:pPr>
            <a:r>
              <a:rPr lang="pt-BR" sz="1800" b="1" dirty="0" err="1" smtClean="0"/>
              <a:t>Tag</a:t>
            </a:r>
            <a:r>
              <a:rPr lang="pt-BR" sz="1800" b="1" dirty="0" smtClean="0"/>
              <a:t> utilizada no cabeçalho </a:t>
            </a:r>
            <a:r>
              <a:rPr lang="pt-BR" sz="1800" dirty="0" smtClean="0"/>
              <a:t>(continuação): </a:t>
            </a:r>
          </a:p>
          <a:p>
            <a:pPr lvl="1" algn="just">
              <a:lnSpc>
                <a:spcPct val="170000"/>
              </a:lnSpc>
            </a:pPr>
            <a:endParaRPr lang="pt-BR" sz="800" dirty="0" smtClean="0"/>
          </a:p>
          <a:p>
            <a:pPr lvl="1" algn="just">
              <a:lnSpc>
                <a:spcPct val="170000"/>
              </a:lnSpc>
            </a:pPr>
            <a:r>
              <a:rPr lang="pt-BR" sz="1800" b="1" dirty="0" smtClean="0">
                <a:solidFill>
                  <a:srgbClr val="FF0000"/>
                </a:solidFill>
              </a:rPr>
              <a:t>&lt;link&gt;: </a:t>
            </a:r>
          </a:p>
          <a:p>
            <a:pPr lvl="2" algn="just">
              <a:lnSpc>
                <a:spcPct val="170000"/>
              </a:lnSpc>
            </a:pPr>
            <a:r>
              <a:rPr lang="pt-BR" sz="1600" dirty="0" smtClean="0"/>
              <a:t>Define uma relação entre os documentos utilizados na construção do site</a:t>
            </a:r>
          </a:p>
          <a:p>
            <a:pPr lvl="2" algn="just">
              <a:lnSpc>
                <a:spcPct val="170000"/>
              </a:lnSpc>
            </a:pPr>
            <a:r>
              <a:rPr lang="pt-BR" sz="1600" dirty="0" smtClean="0"/>
              <a:t>Atributos: </a:t>
            </a:r>
            <a:r>
              <a:rPr lang="pt-BR" sz="1600" i="1" dirty="0" err="1" smtClean="0"/>
              <a:t>rel</a:t>
            </a:r>
            <a:r>
              <a:rPr lang="pt-BR" sz="1600" i="1" dirty="0" smtClean="0"/>
              <a:t> , media </a:t>
            </a:r>
            <a:r>
              <a:rPr lang="pt-BR" sz="1600" dirty="0" smtClean="0"/>
              <a:t>e</a:t>
            </a:r>
            <a:r>
              <a:rPr lang="pt-BR" sz="1600" i="1" dirty="0" smtClean="0"/>
              <a:t> </a:t>
            </a:r>
            <a:r>
              <a:rPr lang="pt-BR" sz="1600" i="1" dirty="0" err="1" smtClean="0"/>
              <a:t>type</a:t>
            </a:r>
            <a:endParaRPr lang="pt-BR" sz="1600" i="1" dirty="0" smtClean="0"/>
          </a:p>
          <a:p>
            <a:pPr lvl="3" algn="just">
              <a:lnSpc>
                <a:spcPct val="170000"/>
              </a:lnSpc>
            </a:pPr>
            <a:r>
              <a:rPr lang="pt-BR" sz="1400" i="1" u="sng" dirty="0" err="1" smtClean="0"/>
              <a:t>rel</a:t>
            </a:r>
            <a:r>
              <a:rPr lang="pt-BR" sz="1400" dirty="0" smtClean="0"/>
              <a:t>: o documento utilizado é uma versão alternativa de outro documento</a:t>
            </a:r>
          </a:p>
          <a:p>
            <a:pPr lvl="3" algn="just">
              <a:lnSpc>
                <a:spcPct val="170000"/>
              </a:lnSpc>
            </a:pPr>
            <a:r>
              <a:rPr lang="pt-BR" sz="1400" i="1" u="sng" dirty="0" smtClean="0"/>
              <a:t>media</a:t>
            </a:r>
            <a:r>
              <a:rPr lang="pt-BR" sz="1400" dirty="0" smtClean="0"/>
              <a:t>: o documento só fará sentido como uma versão alternativa, caso a mídia especificada esteja presente.</a:t>
            </a:r>
          </a:p>
          <a:p>
            <a:pPr lvl="3" algn="just">
              <a:lnSpc>
                <a:spcPct val="170000"/>
              </a:lnSpc>
            </a:pPr>
            <a:r>
              <a:rPr lang="pt-BR" sz="1400" i="1" u="sng" dirty="0" err="1" smtClean="0"/>
              <a:t>type</a:t>
            </a:r>
            <a:r>
              <a:rPr lang="pt-BR" sz="1400" i="1" dirty="0" smtClean="0"/>
              <a:t>: </a:t>
            </a:r>
            <a:r>
              <a:rPr lang="pt-BR" sz="1400" dirty="0" smtClean="0"/>
              <a:t>descreve o tipo do documento que a página está referenciando</a:t>
            </a:r>
          </a:p>
          <a:p>
            <a:pPr lvl="1" algn="just">
              <a:lnSpc>
                <a:spcPct val="170000"/>
              </a:lnSpc>
            </a:pPr>
            <a:r>
              <a:rPr lang="pt-BR" sz="1800" b="1" dirty="0" smtClean="0"/>
              <a:t>Exemplos</a:t>
            </a:r>
            <a:r>
              <a:rPr lang="pt-BR" sz="1800" dirty="0" smtClean="0"/>
              <a:t>: </a:t>
            </a:r>
          </a:p>
          <a:p>
            <a:pPr marL="973836" lvl="2" indent="-342900" algn="just">
              <a:lnSpc>
                <a:spcPct val="170000"/>
              </a:lnSpc>
              <a:buFont typeface="+mj-lt"/>
              <a:buAutoNum type="arabicPeriod"/>
            </a:pPr>
            <a:endParaRPr lang="pt-BR" sz="1400" dirty="0" smtClean="0"/>
          </a:p>
          <a:p>
            <a:pPr marL="1257300" lvl="3" indent="-342900" algn="just">
              <a:lnSpc>
                <a:spcPct val="170000"/>
              </a:lnSpc>
            </a:pPr>
            <a:endParaRPr lang="pt-BR" sz="1200" i="1" dirty="0" smtClean="0"/>
          </a:p>
          <a:p>
            <a:pPr lvl="1" algn="just">
              <a:lnSpc>
                <a:spcPct val="170000"/>
              </a:lnSpc>
            </a:pPr>
            <a:endParaRPr lang="pt-BR" sz="1400" dirty="0" smtClean="0"/>
          </a:p>
          <a:p>
            <a:pPr lvl="2" algn="just">
              <a:lnSpc>
                <a:spcPct val="170000"/>
              </a:lnSpc>
              <a:buNone/>
            </a:pPr>
            <a:endParaRPr lang="en-US" sz="1400" dirty="0" smtClean="0"/>
          </a:p>
          <a:p>
            <a:pPr lvl="1" algn="just">
              <a:lnSpc>
                <a:spcPct val="170000"/>
              </a:lnSpc>
            </a:pPr>
            <a:endParaRPr lang="pt-BR" sz="1600" dirty="0" smtClean="0"/>
          </a:p>
          <a:p>
            <a:pPr algn="just">
              <a:lnSpc>
                <a:spcPct val="170000"/>
              </a:lnSpc>
            </a:pPr>
            <a:endParaRPr lang="pt-BR" sz="1800" dirty="0"/>
          </a:p>
        </p:txBody>
      </p:sp>
      <p:sp>
        <p:nvSpPr>
          <p:cNvPr id="3" name="Título 2"/>
          <p:cNvSpPr>
            <a:spLocks noGrp="1"/>
          </p:cNvSpPr>
          <p:nvPr>
            <p:ph type="title"/>
          </p:nvPr>
        </p:nvSpPr>
        <p:spPr/>
        <p:txBody>
          <a:bodyPr/>
          <a:lstStyle/>
          <a:p>
            <a:pPr algn="ctr"/>
            <a:r>
              <a:rPr lang="pt-BR" dirty="0" err="1" smtClean="0"/>
              <a:t>TAGs</a:t>
            </a:r>
            <a:r>
              <a:rPr lang="pt-BR" dirty="0" smtClean="0"/>
              <a:t> HTML</a:t>
            </a:r>
            <a:endParaRPr lang="pt-BR" dirty="0"/>
          </a:p>
        </p:txBody>
      </p:sp>
      <p:sp>
        <p:nvSpPr>
          <p:cNvPr id="7" name="Retângulo 6"/>
          <p:cNvSpPr/>
          <p:nvPr/>
        </p:nvSpPr>
        <p:spPr>
          <a:xfrm>
            <a:off x="2643174" y="5941580"/>
            <a:ext cx="6215138" cy="300266"/>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marL="0" lvl="3" algn="ctr"/>
            <a:endParaRPr lang="pt-BR" sz="1100" i="1" dirty="0" smtClean="0"/>
          </a:p>
          <a:p>
            <a:pPr marL="0" lvl="3" algn="ctr"/>
            <a:endParaRPr lang="pt-BR" sz="400" dirty="0" smtClean="0"/>
          </a:p>
          <a:p>
            <a:pPr marL="0" lvl="3" algn="ctr"/>
            <a:r>
              <a:rPr lang="pt-BR" sz="1100" dirty="0" smtClean="0"/>
              <a:t>&lt;link </a:t>
            </a:r>
            <a:r>
              <a:rPr lang="pt-BR" sz="1100" dirty="0" err="1" smtClean="0"/>
              <a:t>rel</a:t>
            </a:r>
            <a:r>
              <a:rPr lang="pt-BR" sz="1100" dirty="0" smtClean="0"/>
              <a:t>="</a:t>
            </a:r>
            <a:r>
              <a:rPr lang="pt-BR" sz="1100" dirty="0" err="1" smtClean="0"/>
              <a:t>stylesheet</a:t>
            </a:r>
            <a:r>
              <a:rPr lang="pt-BR" sz="1100" dirty="0" smtClean="0"/>
              <a:t>" </a:t>
            </a:r>
            <a:r>
              <a:rPr lang="pt-BR" sz="1100" dirty="0" err="1" smtClean="0"/>
              <a:t>type</a:t>
            </a:r>
            <a:r>
              <a:rPr lang="pt-BR" sz="1100" dirty="0" smtClean="0"/>
              <a:t>="</a:t>
            </a:r>
            <a:r>
              <a:rPr lang="pt-BR" sz="1100" dirty="0" err="1" smtClean="0"/>
              <a:t>text</a:t>
            </a:r>
            <a:r>
              <a:rPr lang="pt-BR" sz="1100" dirty="0" smtClean="0"/>
              <a:t>/</a:t>
            </a:r>
            <a:r>
              <a:rPr lang="pt-BR" sz="1100" dirty="0" err="1" smtClean="0"/>
              <a:t>css</a:t>
            </a:r>
            <a:r>
              <a:rPr lang="pt-BR" sz="1100" dirty="0" smtClean="0"/>
              <a:t>" </a:t>
            </a:r>
            <a:r>
              <a:rPr lang="pt-BR" sz="1100" dirty="0" err="1" smtClean="0"/>
              <a:t>href</a:t>
            </a:r>
            <a:r>
              <a:rPr lang="pt-BR" sz="1100" dirty="0" smtClean="0"/>
              <a:t>="estilo.</a:t>
            </a:r>
            <a:r>
              <a:rPr lang="pt-BR" sz="1100" dirty="0" err="1" smtClean="0"/>
              <a:t>css</a:t>
            </a:r>
            <a:r>
              <a:rPr lang="pt-BR" sz="1100" dirty="0" smtClean="0"/>
              <a:t>" media="screen"&gt;</a:t>
            </a:r>
          </a:p>
          <a:p>
            <a:pPr algn="ctr"/>
            <a:endParaRPr lang="pt-BR" sz="1600" dirty="0"/>
          </a:p>
        </p:txBody>
      </p:sp>
      <p:sp>
        <p:nvSpPr>
          <p:cNvPr id="8" name="Retângulo 7"/>
          <p:cNvSpPr/>
          <p:nvPr/>
        </p:nvSpPr>
        <p:spPr>
          <a:xfrm>
            <a:off x="2643174" y="5500702"/>
            <a:ext cx="6215106" cy="300266"/>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marL="0" lvl="3" algn="ctr"/>
            <a:endParaRPr lang="pt-BR" sz="1100" i="1" dirty="0" smtClean="0"/>
          </a:p>
          <a:p>
            <a:pPr marL="0" lvl="3" algn="ctr"/>
            <a:endParaRPr lang="pt-BR" sz="400" dirty="0" smtClean="0"/>
          </a:p>
          <a:p>
            <a:pPr marL="0" lvl="3" algn="ctr"/>
            <a:r>
              <a:rPr lang="en-US" sz="1100" dirty="0" smtClean="0"/>
              <a:t>&lt;link </a:t>
            </a:r>
            <a:r>
              <a:rPr lang="en-US" sz="1100" dirty="0" err="1" smtClean="0"/>
              <a:t>rel</a:t>
            </a:r>
            <a:r>
              <a:rPr lang="en-US" sz="1100" dirty="0" smtClean="0"/>
              <a:t>="alternate" type="application/</a:t>
            </a:r>
            <a:r>
              <a:rPr lang="en-US" sz="1100" dirty="0" err="1" smtClean="0"/>
              <a:t>pdf</a:t>
            </a:r>
            <a:r>
              <a:rPr lang="en-US" sz="1100" dirty="0" smtClean="0"/>
              <a:t>" media="print" </a:t>
            </a:r>
            <a:r>
              <a:rPr lang="en-US" sz="1100" dirty="0" err="1" smtClean="0"/>
              <a:t>href</a:t>
            </a:r>
            <a:r>
              <a:rPr lang="en-US" sz="1100" dirty="0" smtClean="0"/>
              <a:t>="arquivo.pdf"&gt;</a:t>
            </a:r>
            <a:endParaRPr lang="pt-BR" sz="1100" dirty="0" smtClean="0"/>
          </a:p>
          <a:p>
            <a:pPr algn="ctr"/>
            <a:endParaRPr lang="pt-BR" sz="1600" dirty="0"/>
          </a:p>
        </p:txBody>
      </p:sp>
      <p:sp>
        <p:nvSpPr>
          <p:cNvPr id="5" name="Slide Number Placeholder 4"/>
          <p:cNvSpPr>
            <a:spLocks noGrp="1"/>
          </p:cNvSpPr>
          <p:nvPr>
            <p:ph type="sldNum" sz="quarter" idx="12"/>
          </p:nvPr>
        </p:nvSpPr>
        <p:spPr/>
        <p:txBody>
          <a:bodyPr/>
          <a:lstStyle/>
          <a:p>
            <a:fld id="{64B04174-04F1-4CFC-A68E-9D1BC206F645}" type="slidenum">
              <a:rPr lang="pt-BR" smtClean="0"/>
              <a:pPr/>
              <a:t>35</a:t>
            </a:fld>
            <a:endParaRPr lang="pt-B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noAutofit/>
          </a:bodyPr>
          <a:lstStyle/>
          <a:p>
            <a:pPr lvl="0" algn="just">
              <a:lnSpc>
                <a:spcPct val="170000"/>
              </a:lnSpc>
            </a:pPr>
            <a:r>
              <a:rPr lang="pt-BR" sz="1800" b="1" dirty="0" err="1" smtClean="0"/>
              <a:t>Tag</a:t>
            </a:r>
            <a:r>
              <a:rPr lang="pt-BR" sz="1800" b="1" dirty="0" smtClean="0"/>
              <a:t> de Comentário</a:t>
            </a:r>
            <a:r>
              <a:rPr lang="pt-BR" sz="1800" dirty="0" smtClean="0"/>
              <a:t>:</a:t>
            </a:r>
          </a:p>
          <a:p>
            <a:pPr lvl="2" algn="just">
              <a:lnSpc>
                <a:spcPct val="170000"/>
              </a:lnSpc>
              <a:buNone/>
            </a:pPr>
            <a:endParaRPr lang="en-US" sz="1400" dirty="0" smtClean="0"/>
          </a:p>
          <a:p>
            <a:pPr lvl="2" algn="just">
              <a:lnSpc>
                <a:spcPct val="170000"/>
              </a:lnSpc>
              <a:buNone/>
            </a:pPr>
            <a:endParaRPr lang="en-US" sz="1400" dirty="0" smtClean="0"/>
          </a:p>
          <a:p>
            <a:pPr lvl="2" algn="just">
              <a:lnSpc>
                <a:spcPct val="170000"/>
              </a:lnSpc>
              <a:buNone/>
            </a:pPr>
            <a:endParaRPr lang="en-US" sz="1400" dirty="0" smtClean="0"/>
          </a:p>
          <a:p>
            <a:pPr lvl="1" algn="just">
              <a:lnSpc>
                <a:spcPct val="170000"/>
              </a:lnSpc>
            </a:pPr>
            <a:r>
              <a:rPr lang="en-US" sz="1600" dirty="0" err="1" smtClean="0"/>
              <a:t>Utilizado</a:t>
            </a:r>
            <a:r>
              <a:rPr lang="en-US" sz="1600" dirty="0" smtClean="0"/>
              <a:t> </a:t>
            </a:r>
            <a:r>
              <a:rPr lang="en-US" sz="1600" dirty="0" err="1" smtClean="0"/>
              <a:t>para</a:t>
            </a:r>
            <a:r>
              <a:rPr lang="en-US" sz="1600" dirty="0" smtClean="0"/>
              <a:t> </a:t>
            </a:r>
            <a:r>
              <a:rPr lang="en-US" sz="1600" dirty="0" err="1" smtClean="0"/>
              <a:t>documentar</a:t>
            </a:r>
            <a:r>
              <a:rPr lang="en-US" sz="1600" dirty="0" smtClean="0"/>
              <a:t> o </a:t>
            </a:r>
            <a:r>
              <a:rPr lang="en-US" sz="1600" dirty="0" err="1" smtClean="0"/>
              <a:t>código-fonte</a:t>
            </a:r>
            <a:r>
              <a:rPr lang="en-US" sz="1600" dirty="0" smtClean="0"/>
              <a:t> </a:t>
            </a:r>
            <a:r>
              <a:rPr lang="en-US" sz="1600" dirty="0" err="1" smtClean="0"/>
              <a:t>da</a:t>
            </a:r>
            <a:r>
              <a:rPr lang="en-US" sz="1600" dirty="0" smtClean="0"/>
              <a:t> </a:t>
            </a:r>
            <a:r>
              <a:rPr lang="en-US" sz="1600" dirty="0" err="1" smtClean="0"/>
              <a:t>página</a:t>
            </a:r>
            <a:r>
              <a:rPr lang="en-US" sz="1600" dirty="0" smtClean="0"/>
              <a:t> (</a:t>
            </a:r>
            <a:r>
              <a:rPr lang="en-US" sz="1600" dirty="0" err="1" smtClean="0"/>
              <a:t>Visualizado</a:t>
            </a:r>
            <a:r>
              <a:rPr lang="en-US" sz="1600" dirty="0" smtClean="0"/>
              <a:t> </a:t>
            </a:r>
            <a:r>
              <a:rPr lang="en-US" sz="1600" dirty="0" err="1" smtClean="0"/>
              <a:t>apenas</a:t>
            </a:r>
            <a:r>
              <a:rPr lang="en-US" sz="1600" dirty="0" smtClean="0"/>
              <a:t> no </a:t>
            </a:r>
            <a:r>
              <a:rPr lang="en-US" sz="1600" dirty="0" err="1" smtClean="0"/>
              <a:t>código</a:t>
            </a:r>
            <a:r>
              <a:rPr lang="en-US" sz="1600" dirty="0" smtClean="0"/>
              <a:t> </a:t>
            </a:r>
            <a:r>
              <a:rPr lang="en-US" sz="1600" dirty="0" err="1" smtClean="0"/>
              <a:t>fonte</a:t>
            </a:r>
            <a:r>
              <a:rPr lang="en-US" sz="1600" dirty="0" smtClean="0"/>
              <a:t>)</a:t>
            </a:r>
          </a:p>
          <a:p>
            <a:pPr lvl="1" algn="just">
              <a:lnSpc>
                <a:spcPct val="170000"/>
              </a:lnSpc>
            </a:pPr>
            <a:endParaRPr lang="en-US" sz="1600" dirty="0" smtClean="0"/>
          </a:p>
          <a:p>
            <a:pPr lvl="1" algn="just">
              <a:lnSpc>
                <a:spcPct val="170000"/>
              </a:lnSpc>
            </a:pPr>
            <a:r>
              <a:rPr lang="pt-BR" sz="1600" dirty="0" smtClean="0"/>
              <a:t>No Internet Explorer pode ser utilizado a </a:t>
            </a:r>
            <a:r>
              <a:rPr lang="pt-BR" sz="1600" dirty="0" err="1" smtClean="0"/>
              <a:t>tag</a:t>
            </a:r>
            <a:r>
              <a:rPr lang="pt-BR" sz="1600" dirty="0" smtClean="0"/>
              <a:t> &lt;</a:t>
            </a:r>
            <a:r>
              <a:rPr lang="pt-BR" sz="1600" dirty="0" err="1" smtClean="0"/>
              <a:t>comment</a:t>
            </a:r>
            <a:r>
              <a:rPr lang="pt-BR" sz="1600" dirty="0" smtClean="0"/>
              <a:t>&gt; … &lt;/</a:t>
            </a:r>
            <a:r>
              <a:rPr lang="pt-BR" sz="1600" dirty="0" err="1" smtClean="0"/>
              <a:t>comment</a:t>
            </a:r>
            <a:r>
              <a:rPr lang="pt-BR" sz="1600" dirty="0" smtClean="0"/>
              <a:t>&gt;. Esta </a:t>
            </a:r>
            <a:r>
              <a:rPr lang="pt-BR" sz="1600" dirty="0" err="1" smtClean="0"/>
              <a:t>tag</a:t>
            </a:r>
            <a:r>
              <a:rPr lang="pt-BR" sz="1600" dirty="0" smtClean="0"/>
              <a:t> não é muito recomendada, devido ao uso limitado.</a:t>
            </a:r>
          </a:p>
          <a:p>
            <a:pPr algn="just">
              <a:lnSpc>
                <a:spcPct val="170000"/>
              </a:lnSpc>
            </a:pPr>
            <a:endParaRPr lang="pt-BR" sz="1800" dirty="0"/>
          </a:p>
        </p:txBody>
      </p:sp>
      <p:sp>
        <p:nvSpPr>
          <p:cNvPr id="3" name="Título 2"/>
          <p:cNvSpPr>
            <a:spLocks noGrp="1"/>
          </p:cNvSpPr>
          <p:nvPr>
            <p:ph type="title"/>
          </p:nvPr>
        </p:nvSpPr>
        <p:spPr/>
        <p:txBody>
          <a:bodyPr/>
          <a:lstStyle/>
          <a:p>
            <a:pPr algn="ctr"/>
            <a:r>
              <a:rPr lang="pt-BR" dirty="0" err="1" smtClean="0"/>
              <a:t>TAGs</a:t>
            </a:r>
            <a:r>
              <a:rPr lang="pt-BR" dirty="0" smtClean="0"/>
              <a:t> HTML</a:t>
            </a:r>
            <a:endParaRPr lang="pt-BR" dirty="0"/>
          </a:p>
        </p:txBody>
      </p:sp>
      <p:sp>
        <p:nvSpPr>
          <p:cNvPr id="4" name="Retângulo 3"/>
          <p:cNvSpPr/>
          <p:nvPr/>
        </p:nvSpPr>
        <p:spPr>
          <a:xfrm>
            <a:off x="3643306" y="2285992"/>
            <a:ext cx="2071702" cy="642942"/>
          </a:xfrm>
          <a:prstGeom prst="rect">
            <a:avLst/>
          </a:prstGeom>
          <a:solidFill>
            <a:schemeClr val="accent1">
              <a:lumMod val="75000"/>
            </a:schemeClr>
          </a:solidFill>
          <a:effectLst>
            <a:outerShdw blurRad="76200" dist="12700" dir="2700000" sy="-23000" kx="-8004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b="1" dirty="0" smtClean="0"/>
              <a:t>&lt;!--     --&gt;</a:t>
            </a:r>
            <a:endParaRPr lang="pt-BR" b="1" dirty="0"/>
          </a:p>
        </p:txBody>
      </p:sp>
      <p:sp>
        <p:nvSpPr>
          <p:cNvPr id="6" name="Slide Number Placeholder 5"/>
          <p:cNvSpPr>
            <a:spLocks noGrp="1"/>
          </p:cNvSpPr>
          <p:nvPr>
            <p:ph type="sldNum" sz="quarter" idx="12"/>
          </p:nvPr>
        </p:nvSpPr>
        <p:spPr/>
        <p:txBody>
          <a:bodyPr/>
          <a:lstStyle/>
          <a:p>
            <a:fld id="{64B04174-04F1-4CFC-A68E-9D1BC206F645}" type="slidenum">
              <a:rPr lang="pt-BR" smtClean="0"/>
              <a:pPr/>
              <a:t>36</a:t>
            </a:fld>
            <a:endParaRPr lang="pt-B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noAutofit/>
          </a:bodyPr>
          <a:lstStyle/>
          <a:p>
            <a:pPr lvl="0" algn="just">
              <a:lnSpc>
                <a:spcPct val="170000"/>
              </a:lnSpc>
            </a:pPr>
            <a:r>
              <a:rPr lang="pt-BR" sz="1800" b="1" dirty="0" err="1" smtClean="0"/>
              <a:t>Tag</a:t>
            </a:r>
            <a:r>
              <a:rPr lang="pt-BR" sz="1800" b="1" dirty="0" smtClean="0"/>
              <a:t> de Comentário</a:t>
            </a:r>
            <a:r>
              <a:rPr lang="pt-BR" sz="1800" dirty="0" smtClean="0"/>
              <a:t>:</a:t>
            </a:r>
          </a:p>
          <a:p>
            <a:pPr lvl="2" algn="just">
              <a:lnSpc>
                <a:spcPct val="170000"/>
              </a:lnSpc>
              <a:buNone/>
            </a:pPr>
            <a:endParaRPr lang="en-US" sz="1400" dirty="0" smtClean="0"/>
          </a:p>
          <a:p>
            <a:pPr lvl="2" algn="just">
              <a:lnSpc>
                <a:spcPct val="170000"/>
              </a:lnSpc>
              <a:buNone/>
            </a:pPr>
            <a:endParaRPr lang="en-US" sz="1400" dirty="0" smtClean="0"/>
          </a:p>
          <a:p>
            <a:pPr lvl="2" algn="just">
              <a:lnSpc>
                <a:spcPct val="170000"/>
              </a:lnSpc>
              <a:buNone/>
            </a:pPr>
            <a:endParaRPr lang="en-US" sz="1400" dirty="0" smtClean="0"/>
          </a:p>
        </p:txBody>
      </p:sp>
      <p:sp>
        <p:nvSpPr>
          <p:cNvPr id="3" name="Título 2"/>
          <p:cNvSpPr>
            <a:spLocks noGrp="1"/>
          </p:cNvSpPr>
          <p:nvPr>
            <p:ph type="title"/>
          </p:nvPr>
        </p:nvSpPr>
        <p:spPr/>
        <p:txBody>
          <a:bodyPr/>
          <a:lstStyle/>
          <a:p>
            <a:pPr algn="ctr"/>
            <a:r>
              <a:rPr lang="pt-BR" dirty="0" err="1" smtClean="0"/>
              <a:t>TAGs</a:t>
            </a:r>
            <a:r>
              <a:rPr lang="pt-BR" dirty="0" smtClean="0"/>
              <a:t> HTML</a:t>
            </a:r>
            <a:endParaRPr lang="pt-BR" dirty="0"/>
          </a:p>
        </p:txBody>
      </p:sp>
      <p:sp>
        <p:nvSpPr>
          <p:cNvPr id="5" name="Retângulo de cantos arredondados 4"/>
          <p:cNvSpPr/>
          <p:nvPr/>
        </p:nvSpPr>
        <p:spPr>
          <a:xfrm>
            <a:off x="2500298" y="3000372"/>
            <a:ext cx="4357718" cy="1143008"/>
          </a:xfrm>
          <a:prstGeom prst="roundRect">
            <a:avLst/>
          </a:prstGeom>
          <a:solidFill>
            <a:schemeClr val="accent2"/>
          </a:solidFill>
          <a:ln w="12700">
            <a:solidFill>
              <a:schemeClr val="bg2"/>
            </a:solidFill>
          </a:ln>
          <a:effectLst>
            <a:innerShdw blurRad="114300">
              <a:prstClr val="black"/>
            </a:innerShdw>
            <a:reflection blurRad="6350" stA="50000" endA="300" endPos="5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000" dirty="0" smtClean="0">
                <a:solidFill>
                  <a:schemeClr val="bg1"/>
                </a:solidFill>
                <a:effectLst>
                  <a:glow rad="228600">
                    <a:schemeClr val="accent1">
                      <a:satMod val="175000"/>
                      <a:alpha val="40000"/>
                    </a:schemeClr>
                  </a:glow>
                </a:effectLst>
              </a:rPr>
              <a:t>Demonstração</a:t>
            </a:r>
            <a:endParaRPr lang="pt-BR" sz="2000" dirty="0">
              <a:solidFill>
                <a:schemeClr val="bg1"/>
              </a:solidFill>
              <a:effectLst>
                <a:glow rad="228600">
                  <a:schemeClr val="accent1">
                    <a:satMod val="175000"/>
                    <a:alpha val="40000"/>
                  </a:schemeClr>
                </a:glow>
              </a:effectLst>
            </a:endParaRPr>
          </a:p>
        </p:txBody>
      </p:sp>
      <p:sp>
        <p:nvSpPr>
          <p:cNvPr id="6" name="Slide Number Placeholder 5"/>
          <p:cNvSpPr>
            <a:spLocks noGrp="1"/>
          </p:cNvSpPr>
          <p:nvPr>
            <p:ph type="sldNum" sz="quarter" idx="12"/>
          </p:nvPr>
        </p:nvSpPr>
        <p:spPr/>
        <p:txBody>
          <a:bodyPr/>
          <a:lstStyle/>
          <a:p>
            <a:fld id="{64B04174-04F1-4CFC-A68E-9D1BC206F645}" type="slidenum">
              <a:rPr lang="pt-BR" smtClean="0"/>
              <a:pPr/>
              <a:t>37</a:t>
            </a:fld>
            <a:endParaRPr lang="pt-B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noAutofit/>
          </a:bodyPr>
          <a:lstStyle/>
          <a:p>
            <a:pPr lvl="0" algn="just">
              <a:lnSpc>
                <a:spcPct val="170000"/>
              </a:lnSpc>
            </a:pPr>
            <a:r>
              <a:rPr lang="pt-BR" sz="1800" b="1" dirty="0" err="1" smtClean="0"/>
              <a:t>Tag</a:t>
            </a:r>
            <a:r>
              <a:rPr lang="pt-BR" sz="1800" b="1" dirty="0" smtClean="0"/>
              <a:t> de corpo do documento</a:t>
            </a:r>
            <a:r>
              <a:rPr lang="pt-BR" sz="1800" dirty="0" smtClean="0"/>
              <a:t>:</a:t>
            </a:r>
          </a:p>
          <a:p>
            <a:pPr lvl="2" algn="just">
              <a:lnSpc>
                <a:spcPct val="170000"/>
              </a:lnSpc>
              <a:buNone/>
            </a:pPr>
            <a:endParaRPr lang="en-US" sz="1400" dirty="0" smtClean="0"/>
          </a:p>
          <a:p>
            <a:pPr lvl="2" algn="just">
              <a:lnSpc>
                <a:spcPct val="170000"/>
              </a:lnSpc>
              <a:buNone/>
            </a:pPr>
            <a:endParaRPr lang="en-US" sz="1400" dirty="0" smtClean="0"/>
          </a:p>
          <a:p>
            <a:pPr lvl="2" algn="just">
              <a:lnSpc>
                <a:spcPct val="170000"/>
              </a:lnSpc>
              <a:buNone/>
            </a:pPr>
            <a:endParaRPr lang="en-US" sz="1400" dirty="0" smtClean="0"/>
          </a:p>
          <a:p>
            <a:pPr lvl="1" algn="just">
              <a:lnSpc>
                <a:spcPct val="170000"/>
              </a:lnSpc>
            </a:pPr>
            <a:r>
              <a:rPr lang="pt-BR" sz="1600" dirty="0" smtClean="0"/>
              <a:t>Define todo o espaço utilizado para exibição de informações no browser.</a:t>
            </a:r>
          </a:p>
          <a:p>
            <a:pPr lvl="1" algn="just">
              <a:lnSpc>
                <a:spcPct val="170000"/>
              </a:lnSpc>
            </a:pPr>
            <a:endParaRPr lang="pt-BR" sz="900" dirty="0" smtClean="0"/>
          </a:p>
          <a:p>
            <a:pPr lvl="1" algn="just">
              <a:lnSpc>
                <a:spcPct val="170000"/>
              </a:lnSpc>
            </a:pPr>
            <a:r>
              <a:rPr lang="pt-BR" sz="1600" dirty="0" smtClean="0"/>
              <a:t>Atributos: </a:t>
            </a:r>
            <a:r>
              <a:rPr lang="pt-BR" sz="1400" i="1" dirty="0" err="1" smtClean="0"/>
              <a:t>alink</a:t>
            </a:r>
            <a:r>
              <a:rPr lang="pt-BR" sz="1400" i="1" dirty="0" smtClean="0"/>
              <a:t>, </a:t>
            </a:r>
            <a:r>
              <a:rPr lang="pt-BR" sz="1400" i="1" dirty="0" smtClean="0">
                <a:solidFill>
                  <a:srgbClr val="006600"/>
                </a:solidFill>
              </a:rPr>
              <a:t>background</a:t>
            </a:r>
            <a:r>
              <a:rPr lang="pt-BR" sz="1400" i="1" dirty="0" smtClean="0"/>
              <a:t>, </a:t>
            </a:r>
            <a:r>
              <a:rPr lang="pt-BR" sz="1400" i="1" dirty="0" err="1" smtClean="0">
                <a:solidFill>
                  <a:srgbClr val="006600"/>
                </a:solidFill>
              </a:rPr>
              <a:t>bgcolor</a:t>
            </a:r>
            <a:r>
              <a:rPr lang="pt-BR" sz="1400" i="1" dirty="0" smtClean="0"/>
              <a:t>, </a:t>
            </a:r>
            <a:r>
              <a:rPr lang="pt-BR" sz="1400" i="1" dirty="0" err="1" smtClean="0">
                <a:solidFill>
                  <a:srgbClr val="006600"/>
                </a:solidFill>
              </a:rPr>
              <a:t>bgproperties</a:t>
            </a:r>
            <a:r>
              <a:rPr lang="pt-BR" sz="1400" i="1" dirty="0" smtClean="0"/>
              <a:t>, </a:t>
            </a:r>
            <a:r>
              <a:rPr lang="pt-BR" sz="1400" i="1" dirty="0" err="1" smtClean="0"/>
              <a:t>class</a:t>
            </a:r>
            <a:r>
              <a:rPr lang="pt-BR" sz="1400" i="1" dirty="0" smtClean="0"/>
              <a:t>, </a:t>
            </a:r>
            <a:r>
              <a:rPr lang="pt-BR" sz="1400" i="1" dirty="0" err="1" smtClean="0">
                <a:solidFill>
                  <a:srgbClr val="006600"/>
                </a:solidFill>
              </a:rPr>
              <a:t>dir</a:t>
            </a:r>
            <a:r>
              <a:rPr lang="pt-BR" sz="1400" i="1" dirty="0" smtClean="0"/>
              <a:t>, id, </a:t>
            </a:r>
            <a:r>
              <a:rPr lang="pt-BR" sz="1400" i="1" dirty="0" err="1" smtClean="0"/>
              <a:t>lang</a:t>
            </a:r>
            <a:r>
              <a:rPr lang="pt-BR" sz="1400" i="1" dirty="0" smtClean="0"/>
              <a:t>, </a:t>
            </a:r>
            <a:r>
              <a:rPr lang="pt-BR" sz="1400" i="1" dirty="0" err="1" smtClean="0">
                <a:solidFill>
                  <a:srgbClr val="006600"/>
                </a:solidFill>
              </a:rPr>
              <a:t>leftmargin</a:t>
            </a:r>
            <a:r>
              <a:rPr lang="pt-BR" sz="1400" i="1" dirty="0" smtClean="0"/>
              <a:t>, </a:t>
            </a:r>
            <a:r>
              <a:rPr lang="pt-BR" sz="1400" i="1" dirty="0" smtClean="0">
                <a:solidFill>
                  <a:srgbClr val="006600"/>
                </a:solidFill>
              </a:rPr>
              <a:t>link</a:t>
            </a:r>
            <a:r>
              <a:rPr lang="pt-BR" sz="1400" i="1" dirty="0" smtClean="0"/>
              <a:t>, </a:t>
            </a:r>
            <a:r>
              <a:rPr lang="pt-BR" sz="1400" i="1" dirty="0" err="1" smtClean="0"/>
              <a:t>onBlur</a:t>
            </a:r>
            <a:r>
              <a:rPr lang="pt-BR" sz="1400" i="1" dirty="0" smtClean="0"/>
              <a:t>, </a:t>
            </a:r>
            <a:r>
              <a:rPr lang="pt-BR" sz="1400" i="1" dirty="0" err="1" smtClean="0"/>
              <a:t>onClick</a:t>
            </a:r>
            <a:r>
              <a:rPr lang="pt-BR" sz="1400" i="1" dirty="0" smtClean="0"/>
              <a:t>, </a:t>
            </a:r>
            <a:r>
              <a:rPr lang="pt-BR" sz="1400" i="1" dirty="0" err="1" smtClean="0"/>
              <a:t>onDblClick</a:t>
            </a:r>
            <a:r>
              <a:rPr lang="pt-BR" sz="1400" i="1" dirty="0" smtClean="0"/>
              <a:t>, </a:t>
            </a:r>
            <a:r>
              <a:rPr lang="pt-BR" sz="1400" i="1" dirty="0" err="1" smtClean="0"/>
              <a:t>onFocus</a:t>
            </a:r>
            <a:r>
              <a:rPr lang="pt-BR" sz="1400" i="1" dirty="0" smtClean="0"/>
              <a:t>, </a:t>
            </a:r>
            <a:r>
              <a:rPr lang="pt-BR" sz="1400" i="1" dirty="0" err="1" smtClean="0"/>
              <a:t>onKeyDown</a:t>
            </a:r>
            <a:r>
              <a:rPr lang="pt-BR" sz="1400" i="1" dirty="0" smtClean="0"/>
              <a:t>, </a:t>
            </a:r>
            <a:r>
              <a:rPr lang="pt-BR" sz="1400" i="1" dirty="0" err="1" smtClean="0"/>
              <a:t>onKeyPress</a:t>
            </a:r>
            <a:r>
              <a:rPr lang="pt-BR" sz="1400" i="1" dirty="0" smtClean="0"/>
              <a:t>, </a:t>
            </a:r>
            <a:r>
              <a:rPr lang="pt-BR" sz="1400" i="1" dirty="0" err="1" smtClean="0"/>
              <a:t>onKeyUp</a:t>
            </a:r>
            <a:r>
              <a:rPr lang="pt-BR" sz="1400" i="1" dirty="0" smtClean="0"/>
              <a:t>, </a:t>
            </a:r>
            <a:r>
              <a:rPr lang="pt-BR" sz="1400" i="1" dirty="0" err="1" smtClean="0"/>
              <a:t>onLoad</a:t>
            </a:r>
            <a:r>
              <a:rPr lang="pt-BR" sz="1400" i="1" dirty="0" smtClean="0"/>
              <a:t>, </a:t>
            </a:r>
            <a:r>
              <a:rPr lang="pt-BR" sz="1400" i="1" dirty="0" err="1" smtClean="0"/>
              <a:t>onMouseDown</a:t>
            </a:r>
            <a:r>
              <a:rPr lang="pt-BR" sz="1400" i="1" dirty="0" smtClean="0"/>
              <a:t>, </a:t>
            </a:r>
            <a:r>
              <a:rPr lang="pt-BR" sz="1400" i="1" dirty="0" err="1" smtClean="0"/>
              <a:t>onMouseMove</a:t>
            </a:r>
            <a:r>
              <a:rPr lang="pt-BR" sz="1400" i="1" dirty="0" smtClean="0"/>
              <a:t>, </a:t>
            </a:r>
            <a:r>
              <a:rPr lang="pt-BR" sz="1400" i="1" dirty="0" err="1" smtClean="0"/>
              <a:t>onMouseOut</a:t>
            </a:r>
            <a:r>
              <a:rPr lang="pt-BR" sz="1400" i="1" dirty="0" smtClean="0"/>
              <a:t>, </a:t>
            </a:r>
            <a:r>
              <a:rPr lang="pt-BR" sz="1400" i="1" dirty="0" err="1" smtClean="0"/>
              <a:t>onMouseOver</a:t>
            </a:r>
            <a:r>
              <a:rPr lang="pt-BR" sz="1400" i="1" dirty="0" smtClean="0"/>
              <a:t>, </a:t>
            </a:r>
            <a:r>
              <a:rPr lang="pt-BR" sz="1400" i="1" dirty="0" err="1" smtClean="0"/>
              <a:t>onMouseUp</a:t>
            </a:r>
            <a:r>
              <a:rPr lang="pt-BR" sz="1400" i="1" dirty="0" smtClean="0"/>
              <a:t>, style, </a:t>
            </a:r>
            <a:r>
              <a:rPr lang="pt-BR" sz="1400" i="1" dirty="0" err="1" smtClean="0">
                <a:solidFill>
                  <a:srgbClr val="006600"/>
                </a:solidFill>
              </a:rPr>
              <a:t>text</a:t>
            </a:r>
            <a:r>
              <a:rPr lang="pt-BR" sz="1400" i="1" dirty="0" smtClean="0"/>
              <a:t>, </a:t>
            </a:r>
            <a:r>
              <a:rPr lang="pt-BR" sz="1400" i="1" dirty="0" err="1" smtClean="0"/>
              <a:t>title</a:t>
            </a:r>
            <a:r>
              <a:rPr lang="pt-BR" sz="1400" i="1" dirty="0" smtClean="0"/>
              <a:t>, </a:t>
            </a:r>
            <a:r>
              <a:rPr lang="pt-BR" sz="1400" i="1" dirty="0" err="1" smtClean="0">
                <a:solidFill>
                  <a:srgbClr val="006600"/>
                </a:solidFill>
              </a:rPr>
              <a:t>topmargin</a:t>
            </a:r>
            <a:r>
              <a:rPr lang="pt-BR" sz="1400" i="1" dirty="0" smtClean="0"/>
              <a:t>, </a:t>
            </a:r>
            <a:r>
              <a:rPr lang="pt-BR" sz="1400" i="1" dirty="0" err="1" smtClean="0">
                <a:solidFill>
                  <a:srgbClr val="006600"/>
                </a:solidFill>
              </a:rPr>
              <a:t>vlink</a:t>
            </a:r>
            <a:r>
              <a:rPr lang="pt-BR" sz="1400" i="1" dirty="0" smtClean="0"/>
              <a:t>, </a:t>
            </a:r>
            <a:r>
              <a:rPr lang="pt-BR" sz="1400" i="1" dirty="0" err="1" smtClean="0">
                <a:solidFill>
                  <a:srgbClr val="006600"/>
                </a:solidFill>
              </a:rPr>
              <a:t>alink</a:t>
            </a:r>
            <a:endParaRPr lang="pt-BR" sz="1600" i="1" dirty="0" smtClean="0">
              <a:solidFill>
                <a:srgbClr val="006600"/>
              </a:solidFill>
            </a:endParaRPr>
          </a:p>
          <a:p>
            <a:pPr lvl="1" algn="just">
              <a:lnSpc>
                <a:spcPct val="170000"/>
              </a:lnSpc>
            </a:pPr>
            <a:endParaRPr lang="pt-BR" sz="1000" dirty="0" smtClean="0"/>
          </a:p>
          <a:p>
            <a:pPr algn="just">
              <a:lnSpc>
                <a:spcPct val="170000"/>
              </a:lnSpc>
            </a:pPr>
            <a:endParaRPr lang="pt-BR" sz="1800" dirty="0"/>
          </a:p>
        </p:txBody>
      </p:sp>
      <p:sp>
        <p:nvSpPr>
          <p:cNvPr id="3" name="Título 2"/>
          <p:cNvSpPr>
            <a:spLocks noGrp="1"/>
          </p:cNvSpPr>
          <p:nvPr>
            <p:ph type="title"/>
          </p:nvPr>
        </p:nvSpPr>
        <p:spPr/>
        <p:txBody>
          <a:bodyPr/>
          <a:lstStyle/>
          <a:p>
            <a:pPr algn="ctr"/>
            <a:r>
              <a:rPr lang="pt-BR" dirty="0" err="1" smtClean="0"/>
              <a:t>TAGs</a:t>
            </a:r>
            <a:r>
              <a:rPr lang="pt-BR" dirty="0" smtClean="0"/>
              <a:t> HTML</a:t>
            </a:r>
            <a:endParaRPr lang="pt-BR" dirty="0"/>
          </a:p>
        </p:txBody>
      </p:sp>
      <p:sp>
        <p:nvSpPr>
          <p:cNvPr id="4" name="Retângulo 3"/>
          <p:cNvSpPr/>
          <p:nvPr/>
        </p:nvSpPr>
        <p:spPr>
          <a:xfrm>
            <a:off x="3357554" y="2285992"/>
            <a:ext cx="2857520" cy="642942"/>
          </a:xfrm>
          <a:prstGeom prst="rect">
            <a:avLst/>
          </a:prstGeom>
          <a:solidFill>
            <a:schemeClr val="accent1">
              <a:lumMod val="75000"/>
            </a:schemeClr>
          </a:solidFill>
          <a:effectLst>
            <a:outerShdw blurRad="76200" dist="12700" dir="2700000" sy="-23000" kx="-8004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b="1" dirty="0" smtClean="0"/>
              <a:t>&lt;</a:t>
            </a:r>
            <a:r>
              <a:rPr lang="pt-BR" b="1" dirty="0" err="1" smtClean="0"/>
              <a:t>body</a:t>
            </a:r>
            <a:r>
              <a:rPr lang="pt-BR" b="1" dirty="0" smtClean="0"/>
              <a:t>&gt; ...  &lt;/</a:t>
            </a:r>
            <a:r>
              <a:rPr lang="pt-BR" b="1" dirty="0" err="1" smtClean="0"/>
              <a:t>body</a:t>
            </a:r>
            <a:r>
              <a:rPr lang="pt-BR" b="1" dirty="0" smtClean="0"/>
              <a:t>&gt;</a:t>
            </a:r>
            <a:endParaRPr lang="pt-BR" b="1" dirty="0"/>
          </a:p>
        </p:txBody>
      </p:sp>
      <p:sp>
        <p:nvSpPr>
          <p:cNvPr id="5" name="Retângulo de cantos arredondados 4"/>
          <p:cNvSpPr/>
          <p:nvPr/>
        </p:nvSpPr>
        <p:spPr>
          <a:xfrm>
            <a:off x="4429124" y="5786454"/>
            <a:ext cx="4000528" cy="571504"/>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marL="0" lvl="1" algn="ctr"/>
            <a:r>
              <a:rPr lang="pt-BR" sz="1400" b="1" dirty="0" smtClean="0"/>
              <a:t>OBS</a:t>
            </a:r>
            <a:r>
              <a:rPr lang="pt-BR" sz="1400" dirty="0" smtClean="0"/>
              <a:t>: Esta </a:t>
            </a:r>
            <a:r>
              <a:rPr lang="pt-BR" sz="1400" dirty="0" err="1" smtClean="0"/>
              <a:t>Tag</a:t>
            </a:r>
            <a:r>
              <a:rPr lang="pt-BR" sz="1400" dirty="0" smtClean="0"/>
              <a:t> pode ser omitida.</a:t>
            </a:r>
          </a:p>
        </p:txBody>
      </p:sp>
      <p:sp>
        <p:nvSpPr>
          <p:cNvPr id="7" name="Slide Number Placeholder 6"/>
          <p:cNvSpPr>
            <a:spLocks noGrp="1"/>
          </p:cNvSpPr>
          <p:nvPr>
            <p:ph type="sldNum" sz="quarter" idx="12"/>
          </p:nvPr>
        </p:nvSpPr>
        <p:spPr/>
        <p:txBody>
          <a:bodyPr/>
          <a:lstStyle/>
          <a:p>
            <a:fld id="{64B04174-04F1-4CFC-A68E-9D1BC206F645}" type="slidenum">
              <a:rPr lang="pt-BR" smtClean="0"/>
              <a:pPr/>
              <a:t>38</a:t>
            </a:fld>
            <a:endParaRPr lang="pt-B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noAutofit/>
          </a:bodyPr>
          <a:lstStyle/>
          <a:p>
            <a:pPr lvl="0" algn="just">
              <a:lnSpc>
                <a:spcPct val="170000"/>
              </a:lnSpc>
            </a:pPr>
            <a:r>
              <a:rPr lang="pt-BR" sz="1800" b="1" dirty="0" err="1" smtClean="0"/>
              <a:t>Tag</a:t>
            </a:r>
            <a:r>
              <a:rPr lang="pt-BR" sz="1800" b="1" dirty="0" smtClean="0"/>
              <a:t>  de corpo de documento</a:t>
            </a:r>
            <a:r>
              <a:rPr lang="pt-BR" sz="1800" dirty="0" smtClean="0"/>
              <a:t>:</a:t>
            </a:r>
          </a:p>
          <a:p>
            <a:pPr lvl="2" algn="just">
              <a:lnSpc>
                <a:spcPct val="170000"/>
              </a:lnSpc>
              <a:buNone/>
            </a:pPr>
            <a:endParaRPr lang="en-US" sz="1400" dirty="0" smtClean="0"/>
          </a:p>
          <a:p>
            <a:pPr lvl="2" algn="just">
              <a:lnSpc>
                <a:spcPct val="170000"/>
              </a:lnSpc>
              <a:buNone/>
            </a:pPr>
            <a:endParaRPr lang="en-US" sz="1400" dirty="0" smtClean="0"/>
          </a:p>
          <a:p>
            <a:pPr lvl="2" algn="just">
              <a:lnSpc>
                <a:spcPct val="170000"/>
              </a:lnSpc>
              <a:buNone/>
            </a:pPr>
            <a:endParaRPr lang="en-US" sz="1400" dirty="0" smtClean="0"/>
          </a:p>
        </p:txBody>
      </p:sp>
      <p:sp>
        <p:nvSpPr>
          <p:cNvPr id="3" name="Título 2"/>
          <p:cNvSpPr>
            <a:spLocks noGrp="1"/>
          </p:cNvSpPr>
          <p:nvPr>
            <p:ph type="title"/>
          </p:nvPr>
        </p:nvSpPr>
        <p:spPr/>
        <p:txBody>
          <a:bodyPr/>
          <a:lstStyle/>
          <a:p>
            <a:pPr algn="ctr"/>
            <a:r>
              <a:rPr lang="pt-BR" dirty="0" err="1" smtClean="0"/>
              <a:t>TAGs</a:t>
            </a:r>
            <a:r>
              <a:rPr lang="pt-BR" dirty="0" smtClean="0"/>
              <a:t> HTML</a:t>
            </a:r>
            <a:endParaRPr lang="pt-BR" dirty="0"/>
          </a:p>
        </p:txBody>
      </p:sp>
      <p:sp>
        <p:nvSpPr>
          <p:cNvPr id="5" name="Retângulo de cantos arredondados 4"/>
          <p:cNvSpPr/>
          <p:nvPr/>
        </p:nvSpPr>
        <p:spPr>
          <a:xfrm>
            <a:off x="2500298" y="3000372"/>
            <a:ext cx="4357718" cy="1143008"/>
          </a:xfrm>
          <a:prstGeom prst="roundRect">
            <a:avLst/>
          </a:prstGeom>
          <a:solidFill>
            <a:schemeClr val="accent2"/>
          </a:solidFill>
          <a:ln w="12700">
            <a:solidFill>
              <a:schemeClr val="bg2"/>
            </a:solidFill>
          </a:ln>
          <a:effectLst>
            <a:innerShdw blurRad="114300">
              <a:prstClr val="black"/>
            </a:innerShdw>
            <a:reflection blurRad="6350" stA="50000" endA="300" endPos="5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000" dirty="0" smtClean="0">
                <a:solidFill>
                  <a:schemeClr val="bg1"/>
                </a:solidFill>
                <a:effectLst>
                  <a:glow rad="228600">
                    <a:schemeClr val="accent1">
                      <a:satMod val="175000"/>
                      <a:alpha val="40000"/>
                    </a:schemeClr>
                  </a:glow>
                </a:effectLst>
              </a:rPr>
              <a:t>Demonstração</a:t>
            </a:r>
            <a:endParaRPr lang="pt-BR" sz="2000" dirty="0">
              <a:solidFill>
                <a:schemeClr val="bg1"/>
              </a:solidFill>
              <a:effectLst>
                <a:glow rad="228600">
                  <a:schemeClr val="accent1">
                    <a:satMod val="175000"/>
                    <a:alpha val="40000"/>
                  </a:schemeClr>
                </a:glow>
              </a:effectLst>
            </a:endParaRPr>
          </a:p>
        </p:txBody>
      </p:sp>
      <p:sp>
        <p:nvSpPr>
          <p:cNvPr id="6" name="Slide Number Placeholder 5"/>
          <p:cNvSpPr>
            <a:spLocks noGrp="1"/>
          </p:cNvSpPr>
          <p:nvPr>
            <p:ph type="sldNum" sz="quarter" idx="12"/>
          </p:nvPr>
        </p:nvSpPr>
        <p:spPr/>
        <p:txBody>
          <a:bodyPr/>
          <a:lstStyle/>
          <a:p>
            <a:fld id="{64B04174-04F1-4CFC-A68E-9D1BC206F645}" type="slidenum">
              <a:rPr lang="pt-BR" smtClean="0"/>
              <a:pPr/>
              <a:t>39</a:t>
            </a:fld>
            <a:endParaRPr lang="pt-B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normAutofit/>
          </a:bodyPr>
          <a:lstStyle/>
          <a:p>
            <a:pPr lvl="0" algn="just">
              <a:lnSpc>
                <a:spcPct val="170000"/>
              </a:lnSpc>
            </a:pPr>
            <a:r>
              <a:rPr lang="pt-BR" sz="1600" dirty="0" smtClean="0"/>
              <a:t>Versões: HTML 2.0, HTML 3.2, HTML 4.0, </a:t>
            </a:r>
            <a:r>
              <a:rPr lang="pt-BR" sz="1600" dirty="0" smtClean="0">
                <a:hlinkClick r:id="rId3"/>
              </a:rPr>
              <a:t>HTML 4.01</a:t>
            </a:r>
            <a:r>
              <a:rPr lang="pt-BR" sz="1600" dirty="0" smtClean="0"/>
              <a:t> e o HTML 5</a:t>
            </a:r>
          </a:p>
          <a:p>
            <a:pPr lvl="1" algn="just">
              <a:lnSpc>
                <a:spcPct val="170000"/>
              </a:lnSpc>
            </a:pPr>
            <a:r>
              <a:rPr lang="pt-BR" sz="1200" dirty="0" smtClean="0"/>
              <a:t>HTML 5 (Especificação): </a:t>
            </a:r>
            <a:r>
              <a:rPr lang="pt-BR" sz="1200" dirty="0" smtClean="0">
                <a:hlinkClick r:id="rId4" action="ppaction://hlinkfile"/>
              </a:rPr>
              <a:t>http://dev.w3.org/html5/spec/Overview.html</a:t>
            </a:r>
            <a:endParaRPr lang="pt-BR" sz="1200" dirty="0" smtClean="0"/>
          </a:p>
          <a:p>
            <a:pPr lvl="0" algn="just">
              <a:lnSpc>
                <a:spcPct val="170000"/>
              </a:lnSpc>
              <a:buNone/>
            </a:pPr>
            <a:endParaRPr lang="pt-BR" sz="1100" dirty="0" smtClean="0"/>
          </a:p>
          <a:p>
            <a:pPr lvl="0" algn="just">
              <a:lnSpc>
                <a:spcPct val="170000"/>
              </a:lnSpc>
              <a:buNone/>
            </a:pPr>
            <a:endParaRPr lang="pt-BR" sz="1600" dirty="0" smtClean="0"/>
          </a:p>
          <a:p>
            <a:pPr lvl="0" algn="just">
              <a:lnSpc>
                <a:spcPct val="170000"/>
              </a:lnSpc>
            </a:pPr>
            <a:endParaRPr lang="pt-BR" sz="1600" dirty="0" smtClean="0"/>
          </a:p>
          <a:p>
            <a:pPr lvl="0" algn="just">
              <a:lnSpc>
                <a:spcPct val="170000"/>
              </a:lnSpc>
            </a:pPr>
            <a:endParaRPr lang="pt-BR" sz="1600" dirty="0" smtClean="0"/>
          </a:p>
          <a:p>
            <a:pPr lvl="1" algn="just">
              <a:lnSpc>
                <a:spcPct val="170000"/>
              </a:lnSpc>
            </a:pPr>
            <a:endParaRPr lang="pt-BR" sz="1600" dirty="0" smtClean="0"/>
          </a:p>
          <a:p>
            <a:pPr lvl="0" algn="just">
              <a:lnSpc>
                <a:spcPct val="170000"/>
              </a:lnSpc>
            </a:pPr>
            <a:endParaRPr lang="pt-BR" sz="1800" dirty="0" smtClean="0"/>
          </a:p>
        </p:txBody>
      </p:sp>
      <p:sp>
        <p:nvSpPr>
          <p:cNvPr id="3" name="Título 2"/>
          <p:cNvSpPr>
            <a:spLocks noGrp="1"/>
          </p:cNvSpPr>
          <p:nvPr>
            <p:ph type="title"/>
          </p:nvPr>
        </p:nvSpPr>
        <p:spPr/>
        <p:txBody>
          <a:bodyPr/>
          <a:lstStyle/>
          <a:p>
            <a:pPr algn="ctr"/>
            <a:r>
              <a:rPr lang="pt-BR" dirty="0"/>
              <a:t>HTML - Histórico</a:t>
            </a:r>
          </a:p>
        </p:txBody>
      </p:sp>
      <p:grpSp>
        <p:nvGrpSpPr>
          <p:cNvPr id="6" name="Group 5"/>
          <p:cNvGrpSpPr/>
          <p:nvPr/>
        </p:nvGrpSpPr>
        <p:grpSpPr>
          <a:xfrm>
            <a:off x="1907704" y="2647944"/>
            <a:ext cx="5472608" cy="3517360"/>
            <a:chOff x="1907704" y="2564903"/>
            <a:chExt cx="5472608" cy="3517360"/>
          </a:xfrm>
        </p:grpSpPr>
        <p:pic>
          <p:nvPicPr>
            <p:cNvPr id="4" name="Picture 3"/>
            <p:cNvPicPr>
              <a:picLocks noChangeAspect="1"/>
            </p:cNvPicPr>
            <p:nvPr/>
          </p:nvPicPr>
          <p:blipFill>
            <a:blip r:embed="rId5"/>
            <a:stretch>
              <a:fillRect/>
            </a:stretch>
          </p:blipFill>
          <p:spPr>
            <a:xfrm>
              <a:off x="1907704" y="2564903"/>
              <a:ext cx="5472608" cy="3197985"/>
            </a:xfrm>
            <a:prstGeom prst="rect">
              <a:avLst/>
            </a:prstGeom>
          </p:spPr>
        </p:pic>
        <p:sp>
          <p:nvSpPr>
            <p:cNvPr id="5" name="TextBox 4"/>
            <p:cNvSpPr txBox="1"/>
            <p:nvPr/>
          </p:nvSpPr>
          <p:spPr>
            <a:xfrm>
              <a:off x="2405287" y="5805264"/>
              <a:ext cx="4398961" cy="276999"/>
            </a:xfrm>
            <a:prstGeom prst="rect">
              <a:avLst/>
            </a:prstGeom>
            <a:noFill/>
          </p:spPr>
          <p:txBody>
            <a:bodyPr wrap="none" rtlCol="0">
              <a:spAutoFit/>
            </a:bodyPr>
            <a:lstStyle/>
            <a:p>
              <a:r>
                <a:rPr lang="pt-BR" sz="1200" dirty="0"/>
                <a:t>Fonte</a:t>
              </a:r>
              <a:r>
                <a:rPr lang="pt-BR" sz="1200" dirty="0" smtClean="0"/>
                <a:t>: http</a:t>
              </a:r>
              <a:r>
                <a:rPr lang="pt-BR" sz="1200" dirty="0"/>
                <a:t>://www.w3schools.com/html/html_intro.asp </a:t>
              </a:r>
            </a:p>
          </p:txBody>
        </p:sp>
      </p:grpSp>
      <p:sp>
        <p:nvSpPr>
          <p:cNvPr id="8" name="Slide Number Placeholder 7"/>
          <p:cNvSpPr>
            <a:spLocks noGrp="1"/>
          </p:cNvSpPr>
          <p:nvPr>
            <p:ph type="sldNum" sz="quarter" idx="12"/>
          </p:nvPr>
        </p:nvSpPr>
        <p:spPr/>
        <p:txBody>
          <a:bodyPr/>
          <a:lstStyle/>
          <a:p>
            <a:fld id="{64B04174-04F1-4CFC-A68E-9D1BC206F645}" type="slidenum">
              <a:rPr lang="pt-BR" smtClean="0"/>
              <a:pPr/>
              <a:t>4</a:t>
            </a:fld>
            <a:endParaRPr lang="pt-BR"/>
          </a:p>
        </p:txBody>
      </p:sp>
    </p:spTree>
    <p:extLst>
      <p:ext uri="{BB962C8B-B14F-4D97-AF65-F5344CB8AC3E}">
        <p14:creationId xmlns:p14="http://schemas.microsoft.com/office/powerpoint/2010/main" val="330303618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6"/>
          <p:cNvSpPr>
            <a:spLocks noGrp="1"/>
          </p:cNvSpPr>
          <p:nvPr>
            <p:ph type="title"/>
          </p:nvPr>
        </p:nvSpPr>
        <p:spPr>
          <a:xfrm>
            <a:off x="457200" y="2071686"/>
            <a:ext cx="8229600" cy="1143000"/>
          </a:xfrm>
        </p:spPr>
        <p:txBody>
          <a:bodyPr>
            <a:noAutofit/>
          </a:bodyPr>
          <a:lstStyle/>
          <a:p>
            <a:pPr algn="ctr"/>
            <a:r>
              <a:rPr lang="pt-BR" sz="4800" dirty="0" err="1" smtClean="0">
                <a:effectLst>
                  <a:glow rad="228600">
                    <a:schemeClr val="accent5">
                      <a:satMod val="175000"/>
                      <a:alpha val="40000"/>
                    </a:schemeClr>
                  </a:glow>
                  <a:outerShdw blurRad="31750" dist="25400" dir="5400000" algn="tl" rotWithShape="0">
                    <a:srgbClr val="000000">
                      <a:alpha val="25000"/>
                    </a:srgbClr>
                  </a:outerShdw>
                </a:effectLst>
              </a:rPr>
              <a:t>Tags</a:t>
            </a:r>
            <a:r>
              <a:rPr lang="pt-BR" sz="4800" dirty="0" smtClean="0">
                <a:effectLst>
                  <a:glow rad="228600">
                    <a:schemeClr val="accent5">
                      <a:satMod val="175000"/>
                      <a:alpha val="40000"/>
                    </a:schemeClr>
                  </a:glow>
                  <a:outerShdw blurRad="31750" dist="25400" dir="5400000" algn="tl" rotWithShape="0">
                    <a:srgbClr val="000000">
                      <a:alpha val="25000"/>
                    </a:srgbClr>
                  </a:outerShdw>
                </a:effectLst>
              </a:rPr>
              <a:t/>
            </a:r>
            <a:br>
              <a:rPr lang="pt-BR" sz="4800" dirty="0" smtClean="0">
                <a:effectLst>
                  <a:glow rad="228600">
                    <a:schemeClr val="accent5">
                      <a:satMod val="175000"/>
                      <a:alpha val="40000"/>
                    </a:schemeClr>
                  </a:glow>
                  <a:outerShdw blurRad="31750" dist="25400" dir="5400000" algn="tl" rotWithShape="0">
                    <a:srgbClr val="000000">
                      <a:alpha val="25000"/>
                    </a:srgbClr>
                  </a:outerShdw>
                </a:effectLst>
              </a:rPr>
            </a:br>
            <a:r>
              <a:rPr lang="pt-BR" sz="4800" dirty="0" smtClean="0">
                <a:effectLst>
                  <a:glow rad="228600">
                    <a:schemeClr val="accent5">
                      <a:satMod val="175000"/>
                      <a:alpha val="40000"/>
                    </a:schemeClr>
                  </a:glow>
                  <a:outerShdw blurRad="31750" dist="25400" dir="5400000" algn="tl" rotWithShape="0">
                    <a:srgbClr val="000000">
                      <a:alpha val="25000"/>
                    </a:srgbClr>
                  </a:outerShdw>
                </a:effectLst>
              </a:rPr>
              <a:t/>
            </a:r>
            <a:br>
              <a:rPr lang="pt-BR" sz="4800" dirty="0" smtClean="0">
                <a:effectLst>
                  <a:glow rad="228600">
                    <a:schemeClr val="accent5">
                      <a:satMod val="175000"/>
                      <a:alpha val="40000"/>
                    </a:schemeClr>
                  </a:glow>
                  <a:outerShdw blurRad="31750" dist="25400" dir="5400000" algn="tl" rotWithShape="0">
                    <a:srgbClr val="000000">
                      <a:alpha val="25000"/>
                    </a:srgbClr>
                  </a:outerShdw>
                </a:effectLst>
              </a:rPr>
            </a:br>
            <a:r>
              <a:rPr lang="pt-BR" sz="4800" dirty="0" smtClean="0">
                <a:effectLst>
                  <a:glow rad="228600">
                    <a:schemeClr val="accent5">
                      <a:satMod val="175000"/>
                      <a:alpha val="40000"/>
                    </a:schemeClr>
                  </a:glow>
                  <a:outerShdw blurRad="31750" dist="25400" dir="5400000" algn="tl" rotWithShape="0">
                    <a:srgbClr val="000000">
                      <a:alpha val="25000"/>
                    </a:srgbClr>
                  </a:outerShdw>
                </a:effectLst>
              </a:rPr>
              <a:t>TEXTOS BÁSICOS</a:t>
            </a:r>
            <a:endParaRPr lang="pt-BR" sz="4800" dirty="0">
              <a:effectLst>
                <a:glow rad="228600">
                  <a:schemeClr val="accent5">
                    <a:satMod val="175000"/>
                    <a:alpha val="40000"/>
                  </a:schemeClr>
                </a:glow>
                <a:outerShdw blurRad="31750" dist="25400" dir="5400000" algn="tl" rotWithShape="0">
                  <a:srgbClr val="000000">
                    <a:alpha val="25000"/>
                  </a:srgbClr>
                </a:outerShdw>
              </a:effectLst>
            </a:endParaRPr>
          </a:p>
        </p:txBody>
      </p:sp>
      <p:sp>
        <p:nvSpPr>
          <p:cNvPr id="3" name="Slide Number Placeholder 2"/>
          <p:cNvSpPr>
            <a:spLocks noGrp="1"/>
          </p:cNvSpPr>
          <p:nvPr>
            <p:ph type="sldNum" sz="quarter" idx="12"/>
          </p:nvPr>
        </p:nvSpPr>
        <p:spPr/>
        <p:txBody>
          <a:bodyPr/>
          <a:lstStyle/>
          <a:p>
            <a:fld id="{64B04174-04F1-4CFC-A68E-9D1BC206F645}" type="slidenum">
              <a:rPr lang="pt-BR" smtClean="0"/>
              <a:pPr/>
              <a:t>40</a:t>
            </a:fld>
            <a:endParaRPr lang="pt-BR"/>
          </a:p>
        </p:txBody>
      </p:sp>
    </p:spTree>
    <p:extLst>
      <p:ext uri="{BB962C8B-B14F-4D97-AF65-F5344CB8AC3E}">
        <p14:creationId xmlns:p14="http://schemas.microsoft.com/office/powerpoint/2010/main" val="164927420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noAutofit/>
          </a:bodyPr>
          <a:lstStyle/>
          <a:p>
            <a:pPr lvl="0" algn="just">
              <a:lnSpc>
                <a:spcPct val="170000"/>
              </a:lnSpc>
            </a:pPr>
            <a:r>
              <a:rPr lang="pt-BR" sz="1800" b="1" dirty="0" err="1" smtClean="0"/>
              <a:t>Tag</a:t>
            </a:r>
            <a:r>
              <a:rPr lang="pt-BR" sz="1800" b="1" dirty="0" smtClean="0"/>
              <a:t> de remoção de texto </a:t>
            </a:r>
            <a:r>
              <a:rPr lang="pt-BR" sz="1800" dirty="0" smtClean="0"/>
              <a:t>:</a:t>
            </a:r>
          </a:p>
          <a:p>
            <a:pPr lvl="2" algn="just">
              <a:lnSpc>
                <a:spcPct val="170000"/>
              </a:lnSpc>
              <a:buNone/>
            </a:pPr>
            <a:endParaRPr lang="en-US" sz="1400" dirty="0" smtClean="0"/>
          </a:p>
          <a:p>
            <a:pPr lvl="2" algn="just">
              <a:lnSpc>
                <a:spcPct val="170000"/>
              </a:lnSpc>
              <a:buNone/>
            </a:pPr>
            <a:endParaRPr lang="en-US" sz="1400" dirty="0" smtClean="0"/>
          </a:p>
          <a:p>
            <a:pPr lvl="2" algn="just">
              <a:lnSpc>
                <a:spcPct val="170000"/>
              </a:lnSpc>
              <a:buNone/>
            </a:pPr>
            <a:endParaRPr lang="en-US" sz="1400" dirty="0" smtClean="0"/>
          </a:p>
          <a:p>
            <a:pPr lvl="1" algn="just">
              <a:lnSpc>
                <a:spcPct val="170000"/>
              </a:lnSpc>
            </a:pPr>
            <a:r>
              <a:rPr lang="pt-BR" sz="1600" dirty="0" smtClean="0"/>
              <a:t>Define o texto que foi removido do documento.</a:t>
            </a:r>
          </a:p>
          <a:p>
            <a:pPr lvl="1" algn="just">
              <a:lnSpc>
                <a:spcPct val="170000"/>
              </a:lnSpc>
            </a:pPr>
            <a:endParaRPr lang="pt-BR" sz="900" dirty="0" smtClean="0"/>
          </a:p>
          <a:p>
            <a:pPr lvl="1" algn="just">
              <a:lnSpc>
                <a:spcPct val="170000"/>
              </a:lnSpc>
            </a:pPr>
            <a:r>
              <a:rPr lang="pt-BR" sz="1600" dirty="0" smtClean="0"/>
              <a:t>Atributos: </a:t>
            </a:r>
            <a:r>
              <a:rPr lang="pt-BR" sz="1400" i="1" dirty="0" smtClean="0"/>
              <a:t>cite, </a:t>
            </a:r>
            <a:r>
              <a:rPr lang="pt-BR" sz="1400" i="1" dirty="0" err="1" smtClean="0"/>
              <a:t>title</a:t>
            </a:r>
            <a:r>
              <a:rPr lang="pt-BR" sz="1400" i="1" dirty="0" smtClean="0"/>
              <a:t>, </a:t>
            </a:r>
            <a:r>
              <a:rPr lang="pt-BR" sz="1400" i="1" dirty="0" err="1" smtClean="0"/>
              <a:t>datetime</a:t>
            </a:r>
            <a:r>
              <a:rPr lang="pt-BR" sz="1400" i="1" dirty="0" smtClean="0"/>
              <a:t>, </a:t>
            </a:r>
            <a:r>
              <a:rPr lang="pt-BR" sz="1400" i="1" dirty="0" err="1" smtClean="0"/>
              <a:t>lang</a:t>
            </a:r>
            <a:r>
              <a:rPr lang="pt-BR" sz="1400" i="1" dirty="0" smtClean="0"/>
              <a:t>, </a:t>
            </a:r>
            <a:r>
              <a:rPr lang="pt-BR" sz="1400" i="1" dirty="0" err="1" smtClean="0"/>
              <a:t>dir</a:t>
            </a:r>
            <a:r>
              <a:rPr lang="pt-BR" sz="1400" i="1" dirty="0" smtClean="0"/>
              <a:t>, id, </a:t>
            </a:r>
            <a:r>
              <a:rPr lang="pt-BR" sz="1400" i="1" dirty="0" err="1" smtClean="0"/>
              <a:t>etc</a:t>
            </a:r>
            <a:endParaRPr lang="pt-BR" sz="1600" i="1" dirty="0" smtClean="0"/>
          </a:p>
          <a:p>
            <a:pPr lvl="1" algn="just">
              <a:lnSpc>
                <a:spcPct val="170000"/>
              </a:lnSpc>
            </a:pPr>
            <a:endParaRPr lang="pt-BR" sz="1000" dirty="0" smtClean="0"/>
          </a:p>
          <a:p>
            <a:pPr algn="just">
              <a:lnSpc>
                <a:spcPct val="170000"/>
              </a:lnSpc>
            </a:pPr>
            <a:endParaRPr lang="pt-BR" sz="1800" dirty="0"/>
          </a:p>
        </p:txBody>
      </p:sp>
      <p:sp>
        <p:nvSpPr>
          <p:cNvPr id="3" name="Título 2"/>
          <p:cNvSpPr>
            <a:spLocks noGrp="1"/>
          </p:cNvSpPr>
          <p:nvPr>
            <p:ph type="title"/>
          </p:nvPr>
        </p:nvSpPr>
        <p:spPr/>
        <p:txBody>
          <a:bodyPr/>
          <a:lstStyle/>
          <a:p>
            <a:pPr algn="ctr"/>
            <a:r>
              <a:rPr lang="pt-BR" dirty="0" err="1" smtClean="0"/>
              <a:t>TAGs</a:t>
            </a:r>
            <a:r>
              <a:rPr lang="pt-BR" dirty="0" smtClean="0"/>
              <a:t> HTML</a:t>
            </a:r>
            <a:endParaRPr lang="pt-BR" dirty="0"/>
          </a:p>
        </p:txBody>
      </p:sp>
      <p:sp>
        <p:nvSpPr>
          <p:cNvPr id="4" name="Retângulo 3"/>
          <p:cNvSpPr/>
          <p:nvPr/>
        </p:nvSpPr>
        <p:spPr>
          <a:xfrm>
            <a:off x="3357554" y="2285992"/>
            <a:ext cx="2857520" cy="642942"/>
          </a:xfrm>
          <a:prstGeom prst="rect">
            <a:avLst/>
          </a:prstGeom>
          <a:solidFill>
            <a:schemeClr val="accent1">
              <a:lumMod val="75000"/>
            </a:schemeClr>
          </a:solidFill>
          <a:effectLst>
            <a:outerShdw blurRad="76200" dist="12700" dir="2700000" sy="-23000" kx="-8004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b="1" dirty="0" smtClean="0"/>
              <a:t>&lt;</a:t>
            </a:r>
            <a:r>
              <a:rPr lang="pt-BR" b="1" dirty="0" err="1" smtClean="0"/>
              <a:t>del</a:t>
            </a:r>
            <a:r>
              <a:rPr lang="pt-BR" b="1" dirty="0" smtClean="0"/>
              <a:t>&gt; ...  &lt;/</a:t>
            </a:r>
            <a:r>
              <a:rPr lang="pt-BR" b="1" dirty="0" err="1" smtClean="0"/>
              <a:t>del</a:t>
            </a:r>
            <a:r>
              <a:rPr lang="pt-BR" b="1" dirty="0" smtClean="0"/>
              <a:t>&gt;</a:t>
            </a:r>
            <a:endParaRPr lang="pt-BR" b="1" dirty="0"/>
          </a:p>
        </p:txBody>
      </p:sp>
      <p:sp>
        <p:nvSpPr>
          <p:cNvPr id="6" name="Slide Number Placeholder 5"/>
          <p:cNvSpPr>
            <a:spLocks noGrp="1"/>
          </p:cNvSpPr>
          <p:nvPr>
            <p:ph type="sldNum" sz="quarter" idx="12"/>
          </p:nvPr>
        </p:nvSpPr>
        <p:spPr/>
        <p:txBody>
          <a:bodyPr/>
          <a:lstStyle/>
          <a:p>
            <a:fld id="{64B04174-04F1-4CFC-A68E-9D1BC206F645}" type="slidenum">
              <a:rPr lang="pt-BR" smtClean="0"/>
              <a:pPr/>
              <a:t>41</a:t>
            </a:fld>
            <a:endParaRPr lang="pt-BR"/>
          </a:p>
        </p:txBody>
      </p:sp>
    </p:spTree>
    <p:extLst>
      <p:ext uri="{BB962C8B-B14F-4D97-AF65-F5344CB8AC3E}">
        <p14:creationId xmlns:p14="http://schemas.microsoft.com/office/powerpoint/2010/main" val="116639157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noAutofit/>
          </a:bodyPr>
          <a:lstStyle/>
          <a:p>
            <a:pPr lvl="0" algn="just">
              <a:lnSpc>
                <a:spcPct val="170000"/>
              </a:lnSpc>
            </a:pPr>
            <a:r>
              <a:rPr lang="pt-BR" sz="1800" b="1" dirty="0" err="1" smtClean="0"/>
              <a:t>Tag</a:t>
            </a:r>
            <a:r>
              <a:rPr lang="pt-BR" sz="1800" b="1" dirty="0" smtClean="0"/>
              <a:t> de remoção de texto</a:t>
            </a:r>
            <a:r>
              <a:rPr lang="pt-BR" sz="1800" dirty="0" smtClean="0"/>
              <a:t>:</a:t>
            </a:r>
          </a:p>
          <a:p>
            <a:pPr lvl="2" algn="just">
              <a:lnSpc>
                <a:spcPct val="170000"/>
              </a:lnSpc>
              <a:buNone/>
            </a:pPr>
            <a:endParaRPr lang="en-US" sz="1400" dirty="0" smtClean="0"/>
          </a:p>
          <a:p>
            <a:pPr lvl="2" algn="just">
              <a:lnSpc>
                <a:spcPct val="170000"/>
              </a:lnSpc>
              <a:buNone/>
            </a:pPr>
            <a:endParaRPr lang="en-US" sz="1400" dirty="0" smtClean="0"/>
          </a:p>
          <a:p>
            <a:pPr lvl="2" algn="just">
              <a:lnSpc>
                <a:spcPct val="170000"/>
              </a:lnSpc>
              <a:buNone/>
            </a:pPr>
            <a:endParaRPr lang="en-US" sz="1400" dirty="0" smtClean="0"/>
          </a:p>
        </p:txBody>
      </p:sp>
      <p:sp>
        <p:nvSpPr>
          <p:cNvPr id="3" name="Título 2"/>
          <p:cNvSpPr>
            <a:spLocks noGrp="1"/>
          </p:cNvSpPr>
          <p:nvPr>
            <p:ph type="title"/>
          </p:nvPr>
        </p:nvSpPr>
        <p:spPr/>
        <p:txBody>
          <a:bodyPr/>
          <a:lstStyle/>
          <a:p>
            <a:pPr algn="ctr"/>
            <a:r>
              <a:rPr lang="pt-BR" dirty="0" err="1" smtClean="0"/>
              <a:t>TAGs</a:t>
            </a:r>
            <a:r>
              <a:rPr lang="pt-BR" dirty="0" smtClean="0"/>
              <a:t> HTML</a:t>
            </a:r>
            <a:endParaRPr lang="pt-BR" dirty="0"/>
          </a:p>
        </p:txBody>
      </p:sp>
      <p:sp>
        <p:nvSpPr>
          <p:cNvPr id="5" name="Retângulo de cantos arredondados 4"/>
          <p:cNvSpPr/>
          <p:nvPr/>
        </p:nvSpPr>
        <p:spPr>
          <a:xfrm>
            <a:off x="2500298" y="3000372"/>
            <a:ext cx="4357718" cy="1143008"/>
          </a:xfrm>
          <a:prstGeom prst="roundRect">
            <a:avLst/>
          </a:prstGeom>
          <a:solidFill>
            <a:schemeClr val="accent2"/>
          </a:solidFill>
          <a:ln w="12700">
            <a:solidFill>
              <a:schemeClr val="bg2"/>
            </a:solidFill>
          </a:ln>
          <a:effectLst>
            <a:innerShdw blurRad="114300">
              <a:prstClr val="black"/>
            </a:innerShdw>
            <a:reflection blurRad="6350" stA="50000" endA="300" endPos="5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000" dirty="0" smtClean="0">
                <a:solidFill>
                  <a:schemeClr val="bg1"/>
                </a:solidFill>
                <a:effectLst>
                  <a:glow rad="228600">
                    <a:schemeClr val="accent1">
                      <a:satMod val="175000"/>
                      <a:alpha val="40000"/>
                    </a:schemeClr>
                  </a:glow>
                </a:effectLst>
              </a:rPr>
              <a:t>Demonstração</a:t>
            </a:r>
            <a:endParaRPr lang="pt-BR" sz="2000" dirty="0">
              <a:solidFill>
                <a:schemeClr val="bg1"/>
              </a:solidFill>
              <a:effectLst>
                <a:glow rad="228600">
                  <a:schemeClr val="accent1">
                    <a:satMod val="175000"/>
                    <a:alpha val="40000"/>
                  </a:schemeClr>
                </a:glow>
              </a:effectLst>
            </a:endParaRPr>
          </a:p>
        </p:txBody>
      </p:sp>
      <p:sp>
        <p:nvSpPr>
          <p:cNvPr id="6" name="Slide Number Placeholder 5"/>
          <p:cNvSpPr>
            <a:spLocks noGrp="1"/>
          </p:cNvSpPr>
          <p:nvPr>
            <p:ph type="sldNum" sz="quarter" idx="12"/>
          </p:nvPr>
        </p:nvSpPr>
        <p:spPr/>
        <p:txBody>
          <a:bodyPr/>
          <a:lstStyle/>
          <a:p>
            <a:fld id="{64B04174-04F1-4CFC-A68E-9D1BC206F645}" type="slidenum">
              <a:rPr lang="pt-BR" smtClean="0"/>
              <a:pPr/>
              <a:t>42</a:t>
            </a:fld>
            <a:endParaRPr lang="pt-BR"/>
          </a:p>
        </p:txBody>
      </p:sp>
    </p:spTree>
    <p:extLst>
      <p:ext uri="{BB962C8B-B14F-4D97-AF65-F5344CB8AC3E}">
        <p14:creationId xmlns:p14="http://schemas.microsoft.com/office/powerpoint/2010/main" val="309802356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noAutofit/>
          </a:bodyPr>
          <a:lstStyle/>
          <a:p>
            <a:pPr lvl="0" algn="just">
              <a:lnSpc>
                <a:spcPct val="170000"/>
              </a:lnSpc>
            </a:pPr>
            <a:r>
              <a:rPr lang="pt-BR" sz="1800" b="1" dirty="0" err="1" smtClean="0"/>
              <a:t>Tag</a:t>
            </a:r>
            <a:r>
              <a:rPr lang="pt-BR" sz="1800" b="1" dirty="0" smtClean="0"/>
              <a:t> de inserção de texto </a:t>
            </a:r>
            <a:r>
              <a:rPr lang="pt-BR" sz="1800" dirty="0" smtClean="0"/>
              <a:t>:</a:t>
            </a:r>
          </a:p>
          <a:p>
            <a:pPr lvl="2" algn="just">
              <a:lnSpc>
                <a:spcPct val="170000"/>
              </a:lnSpc>
              <a:buNone/>
            </a:pPr>
            <a:endParaRPr lang="en-US" sz="1400" dirty="0" smtClean="0"/>
          </a:p>
          <a:p>
            <a:pPr lvl="2" algn="just">
              <a:lnSpc>
                <a:spcPct val="170000"/>
              </a:lnSpc>
              <a:buNone/>
            </a:pPr>
            <a:endParaRPr lang="en-US" sz="1400" dirty="0" smtClean="0"/>
          </a:p>
          <a:p>
            <a:pPr lvl="2" algn="just">
              <a:lnSpc>
                <a:spcPct val="170000"/>
              </a:lnSpc>
              <a:buNone/>
            </a:pPr>
            <a:endParaRPr lang="en-US" sz="1400" dirty="0" smtClean="0"/>
          </a:p>
          <a:p>
            <a:pPr lvl="1" algn="just">
              <a:lnSpc>
                <a:spcPct val="170000"/>
              </a:lnSpc>
            </a:pPr>
            <a:r>
              <a:rPr lang="pt-BR" sz="1600" dirty="0" smtClean="0"/>
              <a:t>Define o texto que foi inserido no documento.</a:t>
            </a:r>
          </a:p>
          <a:p>
            <a:pPr lvl="1" algn="just">
              <a:lnSpc>
                <a:spcPct val="170000"/>
              </a:lnSpc>
            </a:pPr>
            <a:endParaRPr lang="pt-BR" sz="900" dirty="0" smtClean="0"/>
          </a:p>
          <a:p>
            <a:pPr lvl="1" algn="just">
              <a:lnSpc>
                <a:spcPct val="170000"/>
              </a:lnSpc>
            </a:pPr>
            <a:r>
              <a:rPr lang="pt-BR" sz="1600" dirty="0" smtClean="0"/>
              <a:t>Atributos: </a:t>
            </a:r>
            <a:r>
              <a:rPr lang="pt-BR" sz="1400" i="1" dirty="0" smtClean="0"/>
              <a:t>cite, </a:t>
            </a:r>
            <a:r>
              <a:rPr lang="pt-BR" sz="1400" i="1" dirty="0" err="1" smtClean="0"/>
              <a:t>datetime</a:t>
            </a:r>
            <a:r>
              <a:rPr lang="pt-BR" sz="1400" i="1" dirty="0" smtClean="0"/>
              <a:t>, </a:t>
            </a:r>
            <a:r>
              <a:rPr lang="pt-BR" sz="1400" i="1" dirty="0" err="1" smtClean="0"/>
              <a:t>lang</a:t>
            </a:r>
            <a:r>
              <a:rPr lang="pt-BR" sz="1400" i="1" dirty="0" smtClean="0"/>
              <a:t>, </a:t>
            </a:r>
            <a:r>
              <a:rPr lang="pt-BR" sz="1400" i="1" dirty="0" err="1" smtClean="0"/>
              <a:t>dir</a:t>
            </a:r>
            <a:r>
              <a:rPr lang="pt-BR" sz="1400" i="1" dirty="0" smtClean="0"/>
              <a:t>, id, </a:t>
            </a:r>
            <a:r>
              <a:rPr lang="pt-BR" sz="1400" i="1" dirty="0" err="1" smtClean="0"/>
              <a:t>etc</a:t>
            </a:r>
            <a:endParaRPr lang="pt-BR" sz="1600" i="1" dirty="0" smtClean="0"/>
          </a:p>
          <a:p>
            <a:pPr lvl="1" algn="just">
              <a:lnSpc>
                <a:spcPct val="170000"/>
              </a:lnSpc>
            </a:pPr>
            <a:endParaRPr lang="pt-BR" sz="1000" dirty="0" smtClean="0"/>
          </a:p>
          <a:p>
            <a:pPr algn="just">
              <a:lnSpc>
                <a:spcPct val="170000"/>
              </a:lnSpc>
            </a:pPr>
            <a:endParaRPr lang="pt-BR" sz="1800" dirty="0"/>
          </a:p>
        </p:txBody>
      </p:sp>
      <p:sp>
        <p:nvSpPr>
          <p:cNvPr id="3" name="Título 2"/>
          <p:cNvSpPr>
            <a:spLocks noGrp="1"/>
          </p:cNvSpPr>
          <p:nvPr>
            <p:ph type="title"/>
          </p:nvPr>
        </p:nvSpPr>
        <p:spPr/>
        <p:txBody>
          <a:bodyPr/>
          <a:lstStyle/>
          <a:p>
            <a:pPr algn="ctr"/>
            <a:r>
              <a:rPr lang="pt-BR" dirty="0" err="1" smtClean="0"/>
              <a:t>TAGs</a:t>
            </a:r>
            <a:r>
              <a:rPr lang="pt-BR" dirty="0" smtClean="0"/>
              <a:t> HTML</a:t>
            </a:r>
            <a:endParaRPr lang="pt-BR" dirty="0"/>
          </a:p>
        </p:txBody>
      </p:sp>
      <p:sp>
        <p:nvSpPr>
          <p:cNvPr id="4" name="Retângulo 3"/>
          <p:cNvSpPr/>
          <p:nvPr/>
        </p:nvSpPr>
        <p:spPr>
          <a:xfrm>
            <a:off x="3357554" y="2285992"/>
            <a:ext cx="2857520" cy="642942"/>
          </a:xfrm>
          <a:prstGeom prst="rect">
            <a:avLst/>
          </a:prstGeom>
          <a:solidFill>
            <a:schemeClr val="accent1">
              <a:lumMod val="75000"/>
            </a:schemeClr>
          </a:solidFill>
          <a:effectLst>
            <a:outerShdw blurRad="76200" dist="12700" dir="2700000" sy="-23000" kx="-8004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b="1" dirty="0" smtClean="0"/>
              <a:t>&lt;</a:t>
            </a:r>
            <a:r>
              <a:rPr lang="pt-BR" b="1" dirty="0" err="1" smtClean="0"/>
              <a:t>ins</a:t>
            </a:r>
            <a:r>
              <a:rPr lang="pt-BR" b="1" dirty="0" smtClean="0"/>
              <a:t>&gt; ...  &lt;/</a:t>
            </a:r>
            <a:r>
              <a:rPr lang="pt-BR" b="1" dirty="0" err="1" smtClean="0"/>
              <a:t>ins</a:t>
            </a:r>
            <a:r>
              <a:rPr lang="pt-BR" b="1" dirty="0" smtClean="0"/>
              <a:t>&gt;</a:t>
            </a:r>
            <a:endParaRPr lang="pt-BR" b="1" dirty="0"/>
          </a:p>
        </p:txBody>
      </p:sp>
      <p:sp>
        <p:nvSpPr>
          <p:cNvPr id="6" name="Slide Number Placeholder 5"/>
          <p:cNvSpPr>
            <a:spLocks noGrp="1"/>
          </p:cNvSpPr>
          <p:nvPr>
            <p:ph type="sldNum" sz="quarter" idx="12"/>
          </p:nvPr>
        </p:nvSpPr>
        <p:spPr/>
        <p:txBody>
          <a:bodyPr/>
          <a:lstStyle/>
          <a:p>
            <a:fld id="{64B04174-04F1-4CFC-A68E-9D1BC206F645}" type="slidenum">
              <a:rPr lang="pt-BR" smtClean="0"/>
              <a:pPr/>
              <a:t>43</a:t>
            </a:fld>
            <a:endParaRPr lang="pt-BR"/>
          </a:p>
        </p:txBody>
      </p:sp>
    </p:spTree>
    <p:extLst>
      <p:ext uri="{BB962C8B-B14F-4D97-AF65-F5344CB8AC3E}">
        <p14:creationId xmlns:p14="http://schemas.microsoft.com/office/powerpoint/2010/main" val="77068317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noAutofit/>
          </a:bodyPr>
          <a:lstStyle/>
          <a:p>
            <a:pPr lvl="0" algn="just">
              <a:lnSpc>
                <a:spcPct val="170000"/>
              </a:lnSpc>
            </a:pPr>
            <a:r>
              <a:rPr lang="pt-BR" sz="1800" b="1" dirty="0" err="1" smtClean="0"/>
              <a:t>Tag</a:t>
            </a:r>
            <a:r>
              <a:rPr lang="pt-BR" sz="1800" b="1" dirty="0" smtClean="0"/>
              <a:t> de inserção de texto</a:t>
            </a:r>
            <a:r>
              <a:rPr lang="pt-BR" sz="1800" dirty="0" smtClean="0"/>
              <a:t>:</a:t>
            </a:r>
          </a:p>
          <a:p>
            <a:pPr lvl="2" algn="just">
              <a:lnSpc>
                <a:spcPct val="170000"/>
              </a:lnSpc>
              <a:buNone/>
            </a:pPr>
            <a:endParaRPr lang="en-US" sz="1400" dirty="0" smtClean="0"/>
          </a:p>
          <a:p>
            <a:pPr lvl="2" algn="just">
              <a:lnSpc>
                <a:spcPct val="170000"/>
              </a:lnSpc>
              <a:buNone/>
            </a:pPr>
            <a:endParaRPr lang="en-US" sz="1400" dirty="0" smtClean="0"/>
          </a:p>
          <a:p>
            <a:pPr lvl="2" algn="just">
              <a:lnSpc>
                <a:spcPct val="170000"/>
              </a:lnSpc>
              <a:buNone/>
            </a:pPr>
            <a:endParaRPr lang="en-US" sz="1400" dirty="0" smtClean="0"/>
          </a:p>
        </p:txBody>
      </p:sp>
      <p:sp>
        <p:nvSpPr>
          <p:cNvPr id="3" name="Título 2"/>
          <p:cNvSpPr>
            <a:spLocks noGrp="1"/>
          </p:cNvSpPr>
          <p:nvPr>
            <p:ph type="title"/>
          </p:nvPr>
        </p:nvSpPr>
        <p:spPr/>
        <p:txBody>
          <a:bodyPr/>
          <a:lstStyle/>
          <a:p>
            <a:pPr algn="ctr"/>
            <a:r>
              <a:rPr lang="pt-BR" dirty="0" err="1" smtClean="0"/>
              <a:t>TAGs</a:t>
            </a:r>
            <a:r>
              <a:rPr lang="pt-BR" dirty="0" smtClean="0"/>
              <a:t> HTML</a:t>
            </a:r>
            <a:endParaRPr lang="pt-BR" dirty="0"/>
          </a:p>
        </p:txBody>
      </p:sp>
      <p:sp>
        <p:nvSpPr>
          <p:cNvPr id="5" name="Retângulo de cantos arredondados 4"/>
          <p:cNvSpPr/>
          <p:nvPr/>
        </p:nvSpPr>
        <p:spPr>
          <a:xfrm>
            <a:off x="2500298" y="3000372"/>
            <a:ext cx="4357718" cy="1143008"/>
          </a:xfrm>
          <a:prstGeom prst="roundRect">
            <a:avLst/>
          </a:prstGeom>
          <a:solidFill>
            <a:schemeClr val="accent2"/>
          </a:solidFill>
          <a:ln w="12700">
            <a:solidFill>
              <a:schemeClr val="bg2"/>
            </a:solidFill>
          </a:ln>
          <a:effectLst>
            <a:innerShdw blurRad="114300">
              <a:prstClr val="black"/>
            </a:innerShdw>
            <a:reflection blurRad="6350" stA="50000" endA="300" endPos="5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000" dirty="0" smtClean="0">
                <a:solidFill>
                  <a:schemeClr val="bg1"/>
                </a:solidFill>
                <a:effectLst>
                  <a:glow rad="228600">
                    <a:schemeClr val="accent1">
                      <a:satMod val="175000"/>
                      <a:alpha val="40000"/>
                    </a:schemeClr>
                  </a:glow>
                </a:effectLst>
              </a:rPr>
              <a:t>Demonstração</a:t>
            </a:r>
            <a:endParaRPr lang="pt-BR" sz="2000" dirty="0">
              <a:solidFill>
                <a:schemeClr val="bg1"/>
              </a:solidFill>
              <a:effectLst>
                <a:glow rad="228600">
                  <a:schemeClr val="accent1">
                    <a:satMod val="175000"/>
                    <a:alpha val="40000"/>
                  </a:schemeClr>
                </a:glow>
              </a:effectLst>
            </a:endParaRPr>
          </a:p>
        </p:txBody>
      </p:sp>
      <p:sp>
        <p:nvSpPr>
          <p:cNvPr id="6" name="Slide Number Placeholder 5"/>
          <p:cNvSpPr>
            <a:spLocks noGrp="1"/>
          </p:cNvSpPr>
          <p:nvPr>
            <p:ph type="sldNum" sz="quarter" idx="12"/>
          </p:nvPr>
        </p:nvSpPr>
        <p:spPr/>
        <p:txBody>
          <a:bodyPr/>
          <a:lstStyle/>
          <a:p>
            <a:fld id="{64B04174-04F1-4CFC-A68E-9D1BC206F645}" type="slidenum">
              <a:rPr lang="pt-BR" smtClean="0"/>
              <a:pPr/>
              <a:t>44</a:t>
            </a:fld>
            <a:endParaRPr lang="pt-BR"/>
          </a:p>
        </p:txBody>
      </p:sp>
    </p:spTree>
    <p:extLst>
      <p:ext uri="{BB962C8B-B14F-4D97-AF65-F5344CB8AC3E}">
        <p14:creationId xmlns:p14="http://schemas.microsoft.com/office/powerpoint/2010/main" val="263997753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pPr algn="ctr"/>
            <a:r>
              <a:rPr lang="pt-BR" dirty="0" err="1" smtClean="0"/>
              <a:t>TAGs</a:t>
            </a:r>
            <a:r>
              <a:rPr lang="pt-BR" dirty="0" smtClean="0"/>
              <a:t> HTML</a:t>
            </a:r>
            <a:endParaRPr lang="pt-BR" dirty="0"/>
          </a:p>
        </p:txBody>
      </p:sp>
      <p:graphicFrame>
        <p:nvGraphicFramePr>
          <p:cNvPr id="8" name="Diagrama 7"/>
          <p:cNvGraphicFramePr/>
          <p:nvPr>
            <p:extLst>
              <p:ext uri="{D42A27DB-BD31-4B8C-83A1-F6EECF244321}">
                <p14:modId xmlns:p14="http://schemas.microsoft.com/office/powerpoint/2010/main" val="536456914"/>
              </p:ext>
            </p:extLst>
          </p:nvPr>
        </p:nvGraphicFramePr>
        <p:xfrm>
          <a:off x="500034" y="1357298"/>
          <a:ext cx="8358246" cy="457203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Imagem 3" descr="Navegadores.JPG"/>
          <p:cNvPicPr>
            <a:picLocks noChangeAspect="1"/>
          </p:cNvPicPr>
          <p:nvPr/>
        </p:nvPicPr>
        <p:blipFill>
          <a:blip r:embed="rId8" cstate="print"/>
          <a:stretch>
            <a:fillRect/>
          </a:stretch>
        </p:blipFill>
        <p:spPr>
          <a:xfrm>
            <a:off x="7358082" y="6143644"/>
            <a:ext cx="1428760" cy="357190"/>
          </a:xfrm>
          <a:prstGeom prst="rect">
            <a:avLst/>
          </a:prstGeom>
        </p:spPr>
      </p:pic>
      <p:sp>
        <p:nvSpPr>
          <p:cNvPr id="5" name="Slide Number Placeholder 4"/>
          <p:cNvSpPr>
            <a:spLocks noGrp="1"/>
          </p:cNvSpPr>
          <p:nvPr>
            <p:ph type="sldNum" sz="quarter" idx="12"/>
          </p:nvPr>
        </p:nvSpPr>
        <p:spPr/>
        <p:txBody>
          <a:bodyPr/>
          <a:lstStyle/>
          <a:p>
            <a:fld id="{64B04174-04F1-4CFC-A68E-9D1BC206F645}" type="slidenum">
              <a:rPr lang="pt-BR" smtClean="0"/>
              <a:pPr/>
              <a:t>45</a:t>
            </a:fld>
            <a:endParaRPr lang="pt-BR"/>
          </a:p>
        </p:txBody>
      </p:sp>
    </p:spTree>
    <p:extLst>
      <p:ext uri="{BB962C8B-B14F-4D97-AF65-F5344CB8AC3E}">
        <p14:creationId xmlns:p14="http://schemas.microsoft.com/office/powerpoint/2010/main" val="29421507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noAutofit/>
          </a:bodyPr>
          <a:lstStyle/>
          <a:p>
            <a:pPr lvl="0" algn="just">
              <a:lnSpc>
                <a:spcPct val="170000"/>
              </a:lnSpc>
            </a:pPr>
            <a:r>
              <a:rPr lang="pt-BR" sz="2000" b="1" dirty="0" smtClean="0"/>
              <a:t>Sobre as tags HEADINGS</a:t>
            </a:r>
            <a:r>
              <a:rPr lang="pt-BR" sz="2000" dirty="0" smtClean="0"/>
              <a:t>:</a:t>
            </a:r>
          </a:p>
          <a:p>
            <a:pPr lvl="1" algn="just">
              <a:lnSpc>
                <a:spcPct val="170000"/>
              </a:lnSpc>
            </a:pPr>
            <a:r>
              <a:rPr lang="en-US" sz="1600" dirty="0"/>
              <a:t>Use HTML headings for headings only. Don't use headings to make text BIG or bold.</a:t>
            </a:r>
          </a:p>
          <a:p>
            <a:pPr lvl="1" algn="just">
              <a:lnSpc>
                <a:spcPct val="170000"/>
              </a:lnSpc>
            </a:pPr>
            <a:r>
              <a:rPr lang="en-US" sz="1600" dirty="0" smtClean="0"/>
              <a:t>Search </a:t>
            </a:r>
            <a:r>
              <a:rPr lang="en-US" sz="1600" dirty="0"/>
              <a:t>engines use your headings to index the structure and content of your web pages.</a:t>
            </a:r>
          </a:p>
          <a:p>
            <a:pPr lvl="1" algn="just">
              <a:lnSpc>
                <a:spcPct val="170000"/>
              </a:lnSpc>
            </a:pPr>
            <a:r>
              <a:rPr lang="en-US" sz="1600" dirty="0" smtClean="0"/>
              <a:t>Users </a:t>
            </a:r>
            <a:r>
              <a:rPr lang="en-US" sz="1600" dirty="0"/>
              <a:t>skim your pages by its headings. It is important to use headings to show the document structure.</a:t>
            </a:r>
          </a:p>
          <a:p>
            <a:pPr lvl="1" algn="just">
              <a:lnSpc>
                <a:spcPct val="170000"/>
              </a:lnSpc>
            </a:pPr>
            <a:r>
              <a:rPr lang="en-US" sz="1600" dirty="0" smtClean="0"/>
              <a:t>h1 </a:t>
            </a:r>
            <a:r>
              <a:rPr lang="en-US" sz="1600" dirty="0"/>
              <a:t>headings should be main headings, followed by h2 headings, then the less important h3, and so on.</a:t>
            </a:r>
            <a:endParaRPr lang="pt-BR" sz="1600" dirty="0" smtClean="0"/>
          </a:p>
          <a:p>
            <a:pPr lvl="2" algn="just">
              <a:lnSpc>
                <a:spcPct val="170000"/>
              </a:lnSpc>
              <a:buNone/>
            </a:pPr>
            <a:endParaRPr lang="en-US" sz="1600" dirty="0" smtClean="0"/>
          </a:p>
          <a:p>
            <a:pPr lvl="2" algn="just">
              <a:lnSpc>
                <a:spcPct val="170000"/>
              </a:lnSpc>
              <a:buNone/>
            </a:pPr>
            <a:endParaRPr lang="en-US" sz="1600" dirty="0" smtClean="0"/>
          </a:p>
          <a:p>
            <a:pPr lvl="2" algn="just">
              <a:lnSpc>
                <a:spcPct val="170000"/>
              </a:lnSpc>
              <a:buNone/>
            </a:pPr>
            <a:endParaRPr lang="en-US" sz="1600" dirty="0" smtClean="0"/>
          </a:p>
        </p:txBody>
      </p:sp>
      <p:sp>
        <p:nvSpPr>
          <p:cNvPr id="3" name="Título 2"/>
          <p:cNvSpPr>
            <a:spLocks noGrp="1"/>
          </p:cNvSpPr>
          <p:nvPr>
            <p:ph type="title"/>
          </p:nvPr>
        </p:nvSpPr>
        <p:spPr/>
        <p:txBody>
          <a:bodyPr/>
          <a:lstStyle/>
          <a:p>
            <a:pPr algn="ctr"/>
            <a:r>
              <a:rPr lang="pt-BR" dirty="0" err="1" smtClean="0"/>
              <a:t>TAGs</a:t>
            </a:r>
            <a:r>
              <a:rPr lang="pt-BR" dirty="0" smtClean="0"/>
              <a:t> HTML</a:t>
            </a:r>
            <a:endParaRPr lang="pt-BR" dirty="0"/>
          </a:p>
        </p:txBody>
      </p:sp>
      <p:sp>
        <p:nvSpPr>
          <p:cNvPr id="6" name="Slide Number Placeholder 5"/>
          <p:cNvSpPr>
            <a:spLocks noGrp="1"/>
          </p:cNvSpPr>
          <p:nvPr>
            <p:ph type="sldNum" sz="quarter" idx="12"/>
          </p:nvPr>
        </p:nvSpPr>
        <p:spPr/>
        <p:txBody>
          <a:bodyPr/>
          <a:lstStyle/>
          <a:p>
            <a:fld id="{64B04174-04F1-4CFC-A68E-9D1BC206F645}" type="slidenum">
              <a:rPr lang="pt-BR" smtClean="0"/>
              <a:pPr/>
              <a:t>46</a:t>
            </a:fld>
            <a:endParaRPr lang="pt-BR"/>
          </a:p>
        </p:txBody>
      </p:sp>
    </p:spTree>
    <p:extLst>
      <p:ext uri="{BB962C8B-B14F-4D97-AF65-F5344CB8AC3E}">
        <p14:creationId xmlns:p14="http://schemas.microsoft.com/office/powerpoint/2010/main" val="4027370192"/>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noAutofit/>
          </a:bodyPr>
          <a:lstStyle/>
          <a:p>
            <a:pPr lvl="0" algn="just">
              <a:lnSpc>
                <a:spcPct val="170000"/>
              </a:lnSpc>
            </a:pPr>
            <a:r>
              <a:rPr lang="pt-BR" sz="1800" b="1" dirty="0" err="1" smtClean="0"/>
              <a:t>Tag</a:t>
            </a:r>
            <a:r>
              <a:rPr lang="pt-BR" sz="1800" b="1" dirty="0" smtClean="0"/>
              <a:t> de quebra de linha</a:t>
            </a:r>
            <a:r>
              <a:rPr lang="pt-BR" sz="1800" dirty="0" smtClean="0"/>
              <a:t>:</a:t>
            </a:r>
          </a:p>
          <a:p>
            <a:pPr lvl="2" algn="just">
              <a:lnSpc>
                <a:spcPct val="170000"/>
              </a:lnSpc>
              <a:buNone/>
            </a:pPr>
            <a:endParaRPr lang="en-US" sz="1400" dirty="0" smtClean="0"/>
          </a:p>
          <a:p>
            <a:pPr lvl="2" algn="just">
              <a:lnSpc>
                <a:spcPct val="170000"/>
              </a:lnSpc>
              <a:buNone/>
            </a:pPr>
            <a:endParaRPr lang="en-US" sz="1400" dirty="0" smtClean="0"/>
          </a:p>
          <a:p>
            <a:pPr lvl="2" algn="just">
              <a:lnSpc>
                <a:spcPct val="170000"/>
              </a:lnSpc>
              <a:buNone/>
            </a:pPr>
            <a:endParaRPr lang="en-US" sz="1400" dirty="0" smtClean="0"/>
          </a:p>
          <a:p>
            <a:pPr lvl="1" algn="just">
              <a:lnSpc>
                <a:spcPct val="170000"/>
              </a:lnSpc>
            </a:pPr>
            <a:r>
              <a:rPr lang="pt-BR" sz="1600" dirty="0" smtClean="0"/>
              <a:t>Insere uma quebra de linha no fluxo do texto.</a:t>
            </a:r>
          </a:p>
          <a:p>
            <a:pPr lvl="1" algn="just">
              <a:lnSpc>
                <a:spcPct val="170000"/>
              </a:lnSpc>
            </a:pPr>
            <a:endParaRPr lang="pt-BR" sz="900" dirty="0" smtClean="0"/>
          </a:p>
          <a:p>
            <a:pPr lvl="1" algn="just">
              <a:lnSpc>
                <a:spcPct val="170000"/>
              </a:lnSpc>
            </a:pPr>
            <a:r>
              <a:rPr lang="pt-BR" sz="1600" dirty="0" smtClean="0"/>
              <a:t>Atributos: </a:t>
            </a:r>
            <a:r>
              <a:rPr lang="pt-BR" sz="1400" i="1" dirty="0" err="1" smtClean="0"/>
              <a:t>class</a:t>
            </a:r>
            <a:r>
              <a:rPr lang="pt-BR" sz="1400" i="1" dirty="0" smtClean="0"/>
              <a:t>, </a:t>
            </a:r>
            <a:r>
              <a:rPr lang="pt-BR" sz="1400" i="1" dirty="0" err="1" smtClean="0"/>
              <a:t>clear</a:t>
            </a:r>
            <a:r>
              <a:rPr lang="pt-BR" sz="1400" i="1" dirty="0" smtClean="0"/>
              <a:t>, id, style, </a:t>
            </a:r>
            <a:r>
              <a:rPr lang="pt-BR" sz="1400" i="1" dirty="0" err="1" smtClean="0"/>
              <a:t>title</a:t>
            </a:r>
            <a:endParaRPr lang="pt-BR" sz="1400" i="1" dirty="0" smtClean="0"/>
          </a:p>
          <a:p>
            <a:pPr lvl="2" algn="just">
              <a:lnSpc>
                <a:spcPct val="170000"/>
              </a:lnSpc>
            </a:pPr>
            <a:r>
              <a:rPr lang="pt-BR" sz="1200" dirty="0" err="1" smtClean="0"/>
              <a:t>clear</a:t>
            </a:r>
            <a:r>
              <a:rPr lang="pt-BR" sz="1200" dirty="0" smtClean="0"/>
              <a:t> (</a:t>
            </a:r>
            <a:r>
              <a:rPr lang="pt-BR" sz="1200" dirty="0" err="1" smtClean="0"/>
              <a:t>right</a:t>
            </a:r>
            <a:r>
              <a:rPr lang="pt-BR" sz="1200" dirty="0" smtClean="0"/>
              <a:t>, </a:t>
            </a:r>
            <a:r>
              <a:rPr lang="pt-BR" sz="1200" dirty="0" err="1" smtClean="0"/>
              <a:t>left</a:t>
            </a:r>
            <a:r>
              <a:rPr lang="pt-BR" sz="1200" dirty="0" smtClean="0"/>
              <a:t> ou </a:t>
            </a:r>
            <a:r>
              <a:rPr lang="pt-BR" sz="1200" dirty="0" err="1" smtClean="0"/>
              <a:t>all</a:t>
            </a:r>
            <a:r>
              <a:rPr lang="pt-BR" sz="1200" dirty="0" smtClean="0"/>
              <a:t>) – utilizado juntamente com imagens</a:t>
            </a:r>
          </a:p>
          <a:p>
            <a:pPr lvl="1" algn="just">
              <a:lnSpc>
                <a:spcPct val="170000"/>
              </a:lnSpc>
            </a:pPr>
            <a:endParaRPr lang="pt-BR" sz="1050" dirty="0" smtClean="0"/>
          </a:p>
          <a:p>
            <a:pPr lvl="1" algn="just">
              <a:lnSpc>
                <a:spcPct val="170000"/>
              </a:lnSpc>
            </a:pPr>
            <a:r>
              <a:rPr lang="pt-BR" sz="1600" dirty="0" smtClean="0"/>
              <a:t>Não há necessidade de fechá-lo</a:t>
            </a:r>
          </a:p>
          <a:p>
            <a:pPr lvl="1" algn="just">
              <a:lnSpc>
                <a:spcPct val="170000"/>
              </a:lnSpc>
            </a:pPr>
            <a:endParaRPr lang="pt-BR" sz="1000" dirty="0" smtClean="0"/>
          </a:p>
          <a:p>
            <a:pPr algn="just">
              <a:lnSpc>
                <a:spcPct val="170000"/>
              </a:lnSpc>
            </a:pPr>
            <a:endParaRPr lang="pt-BR" sz="1800" dirty="0"/>
          </a:p>
        </p:txBody>
      </p:sp>
      <p:sp>
        <p:nvSpPr>
          <p:cNvPr id="3" name="Título 2"/>
          <p:cNvSpPr>
            <a:spLocks noGrp="1"/>
          </p:cNvSpPr>
          <p:nvPr>
            <p:ph type="title"/>
          </p:nvPr>
        </p:nvSpPr>
        <p:spPr/>
        <p:txBody>
          <a:bodyPr/>
          <a:lstStyle/>
          <a:p>
            <a:pPr algn="ctr"/>
            <a:r>
              <a:rPr lang="pt-BR" dirty="0" err="1" smtClean="0"/>
              <a:t>TAGs</a:t>
            </a:r>
            <a:r>
              <a:rPr lang="pt-BR" dirty="0" smtClean="0"/>
              <a:t> HTML</a:t>
            </a:r>
            <a:endParaRPr lang="pt-BR" dirty="0"/>
          </a:p>
        </p:txBody>
      </p:sp>
      <p:sp>
        <p:nvSpPr>
          <p:cNvPr id="4" name="Retângulo 3"/>
          <p:cNvSpPr/>
          <p:nvPr/>
        </p:nvSpPr>
        <p:spPr>
          <a:xfrm>
            <a:off x="3357554" y="2285992"/>
            <a:ext cx="2857520" cy="642942"/>
          </a:xfrm>
          <a:prstGeom prst="rect">
            <a:avLst/>
          </a:prstGeom>
          <a:solidFill>
            <a:schemeClr val="accent1">
              <a:lumMod val="75000"/>
            </a:schemeClr>
          </a:solidFill>
          <a:effectLst>
            <a:outerShdw blurRad="76200" dist="12700" dir="2700000" sy="-23000" kx="-8004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b="1" dirty="0" smtClean="0"/>
              <a:t>&lt;</a:t>
            </a:r>
            <a:r>
              <a:rPr lang="pt-BR" b="1" dirty="0" err="1" smtClean="0"/>
              <a:t>br</a:t>
            </a:r>
            <a:r>
              <a:rPr lang="pt-BR" b="1" dirty="0" smtClean="0"/>
              <a:t>&gt;</a:t>
            </a:r>
            <a:endParaRPr lang="pt-BR" b="1" dirty="0"/>
          </a:p>
        </p:txBody>
      </p:sp>
      <p:sp>
        <p:nvSpPr>
          <p:cNvPr id="6" name="Slide Number Placeholder 5"/>
          <p:cNvSpPr>
            <a:spLocks noGrp="1"/>
          </p:cNvSpPr>
          <p:nvPr>
            <p:ph type="sldNum" sz="quarter" idx="12"/>
          </p:nvPr>
        </p:nvSpPr>
        <p:spPr/>
        <p:txBody>
          <a:bodyPr/>
          <a:lstStyle/>
          <a:p>
            <a:fld id="{64B04174-04F1-4CFC-A68E-9D1BC206F645}" type="slidenum">
              <a:rPr lang="pt-BR" smtClean="0"/>
              <a:pPr/>
              <a:t>47</a:t>
            </a:fld>
            <a:endParaRPr lang="pt-BR"/>
          </a:p>
        </p:txBody>
      </p:sp>
    </p:spTree>
    <p:extLst>
      <p:ext uri="{BB962C8B-B14F-4D97-AF65-F5344CB8AC3E}">
        <p14:creationId xmlns:p14="http://schemas.microsoft.com/office/powerpoint/2010/main" val="798694596"/>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noAutofit/>
          </a:bodyPr>
          <a:lstStyle/>
          <a:p>
            <a:pPr lvl="0" algn="just">
              <a:lnSpc>
                <a:spcPct val="170000"/>
              </a:lnSpc>
            </a:pPr>
            <a:r>
              <a:rPr lang="pt-BR" sz="1800" b="1" dirty="0" err="1" smtClean="0"/>
              <a:t>Tag</a:t>
            </a:r>
            <a:r>
              <a:rPr lang="pt-BR" sz="1800" b="1" dirty="0" smtClean="0"/>
              <a:t> de inserção de texto</a:t>
            </a:r>
            <a:r>
              <a:rPr lang="pt-BR" sz="1800" dirty="0" smtClean="0"/>
              <a:t>:</a:t>
            </a:r>
          </a:p>
          <a:p>
            <a:pPr lvl="2" algn="just">
              <a:lnSpc>
                <a:spcPct val="170000"/>
              </a:lnSpc>
              <a:buNone/>
            </a:pPr>
            <a:endParaRPr lang="en-US" sz="1400" dirty="0" smtClean="0"/>
          </a:p>
          <a:p>
            <a:pPr lvl="2" algn="just">
              <a:lnSpc>
                <a:spcPct val="170000"/>
              </a:lnSpc>
              <a:buNone/>
            </a:pPr>
            <a:endParaRPr lang="en-US" sz="1400" dirty="0" smtClean="0"/>
          </a:p>
          <a:p>
            <a:pPr lvl="2" algn="just">
              <a:lnSpc>
                <a:spcPct val="170000"/>
              </a:lnSpc>
              <a:buNone/>
            </a:pPr>
            <a:endParaRPr lang="en-US" sz="1400" dirty="0" smtClean="0"/>
          </a:p>
        </p:txBody>
      </p:sp>
      <p:sp>
        <p:nvSpPr>
          <p:cNvPr id="3" name="Título 2"/>
          <p:cNvSpPr>
            <a:spLocks noGrp="1"/>
          </p:cNvSpPr>
          <p:nvPr>
            <p:ph type="title"/>
          </p:nvPr>
        </p:nvSpPr>
        <p:spPr/>
        <p:txBody>
          <a:bodyPr/>
          <a:lstStyle/>
          <a:p>
            <a:pPr algn="ctr"/>
            <a:r>
              <a:rPr lang="pt-BR" dirty="0" err="1" smtClean="0"/>
              <a:t>TAGs</a:t>
            </a:r>
            <a:r>
              <a:rPr lang="pt-BR" dirty="0" smtClean="0"/>
              <a:t> HTML</a:t>
            </a:r>
            <a:endParaRPr lang="pt-BR" dirty="0"/>
          </a:p>
        </p:txBody>
      </p:sp>
      <p:sp>
        <p:nvSpPr>
          <p:cNvPr id="5" name="Retângulo de cantos arredondados 4"/>
          <p:cNvSpPr/>
          <p:nvPr/>
        </p:nvSpPr>
        <p:spPr>
          <a:xfrm>
            <a:off x="2500298" y="3000372"/>
            <a:ext cx="4357718" cy="1143008"/>
          </a:xfrm>
          <a:prstGeom prst="roundRect">
            <a:avLst/>
          </a:prstGeom>
          <a:solidFill>
            <a:schemeClr val="accent2"/>
          </a:solidFill>
          <a:ln w="12700">
            <a:solidFill>
              <a:schemeClr val="bg2"/>
            </a:solidFill>
          </a:ln>
          <a:effectLst>
            <a:innerShdw blurRad="114300">
              <a:prstClr val="black"/>
            </a:innerShdw>
            <a:reflection blurRad="6350" stA="50000" endA="300" endPos="5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000" dirty="0" smtClean="0">
                <a:solidFill>
                  <a:schemeClr val="bg1"/>
                </a:solidFill>
                <a:effectLst>
                  <a:glow rad="228600">
                    <a:schemeClr val="accent1">
                      <a:satMod val="175000"/>
                      <a:alpha val="40000"/>
                    </a:schemeClr>
                  </a:glow>
                </a:effectLst>
              </a:rPr>
              <a:t>Demonstração</a:t>
            </a:r>
            <a:endParaRPr lang="pt-BR" sz="2000" dirty="0">
              <a:solidFill>
                <a:schemeClr val="bg1"/>
              </a:solidFill>
              <a:effectLst>
                <a:glow rad="228600">
                  <a:schemeClr val="accent1">
                    <a:satMod val="175000"/>
                    <a:alpha val="40000"/>
                  </a:schemeClr>
                </a:glow>
              </a:effectLst>
            </a:endParaRPr>
          </a:p>
        </p:txBody>
      </p:sp>
      <p:sp>
        <p:nvSpPr>
          <p:cNvPr id="6" name="Slide Number Placeholder 5"/>
          <p:cNvSpPr>
            <a:spLocks noGrp="1"/>
          </p:cNvSpPr>
          <p:nvPr>
            <p:ph type="sldNum" sz="quarter" idx="12"/>
          </p:nvPr>
        </p:nvSpPr>
        <p:spPr/>
        <p:txBody>
          <a:bodyPr/>
          <a:lstStyle/>
          <a:p>
            <a:fld id="{64B04174-04F1-4CFC-A68E-9D1BC206F645}" type="slidenum">
              <a:rPr lang="pt-BR" smtClean="0"/>
              <a:pPr/>
              <a:t>48</a:t>
            </a:fld>
            <a:endParaRPr lang="pt-BR"/>
          </a:p>
        </p:txBody>
      </p:sp>
    </p:spTree>
    <p:extLst>
      <p:ext uri="{BB962C8B-B14F-4D97-AF65-F5344CB8AC3E}">
        <p14:creationId xmlns:p14="http://schemas.microsoft.com/office/powerpoint/2010/main" val="142268987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noAutofit/>
          </a:bodyPr>
          <a:lstStyle/>
          <a:p>
            <a:pPr lvl="0" algn="just">
              <a:lnSpc>
                <a:spcPct val="170000"/>
              </a:lnSpc>
            </a:pPr>
            <a:r>
              <a:rPr lang="pt-BR" sz="1800" b="1" dirty="0" err="1" smtClean="0"/>
              <a:t>Tag</a:t>
            </a:r>
            <a:r>
              <a:rPr lang="pt-BR" sz="1800" b="1" dirty="0" smtClean="0"/>
              <a:t> de quebra de linha</a:t>
            </a:r>
            <a:r>
              <a:rPr lang="pt-BR" sz="1800" dirty="0" smtClean="0"/>
              <a:t>:</a:t>
            </a:r>
          </a:p>
          <a:p>
            <a:pPr lvl="2" algn="just">
              <a:lnSpc>
                <a:spcPct val="170000"/>
              </a:lnSpc>
              <a:buNone/>
            </a:pPr>
            <a:endParaRPr lang="en-US" sz="1400" dirty="0" smtClean="0"/>
          </a:p>
          <a:p>
            <a:pPr lvl="2" algn="just">
              <a:lnSpc>
                <a:spcPct val="170000"/>
              </a:lnSpc>
              <a:buNone/>
            </a:pPr>
            <a:endParaRPr lang="en-US" sz="1400" dirty="0" smtClean="0"/>
          </a:p>
          <a:p>
            <a:pPr lvl="2" algn="just">
              <a:lnSpc>
                <a:spcPct val="170000"/>
              </a:lnSpc>
              <a:buNone/>
            </a:pPr>
            <a:endParaRPr lang="en-US" sz="1400" dirty="0" smtClean="0"/>
          </a:p>
          <a:p>
            <a:pPr lvl="1" algn="just">
              <a:lnSpc>
                <a:spcPct val="170000"/>
              </a:lnSpc>
            </a:pPr>
            <a:r>
              <a:rPr lang="pt-BR" sz="1600" dirty="0" smtClean="0"/>
              <a:t>Colocar texto sem quebra de linha (dependendo do tamanho do texto a barra horizontal do navegador será habilitada).</a:t>
            </a:r>
          </a:p>
          <a:p>
            <a:pPr lvl="1" algn="just">
              <a:lnSpc>
                <a:spcPct val="170000"/>
              </a:lnSpc>
            </a:pPr>
            <a:r>
              <a:rPr lang="pt-BR" sz="1600" dirty="0" smtClean="0"/>
              <a:t>Uso: Comandos de computador</a:t>
            </a:r>
          </a:p>
          <a:p>
            <a:pPr lvl="1" algn="just">
              <a:lnSpc>
                <a:spcPct val="170000"/>
              </a:lnSpc>
            </a:pPr>
            <a:r>
              <a:rPr lang="pt-BR" sz="1600" dirty="0" smtClean="0"/>
              <a:t>Atributos: </a:t>
            </a:r>
            <a:r>
              <a:rPr lang="pt-BR" sz="1400" i="1" dirty="0" smtClean="0"/>
              <a:t>NENHUM</a:t>
            </a:r>
            <a:endParaRPr lang="pt-BR" sz="1200" dirty="0" smtClean="0"/>
          </a:p>
          <a:p>
            <a:pPr lvl="1" algn="just">
              <a:lnSpc>
                <a:spcPct val="170000"/>
              </a:lnSpc>
            </a:pPr>
            <a:r>
              <a:rPr lang="pt-BR" sz="1600" dirty="0" smtClean="0"/>
              <a:t>Há necessidade de fechá-lo</a:t>
            </a:r>
          </a:p>
          <a:p>
            <a:pPr lvl="1" algn="just">
              <a:lnSpc>
                <a:spcPct val="170000"/>
              </a:lnSpc>
            </a:pPr>
            <a:endParaRPr lang="pt-BR" sz="1000" dirty="0" smtClean="0"/>
          </a:p>
          <a:p>
            <a:pPr algn="just">
              <a:lnSpc>
                <a:spcPct val="170000"/>
              </a:lnSpc>
            </a:pPr>
            <a:endParaRPr lang="pt-BR" sz="1800" dirty="0"/>
          </a:p>
        </p:txBody>
      </p:sp>
      <p:sp>
        <p:nvSpPr>
          <p:cNvPr id="3" name="Título 2"/>
          <p:cNvSpPr>
            <a:spLocks noGrp="1"/>
          </p:cNvSpPr>
          <p:nvPr>
            <p:ph type="title"/>
          </p:nvPr>
        </p:nvSpPr>
        <p:spPr/>
        <p:txBody>
          <a:bodyPr/>
          <a:lstStyle/>
          <a:p>
            <a:pPr algn="ctr"/>
            <a:r>
              <a:rPr lang="pt-BR" dirty="0" err="1" smtClean="0"/>
              <a:t>TAGs</a:t>
            </a:r>
            <a:r>
              <a:rPr lang="pt-BR" dirty="0" smtClean="0"/>
              <a:t> HTML</a:t>
            </a:r>
            <a:endParaRPr lang="pt-BR" dirty="0"/>
          </a:p>
        </p:txBody>
      </p:sp>
      <p:sp>
        <p:nvSpPr>
          <p:cNvPr id="4" name="Retângulo 3"/>
          <p:cNvSpPr/>
          <p:nvPr/>
        </p:nvSpPr>
        <p:spPr>
          <a:xfrm>
            <a:off x="3357554" y="2285992"/>
            <a:ext cx="2857520" cy="642942"/>
          </a:xfrm>
          <a:prstGeom prst="rect">
            <a:avLst/>
          </a:prstGeom>
          <a:solidFill>
            <a:schemeClr val="accent1">
              <a:lumMod val="75000"/>
            </a:schemeClr>
          </a:solidFill>
          <a:effectLst>
            <a:outerShdw blurRad="76200" dist="12700" dir="2700000" sy="-23000" kx="-8004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b="1" dirty="0" smtClean="0"/>
              <a:t>&lt;</a:t>
            </a:r>
            <a:r>
              <a:rPr lang="pt-BR" b="1" dirty="0" err="1" smtClean="0"/>
              <a:t>nobr</a:t>
            </a:r>
            <a:r>
              <a:rPr lang="pt-BR" b="1" dirty="0" smtClean="0"/>
              <a:t>&gt; ... &lt;/</a:t>
            </a:r>
            <a:r>
              <a:rPr lang="pt-BR" b="1" dirty="0" err="1" smtClean="0"/>
              <a:t>nobr</a:t>
            </a:r>
            <a:r>
              <a:rPr lang="pt-BR" b="1" dirty="0" smtClean="0"/>
              <a:t>&gt;</a:t>
            </a:r>
            <a:endParaRPr lang="pt-BR" b="1" dirty="0"/>
          </a:p>
        </p:txBody>
      </p:sp>
      <p:sp>
        <p:nvSpPr>
          <p:cNvPr id="6" name="Slide Number Placeholder 5"/>
          <p:cNvSpPr>
            <a:spLocks noGrp="1"/>
          </p:cNvSpPr>
          <p:nvPr>
            <p:ph type="sldNum" sz="quarter" idx="12"/>
          </p:nvPr>
        </p:nvSpPr>
        <p:spPr/>
        <p:txBody>
          <a:bodyPr/>
          <a:lstStyle/>
          <a:p>
            <a:fld id="{64B04174-04F1-4CFC-A68E-9D1BC206F645}" type="slidenum">
              <a:rPr lang="pt-BR" smtClean="0"/>
              <a:pPr/>
              <a:t>49</a:t>
            </a:fld>
            <a:endParaRPr lang="pt-BR"/>
          </a:p>
        </p:txBody>
      </p:sp>
    </p:spTree>
    <p:extLst>
      <p:ext uri="{BB962C8B-B14F-4D97-AF65-F5344CB8AC3E}">
        <p14:creationId xmlns:p14="http://schemas.microsoft.com/office/powerpoint/2010/main" val="256448988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noAutofit/>
          </a:bodyPr>
          <a:lstStyle/>
          <a:p>
            <a:pPr lvl="0" algn="just">
              <a:lnSpc>
                <a:spcPct val="170000"/>
              </a:lnSpc>
            </a:pPr>
            <a:r>
              <a:rPr lang="pt-BR" sz="1600" dirty="0" smtClean="0"/>
              <a:t>Linguagem não muito precisa capaz de informar ao computador o conteúdo de um documento</a:t>
            </a:r>
          </a:p>
          <a:p>
            <a:pPr lvl="0" algn="just">
              <a:lnSpc>
                <a:spcPct val="170000"/>
              </a:lnSpc>
            </a:pPr>
            <a:endParaRPr lang="pt-BR" sz="1600" dirty="0" smtClean="0"/>
          </a:p>
          <a:p>
            <a:pPr lvl="0" algn="just">
              <a:lnSpc>
                <a:spcPct val="170000"/>
              </a:lnSpc>
            </a:pPr>
            <a:r>
              <a:rPr lang="pt-BR" sz="1600" dirty="0" smtClean="0"/>
              <a:t>Padrão aberto e mundial</a:t>
            </a:r>
          </a:p>
          <a:p>
            <a:pPr lvl="0" algn="just">
              <a:lnSpc>
                <a:spcPct val="170000"/>
              </a:lnSpc>
            </a:pPr>
            <a:endParaRPr lang="pt-BR" sz="1600" dirty="0" smtClean="0"/>
          </a:p>
          <a:p>
            <a:pPr lvl="0" algn="just">
              <a:lnSpc>
                <a:spcPct val="170000"/>
              </a:lnSpc>
            </a:pPr>
            <a:r>
              <a:rPr lang="pt-BR" sz="1600" dirty="0" smtClean="0"/>
              <a:t>É um pequeno subconjunto de uma linguagem de marcação muito mais rica chamada SGML (</a:t>
            </a:r>
            <a:r>
              <a:rPr lang="pt-BR" sz="1600" i="1" dirty="0" smtClean="0"/>
              <a:t>Standard </a:t>
            </a:r>
            <a:r>
              <a:rPr lang="pt-BR" sz="1600" i="1" dirty="0" err="1" smtClean="0"/>
              <a:t>Generalized</a:t>
            </a:r>
            <a:r>
              <a:rPr lang="pt-BR" sz="1600" i="1" dirty="0" smtClean="0"/>
              <a:t> Markup </a:t>
            </a:r>
            <a:r>
              <a:rPr lang="pt-BR" sz="1600" i="1" dirty="0" err="1" smtClean="0"/>
              <a:t>Language</a:t>
            </a:r>
            <a:r>
              <a:rPr lang="pt-BR" sz="1600" dirty="0" smtClean="0"/>
              <a:t>)</a:t>
            </a:r>
          </a:p>
          <a:p>
            <a:pPr lvl="0" algn="just">
              <a:lnSpc>
                <a:spcPct val="170000"/>
              </a:lnSpc>
            </a:pPr>
            <a:endParaRPr lang="pt-BR" sz="1600" dirty="0" smtClean="0"/>
          </a:p>
          <a:p>
            <a:pPr lvl="0" algn="just">
              <a:lnSpc>
                <a:spcPct val="170000"/>
              </a:lnSpc>
            </a:pPr>
            <a:r>
              <a:rPr lang="pt-BR" sz="1600" dirty="0" smtClean="0"/>
              <a:t>Contém apenas dois tipos de informações: TAG (comando ou marcação) e pelo conteúdo</a:t>
            </a:r>
          </a:p>
          <a:p>
            <a:pPr lvl="0" algn="just">
              <a:lnSpc>
                <a:spcPct val="170000"/>
              </a:lnSpc>
            </a:pPr>
            <a:endParaRPr lang="pt-BR" sz="1600" dirty="0" smtClean="0"/>
          </a:p>
          <a:p>
            <a:pPr lvl="0" algn="just">
              <a:lnSpc>
                <a:spcPct val="170000"/>
              </a:lnSpc>
            </a:pPr>
            <a:endParaRPr lang="pt-BR" sz="1600" dirty="0" smtClean="0"/>
          </a:p>
          <a:p>
            <a:pPr lvl="1" algn="just">
              <a:lnSpc>
                <a:spcPct val="170000"/>
              </a:lnSpc>
            </a:pPr>
            <a:endParaRPr lang="pt-BR" sz="1600" dirty="0" smtClean="0"/>
          </a:p>
          <a:p>
            <a:pPr lvl="0" algn="just">
              <a:lnSpc>
                <a:spcPct val="170000"/>
              </a:lnSpc>
            </a:pPr>
            <a:endParaRPr lang="pt-BR" sz="1800" dirty="0" smtClean="0"/>
          </a:p>
        </p:txBody>
      </p:sp>
      <p:sp>
        <p:nvSpPr>
          <p:cNvPr id="3" name="Título 2"/>
          <p:cNvSpPr>
            <a:spLocks noGrp="1"/>
          </p:cNvSpPr>
          <p:nvPr>
            <p:ph type="title"/>
          </p:nvPr>
        </p:nvSpPr>
        <p:spPr/>
        <p:txBody>
          <a:bodyPr/>
          <a:lstStyle/>
          <a:p>
            <a:pPr algn="ctr"/>
            <a:r>
              <a:rPr lang="pt-BR" dirty="0" smtClean="0"/>
              <a:t>O que é o HTML?</a:t>
            </a:r>
            <a:endParaRPr lang="pt-BR" dirty="0"/>
          </a:p>
        </p:txBody>
      </p:sp>
      <p:sp>
        <p:nvSpPr>
          <p:cNvPr id="5" name="Slide Number Placeholder 4"/>
          <p:cNvSpPr>
            <a:spLocks noGrp="1"/>
          </p:cNvSpPr>
          <p:nvPr>
            <p:ph type="sldNum" sz="quarter" idx="12"/>
          </p:nvPr>
        </p:nvSpPr>
        <p:spPr/>
        <p:txBody>
          <a:bodyPr/>
          <a:lstStyle/>
          <a:p>
            <a:fld id="{64B04174-04F1-4CFC-A68E-9D1BC206F645}" type="slidenum">
              <a:rPr lang="pt-BR" smtClean="0"/>
              <a:pPr/>
              <a:t>5</a:t>
            </a:fld>
            <a:endParaRPr lang="pt-B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noAutofit/>
          </a:bodyPr>
          <a:lstStyle/>
          <a:p>
            <a:pPr lvl="0" algn="just">
              <a:lnSpc>
                <a:spcPct val="170000"/>
              </a:lnSpc>
            </a:pPr>
            <a:r>
              <a:rPr lang="pt-BR" sz="1800" b="1" dirty="0" err="1" smtClean="0"/>
              <a:t>Tag</a:t>
            </a:r>
            <a:r>
              <a:rPr lang="pt-BR" sz="1800" b="1" dirty="0" smtClean="0"/>
              <a:t> de inserção de texto</a:t>
            </a:r>
            <a:r>
              <a:rPr lang="pt-BR" sz="1800" dirty="0" smtClean="0"/>
              <a:t>:</a:t>
            </a:r>
          </a:p>
          <a:p>
            <a:pPr lvl="2" algn="just">
              <a:lnSpc>
                <a:spcPct val="170000"/>
              </a:lnSpc>
              <a:buNone/>
            </a:pPr>
            <a:endParaRPr lang="en-US" sz="1400" dirty="0" smtClean="0"/>
          </a:p>
          <a:p>
            <a:pPr lvl="2" algn="just">
              <a:lnSpc>
                <a:spcPct val="170000"/>
              </a:lnSpc>
              <a:buNone/>
            </a:pPr>
            <a:endParaRPr lang="en-US" sz="1400" dirty="0" smtClean="0"/>
          </a:p>
          <a:p>
            <a:pPr lvl="2" algn="just">
              <a:lnSpc>
                <a:spcPct val="170000"/>
              </a:lnSpc>
              <a:buNone/>
            </a:pPr>
            <a:endParaRPr lang="en-US" sz="1400" dirty="0" smtClean="0"/>
          </a:p>
        </p:txBody>
      </p:sp>
      <p:sp>
        <p:nvSpPr>
          <p:cNvPr id="3" name="Título 2"/>
          <p:cNvSpPr>
            <a:spLocks noGrp="1"/>
          </p:cNvSpPr>
          <p:nvPr>
            <p:ph type="title"/>
          </p:nvPr>
        </p:nvSpPr>
        <p:spPr/>
        <p:txBody>
          <a:bodyPr/>
          <a:lstStyle/>
          <a:p>
            <a:pPr algn="ctr"/>
            <a:r>
              <a:rPr lang="pt-BR" dirty="0" err="1" smtClean="0"/>
              <a:t>TAGs</a:t>
            </a:r>
            <a:r>
              <a:rPr lang="pt-BR" dirty="0" smtClean="0"/>
              <a:t> HTML</a:t>
            </a:r>
            <a:endParaRPr lang="pt-BR" dirty="0"/>
          </a:p>
        </p:txBody>
      </p:sp>
      <p:sp>
        <p:nvSpPr>
          <p:cNvPr id="5" name="Retângulo de cantos arredondados 4"/>
          <p:cNvSpPr/>
          <p:nvPr/>
        </p:nvSpPr>
        <p:spPr>
          <a:xfrm>
            <a:off x="2500298" y="3000372"/>
            <a:ext cx="4357718" cy="1143008"/>
          </a:xfrm>
          <a:prstGeom prst="roundRect">
            <a:avLst/>
          </a:prstGeom>
          <a:solidFill>
            <a:schemeClr val="accent2"/>
          </a:solidFill>
          <a:ln w="12700">
            <a:solidFill>
              <a:schemeClr val="bg2"/>
            </a:solidFill>
          </a:ln>
          <a:effectLst>
            <a:innerShdw blurRad="114300">
              <a:prstClr val="black"/>
            </a:innerShdw>
            <a:reflection blurRad="6350" stA="50000" endA="300" endPos="5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000" dirty="0" smtClean="0">
                <a:solidFill>
                  <a:schemeClr val="bg1"/>
                </a:solidFill>
                <a:effectLst>
                  <a:glow rad="228600">
                    <a:schemeClr val="accent1">
                      <a:satMod val="175000"/>
                      <a:alpha val="40000"/>
                    </a:schemeClr>
                  </a:glow>
                </a:effectLst>
              </a:rPr>
              <a:t>Demonstração</a:t>
            </a:r>
            <a:endParaRPr lang="pt-BR" sz="2000" dirty="0">
              <a:solidFill>
                <a:schemeClr val="bg1"/>
              </a:solidFill>
              <a:effectLst>
                <a:glow rad="228600">
                  <a:schemeClr val="accent1">
                    <a:satMod val="175000"/>
                    <a:alpha val="40000"/>
                  </a:schemeClr>
                </a:glow>
              </a:effectLst>
            </a:endParaRPr>
          </a:p>
        </p:txBody>
      </p:sp>
      <p:sp>
        <p:nvSpPr>
          <p:cNvPr id="6" name="Slide Number Placeholder 5"/>
          <p:cNvSpPr>
            <a:spLocks noGrp="1"/>
          </p:cNvSpPr>
          <p:nvPr>
            <p:ph type="sldNum" sz="quarter" idx="12"/>
          </p:nvPr>
        </p:nvSpPr>
        <p:spPr/>
        <p:txBody>
          <a:bodyPr/>
          <a:lstStyle/>
          <a:p>
            <a:fld id="{64B04174-04F1-4CFC-A68E-9D1BC206F645}" type="slidenum">
              <a:rPr lang="pt-BR" smtClean="0"/>
              <a:pPr/>
              <a:t>50</a:t>
            </a:fld>
            <a:endParaRPr lang="pt-BR"/>
          </a:p>
        </p:txBody>
      </p:sp>
    </p:spTree>
    <p:extLst>
      <p:ext uri="{BB962C8B-B14F-4D97-AF65-F5344CB8AC3E}">
        <p14:creationId xmlns:p14="http://schemas.microsoft.com/office/powerpoint/2010/main" val="1827871916"/>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noAutofit/>
          </a:bodyPr>
          <a:lstStyle/>
          <a:p>
            <a:pPr lvl="0" algn="just">
              <a:lnSpc>
                <a:spcPct val="170000"/>
              </a:lnSpc>
            </a:pPr>
            <a:r>
              <a:rPr lang="pt-BR" sz="1800" b="1" dirty="0" err="1" smtClean="0"/>
              <a:t>Tag</a:t>
            </a:r>
            <a:r>
              <a:rPr lang="pt-BR" sz="1800" b="1" dirty="0" smtClean="0"/>
              <a:t> para formatação de texto</a:t>
            </a:r>
            <a:r>
              <a:rPr lang="pt-BR" sz="1800" dirty="0" smtClean="0"/>
              <a:t>:</a:t>
            </a:r>
          </a:p>
          <a:p>
            <a:pPr lvl="2" algn="just">
              <a:lnSpc>
                <a:spcPct val="170000"/>
              </a:lnSpc>
              <a:buNone/>
            </a:pPr>
            <a:endParaRPr lang="en-US" sz="1400" dirty="0" smtClean="0"/>
          </a:p>
          <a:p>
            <a:pPr lvl="2" algn="just">
              <a:lnSpc>
                <a:spcPct val="170000"/>
              </a:lnSpc>
              <a:buNone/>
            </a:pPr>
            <a:endParaRPr lang="en-US" sz="1400" dirty="0" smtClean="0"/>
          </a:p>
          <a:p>
            <a:pPr lvl="2" algn="just">
              <a:lnSpc>
                <a:spcPct val="170000"/>
              </a:lnSpc>
              <a:buNone/>
            </a:pPr>
            <a:endParaRPr lang="en-US" sz="1400" dirty="0" smtClean="0"/>
          </a:p>
          <a:p>
            <a:pPr lvl="1" algn="just">
              <a:lnSpc>
                <a:spcPct val="170000"/>
              </a:lnSpc>
            </a:pPr>
            <a:r>
              <a:rPr lang="pt-BR" sz="1600" dirty="0" smtClean="0"/>
              <a:t>Define texto pré-formatado (código fonte da página).</a:t>
            </a:r>
          </a:p>
          <a:p>
            <a:pPr lvl="1" algn="just">
              <a:lnSpc>
                <a:spcPct val="170000"/>
              </a:lnSpc>
            </a:pPr>
            <a:endParaRPr lang="pt-BR" sz="900" dirty="0" smtClean="0"/>
          </a:p>
          <a:p>
            <a:pPr lvl="1" algn="just">
              <a:lnSpc>
                <a:spcPct val="170000"/>
              </a:lnSpc>
            </a:pPr>
            <a:r>
              <a:rPr lang="pt-BR" sz="1600" dirty="0" smtClean="0"/>
              <a:t>O texto é mostrado geralmente em </a:t>
            </a:r>
            <a:r>
              <a:rPr lang="pt-BR" sz="1600" dirty="0" err="1" smtClean="0">
                <a:latin typeface="Courier New" pitchFamily="49" charset="0"/>
                <a:cs typeface="Courier New" pitchFamily="49" charset="0"/>
              </a:rPr>
              <a:t>Courier</a:t>
            </a:r>
            <a:endParaRPr lang="pt-BR" sz="1600" i="1" dirty="0" smtClean="0">
              <a:latin typeface="Courier New" pitchFamily="49" charset="0"/>
              <a:cs typeface="Courier New" pitchFamily="49" charset="0"/>
            </a:endParaRPr>
          </a:p>
          <a:p>
            <a:pPr lvl="1" algn="just">
              <a:lnSpc>
                <a:spcPct val="170000"/>
              </a:lnSpc>
            </a:pPr>
            <a:endParaRPr lang="pt-BR" sz="1000" dirty="0" smtClean="0"/>
          </a:p>
          <a:p>
            <a:pPr algn="just">
              <a:lnSpc>
                <a:spcPct val="170000"/>
              </a:lnSpc>
            </a:pPr>
            <a:endParaRPr lang="pt-BR" sz="1800" dirty="0"/>
          </a:p>
        </p:txBody>
      </p:sp>
      <p:sp>
        <p:nvSpPr>
          <p:cNvPr id="3" name="Título 2"/>
          <p:cNvSpPr>
            <a:spLocks noGrp="1"/>
          </p:cNvSpPr>
          <p:nvPr>
            <p:ph type="title"/>
          </p:nvPr>
        </p:nvSpPr>
        <p:spPr/>
        <p:txBody>
          <a:bodyPr/>
          <a:lstStyle/>
          <a:p>
            <a:pPr algn="ctr"/>
            <a:r>
              <a:rPr lang="pt-BR" dirty="0" err="1" smtClean="0"/>
              <a:t>TAGs</a:t>
            </a:r>
            <a:r>
              <a:rPr lang="pt-BR" dirty="0" smtClean="0"/>
              <a:t> HTML</a:t>
            </a:r>
            <a:endParaRPr lang="pt-BR" dirty="0"/>
          </a:p>
        </p:txBody>
      </p:sp>
      <p:sp>
        <p:nvSpPr>
          <p:cNvPr id="4" name="Retângulo 3"/>
          <p:cNvSpPr/>
          <p:nvPr/>
        </p:nvSpPr>
        <p:spPr>
          <a:xfrm>
            <a:off x="3357554" y="2285992"/>
            <a:ext cx="2857520" cy="642942"/>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b="1" dirty="0" smtClean="0"/>
              <a:t>&lt;</a:t>
            </a:r>
            <a:r>
              <a:rPr lang="pt-BR" b="1" dirty="0" err="1" smtClean="0"/>
              <a:t>pre</a:t>
            </a:r>
            <a:r>
              <a:rPr lang="pt-BR" b="1" dirty="0" smtClean="0"/>
              <a:t>&gt; ... &lt;/</a:t>
            </a:r>
            <a:r>
              <a:rPr lang="pt-BR" b="1" dirty="0" err="1" smtClean="0"/>
              <a:t>pre</a:t>
            </a:r>
            <a:r>
              <a:rPr lang="pt-BR" b="1" dirty="0" smtClean="0"/>
              <a:t>&gt;</a:t>
            </a:r>
            <a:endParaRPr lang="pt-BR" b="1" dirty="0"/>
          </a:p>
        </p:txBody>
      </p:sp>
      <p:sp>
        <p:nvSpPr>
          <p:cNvPr id="6" name="Slide Number Placeholder 5"/>
          <p:cNvSpPr>
            <a:spLocks noGrp="1"/>
          </p:cNvSpPr>
          <p:nvPr>
            <p:ph type="sldNum" sz="quarter" idx="12"/>
          </p:nvPr>
        </p:nvSpPr>
        <p:spPr/>
        <p:txBody>
          <a:bodyPr/>
          <a:lstStyle/>
          <a:p>
            <a:fld id="{64B04174-04F1-4CFC-A68E-9D1BC206F645}" type="slidenum">
              <a:rPr lang="pt-BR" smtClean="0"/>
              <a:pPr/>
              <a:t>51</a:t>
            </a:fld>
            <a:endParaRPr lang="pt-BR"/>
          </a:p>
        </p:txBody>
      </p:sp>
    </p:spTree>
    <p:extLst>
      <p:ext uri="{BB962C8B-B14F-4D97-AF65-F5344CB8AC3E}">
        <p14:creationId xmlns:p14="http://schemas.microsoft.com/office/powerpoint/2010/main" val="3490975348"/>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noAutofit/>
          </a:bodyPr>
          <a:lstStyle/>
          <a:p>
            <a:pPr lvl="0" algn="just">
              <a:lnSpc>
                <a:spcPct val="170000"/>
              </a:lnSpc>
            </a:pPr>
            <a:r>
              <a:rPr lang="pt-BR" sz="1800" b="1" dirty="0" smtClean="0"/>
              <a:t>&lt;</a:t>
            </a:r>
            <a:r>
              <a:rPr lang="pt-BR" sz="1800" b="1" dirty="0" err="1" smtClean="0"/>
              <a:t>pre</a:t>
            </a:r>
            <a:r>
              <a:rPr lang="pt-BR" sz="1800" b="1" dirty="0" smtClean="0"/>
              <a:t>&gt;</a:t>
            </a:r>
            <a:r>
              <a:rPr lang="pt-BR" sz="1800" dirty="0" smtClean="0"/>
              <a:t>:</a:t>
            </a:r>
          </a:p>
          <a:p>
            <a:pPr lvl="2" algn="just">
              <a:lnSpc>
                <a:spcPct val="170000"/>
              </a:lnSpc>
              <a:buNone/>
            </a:pPr>
            <a:endParaRPr lang="en-US" sz="1400" dirty="0" smtClean="0"/>
          </a:p>
          <a:p>
            <a:pPr lvl="2" algn="just">
              <a:lnSpc>
                <a:spcPct val="170000"/>
              </a:lnSpc>
              <a:buNone/>
            </a:pPr>
            <a:endParaRPr lang="en-US" sz="1400" dirty="0" smtClean="0"/>
          </a:p>
          <a:p>
            <a:pPr lvl="2" algn="just">
              <a:lnSpc>
                <a:spcPct val="170000"/>
              </a:lnSpc>
              <a:buNone/>
            </a:pPr>
            <a:endParaRPr lang="en-US" sz="1400" dirty="0" smtClean="0"/>
          </a:p>
        </p:txBody>
      </p:sp>
      <p:sp>
        <p:nvSpPr>
          <p:cNvPr id="3" name="Título 2"/>
          <p:cNvSpPr>
            <a:spLocks noGrp="1"/>
          </p:cNvSpPr>
          <p:nvPr>
            <p:ph type="title"/>
          </p:nvPr>
        </p:nvSpPr>
        <p:spPr/>
        <p:txBody>
          <a:bodyPr/>
          <a:lstStyle/>
          <a:p>
            <a:pPr algn="ctr"/>
            <a:r>
              <a:rPr lang="pt-BR" dirty="0" err="1" smtClean="0"/>
              <a:t>TAGs</a:t>
            </a:r>
            <a:r>
              <a:rPr lang="pt-BR" dirty="0" smtClean="0"/>
              <a:t> HTML</a:t>
            </a:r>
            <a:endParaRPr lang="pt-BR" dirty="0"/>
          </a:p>
        </p:txBody>
      </p:sp>
      <p:sp>
        <p:nvSpPr>
          <p:cNvPr id="5" name="Retângulo de cantos arredondados 4"/>
          <p:cNvSpPr/>
          <p:nvPr/>
        </p:nvSpPr>
        <p:spPr>
          <a:xfrm>
            <a:off x="2500298" y="3000372"/>
            <a:ext cx="4357718" cy="1143008"/>
          </a:xfrm>
          <a:prstGeom prst="roundRect">
            <a:avLst/>
          </a:prstGeom>
          <a:solidFill>
            <a:schemeClr val="accent2"/>
          </a:solidFill>
          <a:ln w="12700">
            <a:solidFill>
              <a:schemeClr val="bg2"/>
            </a:solidFill>
          </a:ln>
          <a:effectLst>
            <a:innerShdw blurRad="114300">
              <a:prstClr val="black"/>
            </a:innerShdw>
            <a:reflection blurRad="6350" stA="50000" endA="300" endPos="5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000" dirty="0" smtClean="0">
                <a:solidFill>
                  <a:schemeClr val="bg1"/>
                </a:solidFill>
                <a:effectLst>
                  <a:glow rad="228600">
                    <a:schemeClr val="accent1">
                      <a:satMod val="175000"/>
                      <a:alpha val="40000"/>
                    </a:schemeClr>
                  </a:glow>
                </a:effectLst>
              </a:rPr>
              <a:t>Demonstração</a:t>
            </a:r>
            <a:endParaRPr lang="pt-BR" sz="2000" dirty="0">
              <a:solidFill>
                <a:schemeClr val="bg1"/>
              </a:solidFill>
              <a:effectLst>
                <a:glow rad="228600">
                  <a:schemeClr val="accent1">
                    <a:satMod val="175000"/>
                    <a:alpha val="40000"/>
                  </a:schemeClr>
                </a:glow>
              </a:effectLst>
            </a:endParaRPr>
          </a:p>
        </p:txBody>
      </p:sp>
      <p:sp>
        <p:nvSpPr>
          <p:cNvPr id="6" name="Slide Number Placeholder 5"/>
          <p:cNvSpPr>
            <a:spLocks noGrp="1"/>
          </p:cNvSpPr>
          <p:nvPr>
            <p:ph type="sldNum" sz="quarter" idx="12"/>
          </p:nvPr>
        </p:nvSpPr>
        <p:spPr/>
        <p:txBody>
          <a:bodyPr/>
          <a:lstStyle/>
          <a:p>
            <a:fld id="{64B04174-04F1-4CFC-A68E-9D1BC206F645}" type="slidenum">
              <a:rPr lang="pt-BR" smtClean="0"/>
              <a:pPr/>
              <a:t>52</a:t>
            </a:fld>
            <a:endParaRPr lang="pt-BR"/>
          </a:p>
        </p:txBody>
      </p:sp>
    </p:spTree>
    <p:extLst>
      <p:ext uri="{BB962C8B-B14F-4D97-AF65-F5344CB8AC3E}">
        <p14:creationId xmlns:p14="http://schemas.microsoft.com/office/powerpoint/2010/main" val="2389376814"/>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noAutofit/>
          </a:bodyPr>
          <a:lstStyle/>
          <a:p>
            <a:pPr lvl="0" algn="just">
              <a:lnSpc>
                <a:spcPct val="170000"/>
              </a:lnSpc>
            </a:pPr>
            <a:r>
              <a:rPr lang="pt-BR" sz="1800" dirty="0" smtClean="0"/>
              <a:t>Acessar a página </a:t>
            </a:r>
            <a:r>
              <a:rPr lang="pt-BR" sz="1800" dirty="0" smtClean="0">
                <a:hlinkClick r:id="rId2"/>
              </a:rPr>
              <a:t>http</a:t>
            </a:r>
            <a:r>
              <a:rPr lang="pt-BR" sz="1800" dirty="0">
                <a:hlinkClick r:id="rId2"/>
              </a:rPr>
              <a:t>://</a:t>
            </a:r>
            <a:r>
              <a:rPr lang="pt-BR" sz="1800" dirty="0" smtClean="0">
                <a:hlinkClick r:id="rId2"/>
              </a:rPr>
              <a:t>www.w3schools.com/html/exercise.asp?filename=exercise_attributes1</a:t>
            </a:r>
            <a:r>
              <a:rPr lang="pt-BR" sz="1800" dirty="0" smtClean="0"/>
              <a:t> e resolver os exercícios abaixo:</a:t>
            </a:r>
          </a:p>
          <a:p>
            <a:pPr lvl="1" algn="just">
              <a:lnSpc>
                <a:spcPct val="170000"/>
              </a:lnSpc>
            </a:pPr>
            <a:r>
              <a:rPr lang="pt-BR" sz="1400" b="1" dirty="0" smtClean="0">
                <a:solidFill>
                  <a:srgbClr val="159200"/>
                </a:solidFill>
              </a:rPr>
              <a:t>HTML Attributes</a:t>
            </a:r>
            <a:r>
              <a:rPr lang="pt-BR" sz="1400" dirty="0" smtClean="0"/>
              <a:t>: Exercício 1</a:t>
            </a:r>
          </a:p>
          <a:p>
            <a:pPr lvl="1" algn="just">
              <a:lnSpc>
                <a:spcPct val="170000"/>
              </a:lnSpc>
            </a:pPr>
            <a:r>
              <a:rPr lang="pt-BR" sz="1400" b="1" dirty="0" smtClean="0">
                <a:solidFill>
                  <a:srgbClr val="159200"/>
                </a:solidFill>
              </a:rPr>
              <a:t>HTML Heading</a:t>
            </a:r>
            <a:r>
              <a:rPr lang="pt-BR" sz="1400" dirty="0" smtClean="0"/>
              <a:t>: Exercícios 1, 2, 3 e 4</a:t>
            </a:r>
          </a:p>
          <a:p>
            <a:pPr lvl="1" algn="just">
              <a:lnSpc>
                <a:spcPct val="170000"/>
              </a:lnSpc>
            </a:pPr>
            <a:r>
              <a:rPr lang="pt-BR" sz="1400" b="1" dirty="0">
                <a:solidFill>
                  <a:srgbClr val="159200"/>
                </a:solidFill>
              </a:rPr>
              <a:t>HTML Paragraphs</a:t>
            </a:r>
            <a:r>
              <a:rPr lang="pt-BR" sz="1400" dirty="0" smtClean="0"/>
              <a:t>: Exercícios 1, 2, 3 e 4</a:t>
            </a:r>
          </a:p>
          <a:p>
            <a:pPr lvl="1" algn="just">
              <a:lnSpc>
                <a:spcPct val="170000"/>
              </a:lnSpc>
            </a:pPr>
            <a:endParaRPr lang="pt-BR" sz="1400" dirty="0" smtClean="0"/>
          </a:p>
          <a:p>
            <a:pPr lvl="2" algn="just">
              <a:lnSpc>
                <a:spcPct val="170000"/>
              </a:lnSpc>
              <a:buNone/>
            </a:pPr>
            <a:endParaRPr lang="en-US" sz="1400" dirty="0" smtClean="0"/>
          </a:p>
          <a:p>
            <a:pPr lvl="2" algn="just">
              <a:lnSpc>
                <a:spcPct val="170000"/>
              </a:lnSpc>
              <a:buNone/>
            </a:pPr>
            <a:endParaRPr lang="en-US" sz="1400" dirty="0" smtClean="0"/>
          </a:p>
          <a:p>
            <a:pPr lvl="2" algn="just">
              <a:lnSpc>
                <a:spcPct val="170000"/>
              </a:lnSpc>
              <a:buNone/>
            </a:pPr>
            <a:endParaRPr lang="en-US" sz="1400" dirty="0" smtClean="0"/>
          </a:p>
        </p:txBody>
      </p:sp>
      <p:sp>
        <p:nvSpPr>
          <p:cNvPr id="8" name="Título 3"/>
          <p:cNvSpPr txBox="1">
            <a:spLocks/>
          </p:cNvSpPr>
          <p:nvPr/>
        </p:nvSpPr>
        <p:spPr>
          <a:xfrm>
            <a:off x="544016" y="201694"/>
            <a:ext cx="7772400" cy="1082056"/>
          </a:xfrm>
          <a:prstGeom prst="rect">
            <a:avLst/>
          </a:prstGeom>
        </p:spPr>
        <p:txBody>
          <a:bodyPr vert="horz" rtlCol="0" anchor="ctr">
            <a:normAutofit/>
            <a:scene3d>
              <a:camera prst="orthographicFront"/>
              <a:lightRig rig="soft" dir="tl">
                <a:rot lat="0" lon="0" rev="0"/>
              </a:lightRig>
            </a:scene3d>
            <a:sp3d contourW="25400" prstMaterial="matte">
              <a:bevelT w="25400" h="55880" prst="artDeco"/>
              <a:contourClr>
                <a:schemeClr val="accent2">
                  <a:tint val="20000"/>
                </a:schemeClr>
              </a:contourClr>
            </a:sp3d>
          </a:bodyPr>
          <a:lst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a:lstStyle>
          <a:p>
            <a:pPr algn="ctr"/>
            <a:r>
              <a:rPr lang="pt-BR" dirty="0" smtClean="0">
                <a:solidFill>
                  <a:srgbClr val="C00000"/>
                </a:solidFill>
              </a:rPr>
              <a:t>Exercício: Laboratório</a:t>
            </a:r>
            <a:endParaRPr lang="pt-BR" dirty="0">
              <a:solidFill>
                <a:srgbClr val="C00000"/>
              </a:solidFill>
            </a:endParaRPr>
          </a:p>
        </p:txBody>
      </p:sp>
      <p:pic>
        <p:nvPicPr>
          <p:cNvPr id="9" name="Picture 2" descr="http://vignette1.wikia.nocookie.net/battlezone/images/9/99/Pc_icon.png/revision/latest?cb=2015021117244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66943" y="99947"/>
            <a:ext cx="1248073" cy="124807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www.lucasdomingos.com.br/blog/wp-content/uploads/2014/05/w3schools.com_0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80312" y="5348511"/>
            <a:ext cx="2112235" cy="1584176"/>
          </a:xfrm>
          <a:prstGeom prst="rect">
            <a:avLst/>
          </a:prstGeom>
          <a:noFill/>
          <a:extLst>
            <a:ext uri="{909E8E84-426E-40DD-AFC4-6F175D3DCCD1}">
              <a14:hiddenFill xmlns:a14="http://schemas.microsoft.com/office/drawing/2010/main">
                <a:solidFill>
                  <a:srgbClr val="FFFFFF"/>
                </a:solidFill>
              </a14:hiddenFill>
            </a:ext>
          </a:extLst>
        </p:spPr>
      </p:pic>
      <p:sp>
        <p:nvSpPr>
          <p:cNvPr id="7" name="Slide Number Placeholder 6"/>
          <p:cNvSpPr>
            <a:spLocks noGrp="1"/>
          </p:cNvSpPr>
          <p:nvPr>
            <p:ph type="sldNum" sz="quarter" idx="12"/>
          </p:nvPr>
        </p:nvSpPr>
        <p:spPr/>
        <p:txBody>
          <a:bodyPr/>
          <a:lstStyle/>
          <a:p>
            <a:fld id="{64B04174-04F1-4CFC-A68E-9D1BC206F645}" type="slidenum">
              <a:rPr lang="pt-BR" smtClean="0"/>
              <a:pPr/>
              <a:t>53</a:t>
            </a:fld>
            <a:endParaRPr lang="pt-BR"/>
          </a:p>
        </p:txBody>
      </p:sp>
    </p:spTree>
    <p:extLst>
      <p:ext uri="{BB962C8B-B14F-4D97-AF65-F5344CB8AC3E}">
        <p14:creationId xmlns:p14="http://schemas.microsoft.com/office/powerpoint/2010/main" val="2395793799"/>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pPr algn="ctr"/>
            <a:r>
              <a:rPr lang="pt-BR" dirty="0" err="1" smtClean="0"/>
              <a:t>TAGs</a:t>
            </a:r>
            <a:r>
              <a:rPr lang="pt-BR" dirty="0" smtClean="0"/>
              <a:t> HTML</a:t>
            </a:r>
            <a:endParaRPr lang="pt-BR" dirty="0"/>
          </a:p>
        </p:txBody>
      </p:sp>
      <p:sp>
        <p:nvSpPr>
          <p:cNvPr id="4" name="Retângulo 3"/>
          <p:cNvSpPr/>
          <p:nvPr/>
        </p:nvSpPr>
        <p:spPr>
          <a:xfrm>
            <a:off x="3203848" y="1700808"/>
            <a:ext cx="2857520" cy="642942"/>
          </a:xfrm>
          <a:prstGeom prst="rect">
            <a:avLst/>
          </a:prstGeom>
          <a:solidFill>
            <a:schemeClr val="accent1">
              <a:lumMod val="75000"/>
            </a:schemeClr>
          </a:solidFill>
          <a:effectLst>
            <a:outerShdw blurRad="76200" dist="12700" dir="2700000" sy="-23000" kx="-8004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b="1" dirty="0" smtClean="0"/>
              <a:t>&lt;</a:t>
            </a:r>
            <a:r>
              <a:rPr lang="pt-BR" b="1" dirty="0" err="1" smtClean="0"/>
              <a:t>font</a:t>
            </a:r>
            <a:r>
              <a:rPr lang="pt-BR" b="1" dirty="0" smtClean="0"/>
              <a:t>&gt; ... &lt;/</a:t>
            </a:r>
            <a:r>
              <a:rPr lang="pt-BR" b="1" dirty="0" err="1" smtClean="0"/>
              <a:t>font</a:t>
            </a:r>
            <a:r>
              <a:rPr lang="pt-BR" b="1" dirty="0" smtClean="0"/>
              <a:t>&gt;*</a:t>
            </a:r>
            <a:endParaRPr lang="pt-BR" b="1" dirty="0"/>
          </a:p>
        </p:txBody>
      </p:sp>
      <p:pic>
        <p:nvPicPr>
          <p:cNvPr id="2050" name="Picture 2"/>
          <p:cNvPicPr>
            <a:picLocks noGrp="1" noChangeAspect="1" noChangeArrowheads="1"/>
          </p:cNvPicPr>
          <p:nvPr>
            <p:ph idx="1"/>
          </p:nvPr>
        </p:nvPicPr>
        <p:blipFill>
          <a:blip r:embed="rId3" cstate="print"/>
          <a:srcRect/>
          <a:stretch>
            <a:fillRect/>
          </a:stretch>
        </p:blipFill>
        <p:spPr bwMode="auto">
          <a:xfrm>
            <a:off x="874914" y="2780928"/>
            <a:ext cx="7585518" cy="2016224"/>
          </a:xfrm>
          <a:prstGeom prst="rect">
            <a:avLst/>
          </a:prstGeom>
          <a:noFill/>
          <a:ln w="9525">
            <a:noFill/>
            <a:miter lim="800000"/>
            <a:headEnd/>
            <a:tailEnd/>
          </a:ln>
          <a:effectLst/>
        </p:spPr>
      </p:pic>
      <p:sp>
        <p:nvSpPr>
          <p:cNvPr id="7" name="CaixaDeTexto 6"/>
          <p:cNvSpPr txBox="1"/>
          <p:nvPr/>
        </p:nvSpPr>
        <p:spPr>
          <a:xfrm>
            <a:off x="1285852" y="5357826"/>
            <a:ext cx="5681363" cy="276999"/>
          </a:xfrm>
          <a:prstGeom prst="rect">
            <a:avLst/>
          </a:prstGeom>
          <a:noFill/>
        </p:spPr>
        <p:txBody>
          <a:bodyPr wrap="none" rtlCol="0">
            <a:spAutoFit/>
          </a:bodyPr>
          <a:lstStyle/>
          <a:p>
            <a:pPr algn="just"/>
            <a:r>
              <a:rPr lang="pt-BR" sz="1200" b="1" dirty="0" smtClean="0">
                <a:latin typeface="Lucida Sans Unicode (Corpo)"/>
              </a:rPr>
              <a:t>OBS</a:t>
            </a:r>
            <a:r>
              <a:rPr lang="pt-BR" sz="1200" dirty="0" smtClean="0">
                <a:latin typeface="Lucida Sans Unicode (Corpo)"/>
              </a:rPr>
              <a:t>: Utilizar CSS ao invés da </a:t>
            </a:r>
            <a:r>
              <a:rPr lang="pt-BR" sz="1200" dirty="0" err="1" smtClean="0">
                <a:latin typeface="Lucida Sans Unicode (Corpo)"/>
              </a:rPr>
              <a:t>tag</a:t>
            </a:r>
            <a:r>
              <a:rPr lang="pt-BR" sz="1200" dirty="0" smtClean="0">
                <a:latin typeface="Lucida Sans Unicode (Corpo)"/>
              </a:rPr>
              <a:t> &lt;</a:t>
            </a:r>
            <a:r>
              <a:rPr lang="pt-BR" sz="1200" dirty="0" err="1" smtClean="0">
                <a:latin typeface="Lucida Sans Unicode (Corpo)"/>
              </a:rPr>
              <a:t>font</a:t>
            </a:r>
            <a:r>
              <a:rPr lang="pt-BR" sz="1200" dirty="0" smtClean="0">
                <a:latin typeface="Lucida Sans Unicode (Corpo)"/>
              </a:rPr>
              <a:t>&gt; para configuração dos atributos acima.</a:t>
            </a:r>
            <a:endParaRPr lang="pt-BR" sz="1200" dirty="0">
              <a:latin typeface="Lucida Sans Unicode (Corpo)"/>
            </a:endParaRPr>
          </a:p>
        </p:txBody>
      </p:sp>
      <p:pic>
        <p:nvPicPr>
          <p:cNvPr id="8" name="Imagem 7" descr="Navegadores.JPG"/>
          <p:cNvPicPr>
            <a:picLocks noChangeAspect="1"/>
          </p:cNvPicPr>
          <p:nvPr/>
        </p:nvPicPr>
        <p:blipFill>
          <a:blip r:embed="rId4" cstate="print"/>
          <a:stretch>
            <a:fillRect/>
          </a:stretch>
        </p:blipFill>
        <p:spPr>
          <a:xfrm>
            <a:off x="7358082" y="6143644"/>
            <a:ext cx="1428760" cy="357190"/>
          </a:xfrm>
          <a:prstGeom prst="rect">
            <a:avLst/>
          </a:prstGeom>
        </p:spPr>
      </p:pic>
      <p:sp>
        <p:nvSpPr>
          <p:cNvPr id="5" name="Slide Number Placeholder 4"/>
          <p:cNvSpPr>
            <a:spLocks noGrp="1"/>
          </p:cNvSpPr>
          <p:nvPr>
            <p:ph type="sldNum" sz="quarter" idx="12"/>
          </p:nvPr>
        </p:nvSpPr>
        <p:spPr/>
        <p:txBody>
          <a:bodyPr/>
          <a:lstStyle/>
          <a:p>
            <a:fld id="{64B04174-04F1-4CFC-A68E-9D1BC206F645}" type="slidenum">
              <a:rPr lang="pt-BR" smtClean="0"/>
              <a:pPr/>
              <a:t>54</a:t>
            </a:fld>
            <a:endParaRPr lang="pt-BR"/>
          </a:p>
        </p:txBody>
      </p:sp>
    </p:spTree>
    <p:extLst>
      <p:ext uri="{BB962C8B-B14F-4D97-AF65-F5344CB8AC3E}">
        <p14:creationId xmlns:p14="http://schemas.microsoft.com/office/powerpoint/2010/main" val="3062275702"/>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noAutofit/>
          </a:bodyPr>
          <a:lstStyle/>
          <a:p>
            <a:pPr lvl="0" algn="just">
              <a:lnSpc>
                <a:spcPct val="170000"/>
              </a:lnSpc>
            </a:pPr>
            <a:r>
              <a:rPr lang="pt-BR" sz="1800" b="1" dirty="0" smtClean="0"/>
              <a:t>&lt;</a:t>
            </a:r>
            <a:r>
              <a:rPr lang="pt-BR" sz="1800" b="1" dirty="0" err="1" smtClean="0"/>
              <a:t>font</a:t>
            </a:r>
            <a:r>
              <a:rPr lang="pt-BR" sz="1800" b="1" dirty="0" smtClean="0"/>
              <a:t>&gt;</a:t>
            </a:r>
            <a:endParaRPr lang="pt-BR" sz="1800" dirty="0" smtClean="0"/>
          </a:p>
          <a:p>
            <a:pPr lvl="2" algn="just">
              <a:lnSpc>
                <a:spcPct val="170000"/>
              </a:lnSpc>
              <a:buNone/>
            </a:pPr>
            <a:endParaRPr lang="en-US" sz="1400" dirty="0" smtClean="0"/>
          </a:p>
          <a:p>
            <a:pPr lvl="2" algn="just">
              <a:lnSpc>
                <a:spcPct val="170000"/>
              </a:lnSpc>
              <a:buNone/>
            </a:pPr>
            <a:endParaRPr lang="en-US" sz="1400" dirty="0" smtClean="0"/>
          </a:p>
          <a:p>
            <a:pPr lvl="2" algn="just">
              <a:lnSpc>
                <a:spcPct val="170000"/>
              </a:lnSpc>
              <a:buNone/>
            </a:pPr>
            <a:endParaRPr lang="en-US" sz="1400" dirty="0" smtClean="0"/>
          </a:p>
        </p:txBody>
      </p:sp>
      <p:sp>
        <p:nvSpPr>
          <p:cNvPr id="3" name="Título 2"/>
          <p:cNvSpPr>
            <a:spLocks noGrp="1"/>
          </p:cNvSpPr>
          <p:nvPr>
            <p:ph type="title"/>
          </p:nvPr>
        </p:nvSpPr>
        <p:spPr/>
        <p:txBody>
          <a:bodyPr/>
          <a:lstStyle/>
          <a:p>
            <a:pPr algn="ctr"/>
            <a:r>
              <a:rPr lang="pt-BR" dirty="0" err="1" smtClean="0"/>
              <a:t>TAGs</a:t>
            </a:r>
            <a:r>
              <a:rPr lang="pt-BR" dirty="0" smtClean="0"/>
              <a:t> HTML</a:t>
            </a:r>
            <a:endParaRPr lang="pt-BR" dirty="0"/>
          </a:p>
        </p:txBody>
      </p:sp>
      <p:sp>
        <p:nvSpPr>
          <p:cNvPr id="5" name="Retângulo de cantos arredondados 4"/>
          <p:cNvSpPr/>
          <p:nvPr/>
        </p:nvSpPr>
        <p:spPr>
          <a:xfrm>
            <a:off x="2500298" y="3000372"/>
            <a:ext cx="4357718" cy="1143008"/>
          </a:xfrm>
          <a:prstGeom prst="roundRect">
            <a:avLst/>
          </a:prstGeom>
          <a:solidFill>
            <a:schemeClr val="accent2"/>
          </a:solidFill>
          <a:ln w="12700">
            <a:solidFill>
              <a:schemeClr val="bg2"/>
            </a:solidFill>
          </a:ln>
          <a:effectLst>
            <a:innerShdw blurRad="114300">
              <a:prstClr val="black"/>
            </a:innerShdw>
            <a:reflection blurRad="6350" stA="50000" endA="300" endPos="5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000" dirty="0" smtClean="0">
                <a:solidFill>
                  <a:schemeClr val="bg1"/>
                </a:solidFill>
                <a:effectLst>
                  <a:glow rad="228600">
                    <a:schemeClr val="accent1">
                      <a:satMod val="175000"/>
                      <a:alpha val="40000"/>
                    </a:schemeClr>
                  </a:glow>
                </a:effectLst>
              </a:rPr>
              <a:t>Demonstração</a:t>
            </a:r>
            <a:endParaRPr lang="pt-BR" sz="2000" dirty="0">
              <a:solidFill>
                <a:schemeClr val="bg1"/>
              </a:solidFill>
              <a:effectLst>
                <a:glow rad="228600">
                  <a:schemeClr val="accent1">
                    <a:satMod val="175000"/>
                    <a:alpha val="40000"/>
                  </a:schemeClr>
                </a:glow>
              </a:effectLst>
            </a:endParaRPr>
          </a:p>
        </p:txBody>
      </p:sp>
      <p:sp>
        <p:nvSpPr>
          <p:cNvPr id="6" name="Slide Number Placeholder 5"/>
          <p:cNvSpPr>
            <a:spLocks noGrp="1"/>
          </p:cNvSpPr>
          <p:nvPr>
            <p:ph type="sldNum" sz="quarter" idx="12"/>
          </p:nvPr>
        </p:nvSpPr>
        <p:spPr/>
        <p:txBody>
          <a:bodyPr/>
          <a:lstStyle/>
          <a:p>
            <a:fld id="{64B04174-04F1-4CFC-A68E-9D1BC206F645}" type="slidenum">
              <a:rPr lang="pt-BR" smtClean="0"/>
              <a:pPr/>
              <a:t>55</a:t>
            </a:fld>
            <a:endParaRPr lang="pt-BR"/>
          </a:p>
        </p:txBody>
      </p:sp>
    </p:spTree>
    <p:extLst>
      <p:ext uri="{BB962C8B-B14F-4D97-AF65-F5344CB8AC3E}">
        <p14:creationId xmlns:p14="http://schemas.microsoft.com/office/powerpoint/2010/main" val="2386207306"/>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normAutofit/>
          </a:bodyPr>
          <a:lstStyle/>
          <a:p>
            <a:pPr algn="ctr"/>
            <a:r>
              <a:rPr lang="pt-BR" dirty="0" err="1" smtClean="0"/>
              <a:t>TAGs</a:t>
            </a:r>
            <a:r>
              <a:rPr lang="pt-BR" dirty="0" smtClean="0"/>
              <a:t> HTML </a:t>
            </a:r>
            <a:r>
              <a:rPr lang="pt-BR" sz="2000" dirty="0" smtClean="0"/>
              <a:t>(elementos de frase)</a:t>
            </a:r>
            <a:endParaRPr lang="pt-BR" dirty="0"/>
          </a:p>
        </p:txBody>
      </p:sp>
      <p:graphicFrame>
        <p:nvGraphicFramePr>
          <p:cNvPr id="8" name="Diagrama 7"/>
          <p:cNvGraphicFramePr/>
          <p:nvPr>
            <p:extLst>
              <p:ext uri="{D42A27DB-BD31-4B8C-83A1-F6EECF244321}">
                <p14:modId xmlns:p14="http://schemas.microsoft.com/office/powerpoint/2010/main" val="945004377"/>
              </p:ext>
            </p:extLst>
          </p:nvPr>
        </p:nvGraphicFramePr>
        <p:xfrm>
          <a:off x="500034" y="1357298"/>
          <a:ext cx="8358246" cy="51435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Slide Number Placeholder 3"/>
          <p:cNvSpPr>
            <a:spLocks noGrp="1"/>
          </p:cNvSpPr>
          <p:nvPr>
            <p:ph type="sldNum" sz="quarter" idx="12"/>
          </p:nvPr>
        </p:nvSpPr>
        <p:spPr/>
        <p:txBody>
          <a:bodyPr/>
          <a:lstStyle/>
          <a:p>
            <a:fld id="{64B04174-04F1-4CFC-A68E-9D1BC206F645}" type="slidenum">
              <a:rPr lang="pt-BR" smtClean="0"/>
              <a:pPr/>
              <a:t>56</a:t>
            </a:fld>
            <a:endParaRPr lang="pt-BR"/>
          </a:p>
        </p:txBody>
      </p:sp>
    </p:spTree>
    <p:extLst>
      <p:ext uri="{BB962C8B-B14F-4D97-AF65-F5344CB8AC3E}">
        <p14:creationId xmlns:p14="http://schemas.microsoft.com/office/powerpoint/2010/main" val="647623929"/>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noAutofit/>
          </a:bodyPr>
          <a:lstStyle/>
          <a:p>
            <a:pPr lvl="0" algn="just">
              <a:lnSpc>
                <a:spcPct val="170000"/>
              </a:lnSpc>
            </a:pPr>
            <a:r>
              <a:rPr lang="pt-BR" sz="1800" b="1" dirty="0" err="1" smtClean="0"/>
              <a:t>Tags</a:t>
            </a:r>
            <a:r>
              <a:rPr lang="pt-BR" sz="1800" b="1" dirty="0" smtClean="0"/>
              <a:t> ...</a:t>
            </a:r>
            <a:r>
              <a:rPr lang="pt-BR" sz="1800" dirty="0" smtClean="0"/>
              <a:t>:</a:t>
            </a:r>
          </a:p>
          <a:p>
            <a:pPr lvl="2" algn="just">
              <a:lnSpc>
                <a:spcPct val="170000"/>
              </a:lnSpc>
              <a:buNone/>
            </a:pPr>
            <a:endParaRPr lang="en-US" sz="1400" dirty="0" smtClean="0"/>
          </a:p>
          <a:p>
            <a:pPr lvl="2" algn="just">
              <a:lnSpc>
                <a:spcPct val="170000"/>
              </a:lnSpc>
              <a:buNone/>
            </a:pPr>
            <a:endParaRPr lang="en-US" sz="1400" dirty="0" smtClean="0"/>
          </a:p>
          <a:p>
            <a:pPr lvl="2" algn="just">
              <a:lnSpc>
                <a:spcPct val="170000"/>
              </a:lnSpc>
              <a:buNone/>
            </a:pPr>
            <a:endParaRPr lang="en-US" sz="1400" dirty="0" smtClean="0"/>
          </a:p>
        </p:txBody>
      </p:sp>
      <p:sp>
        <p:nvSpPr>
          <p:cNvPr id="3" name="Título 2"/>
          <p:cNvSpPr>
            <a:spLocks noGrp="1"/>
          </p:cNvSpPr>
          <p:nvPr>
            <p:ph type="title"/>
          </p:nvPr>
        </p:nvSpPr>
        <p:spPr/>
        <p:txBody>
          <a:bodyPr/>
          <a:lstStyle/>
          <a:p>
            <a:pPr algn="ctr"/>
            <a:r>
              <a:rPr lang="pt-BR" dirty="0" err="1" smtClean="0"/>
              <a:t>TAGs</a:t>
            </a:r>
            <a:r>
              <a:rPr lang="pt-BR" dirty="0" smtClean="0"/>
              <a:t> HTML</a:t>
            </a:r>
            <a:endParaRPr lang="pt-BR" dirty="0"/>
          </a:p>
        </p:txBody>
      </p:sp>
      <p:sp>
        <p:nvSpPr>
          <p:cNvPr id="5" name="Retângulo de cantos arredondados 4"/>
          <p:cNvSpPr/>
          <p:nvPr/>
        </p:nvSpPr>
        <p:spPr>
          <a:xfrm>
            <a:off x="2500298" y="3000372"/>
            <a:ext cx="4357718" cy="1143008"/>
          </a:xfrm>
          <a:prstGeom prst="roundRect">
            <a:avLst/>
          </a:prstGeom>
          <a:solidFill>
            <a:schemeClr val="accent2"/>
          </a:solidFill>
          <a:ln w="12700">
            <a:solidFill>
              <a:schemeClr val="bg2"/>
            </a:solidFill>
          </a:ln>
          <a:effectLst>
            <a:innerShdw blurRad="114300">
              <a:prstClr val="black"/>
            </a:innerShdw>
            <a:reflection blurRad="6350" stA="50000" endA="300" endPos="5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000" dirty="0" smtClean="0">
                <a:solidFill>
                  <a:schemeClr val="bg1"/>
                </a:solidFill>
                <a:effectLst>
                  <a:glow rad="228600">
                    <a:schemeClr val="accent1">
                      <a:satMod val="175000"/>
                      <a:alpha val="40000"/>
                    </a:schemeClr>
                  </a:glow>
                </a:effectLst>
              </a:rPr>
              <a:t>Demonstração</a:t>
            </a:r>
            <a:endParaRPr lang="pt-BR" sz="2000" dirty="0">
              <a:solidFill>
                <a:schemeClr val="bg1"/>
              </a:solidFill>
              <a:effectLst>
                <a:glow rad="228600">
                  <a:schemeClr val="accent1">
                    <a:satMod val="175000"/>
                    <a:alpha val="40000"/>
                  </a:schemeClr>
                </a:glow>
              </a:effectLst>
            </a:endParaRPr>
          </a:p>
        </p:txBody>
      </p:sp>
      <p:sp>
        <p:nvSpPr>
          <p:cNvPr id="6" name="Slide Number Placeholder 5"/>
          <p:cNvSpPr>
            <a:spLocks noGrp="1"/>
          </p:cNvSpPr>
          <p:nvPr>
            <p:ph type="sldNum" sz="quarter" idx="12"/>
          </p:nvPr>
        </p:nvSpPr>
        <p:spPr/>
        <p:txBody>
          <a:bodyPr/>
          <a:lstStyle/>
          <a:p>
            <a:fld id="{64B04174-04F1-4CFC-A68E-9D1BC206F645}" type="slidenum">
              <a:rPr lang="pt-BR" smtClean="0"/>
              <a:pPr/>
              <a:t>57</a:t>
            </a:fld>
            <a:endParaRPr lang="pt-BR"/>
          </a:p>
        </p:txBody>
      </p:sp>
    </p:spTree>
    <p:extLst>
      <p:ext uri="{BB962C8B-B14F-4D97-AF65-F5344CB8AC3E}">
        <p14:creationId xmlns:p14="http://schemas.microsoft.com/office/powerpoint/2010/main" val="2140848662"/>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normAutofit/>
          </a:bodyPr>
          <a:lstStyle/>
          <a:p>
            <a:pPr algn="ctr"/>
            <a:r>
              <a:rPr lang="pt-BR" dirty="0" err="1" smtClean="0"/>
              <a:t>TAGs</a:t>
            </a:r>
            <a:r>
              <a:rPr lang="pt-BR" dirty="0" smtClean="0"/>
              <a:t> HTML </a:t>
            </a:r>
            <a:r>
              <a:rPr lang="pt-BR" sz="2000" dirty="0" smtClean="0"/>
              <a:t>(elementos para estilização de fontes)</a:t>
            </a:r>
            <a:endParaRPr lang="pt-BR" dirty="0"/>
          </a:p>
        </p:txBody>
      </p:sp>
      <p:graphicFrame>
        <p:nvGraphicFramePr>
          <p:cNvPr id="8" name="Diagrama 7"/>
          <p:cNvGraphicFramePr/>
          <p:nvPr>
            <p:extLst>
              <p:ext uri="{D42A27DB-BD31-4B8C-83A1-F6EECF244321}">
                <p14:modId xmlns:p14="http://schemas.microsoft.com/office/powerpoint/2010/main" val="3631955623"/>
              </p:ext>
            </p:extLst>
          </p:nvPr>
        </p:nvGraphicFramePr>
        <p:xfrm>
          <a:off x="500034" y="1357298"/>
          <a:ext cx="8358246" cy="51435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Slide Number Placeholder 3"/>
          <p:cNvSpPr>
            <a:spLocks noGrp="1"/>
          </p:cNvSpPr>
          <p:nvPr>
            <p:ph type="sldNum" sz="quarter" idx="12"/>
          </p:nvPr>
        </p:nvSpPr>
        <p:spPr/>
        <p:txBody>
          <a:bodyPr/>
          <a:lstStyle/>
          <a:p>
            <a:fld id="{64B04174-04F1-4CFC-A68E-9D1BC206F645}" type="slidenum">
              <a:rPr lang="pt-BR" smtClean="0"/>
              <a:pPr/>
              <a:t>58</a:t>
            </a:fld>
            <a:endParaRPr lang="pt-BR"/>
          </a:p>
        </p:txBody>
      </p:sp>
    </p:spTree>
    <p:extLst>
      <p:ext uri="{BB962C8B-B14F-4D97-AF65-F5344CB8AC3E}">
        <p14:creationId xmlns:p14="http://schemas.microsoft.com/office/powerpoint/2010/main" val="2368533085"/>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noAutofit/>
          </a:bodyPr>
          <a:lstStyle/>
          <a:p>
            <a:pPr lvl="0" algn="just">
              <a:lnSpc>
                <a:spcPct val="170000"/>
              </a:lnSpc>
            </a:pPr>
            <a:r>
              <a:rPr lang="pt-BR" sz="1800" b="1" dirty="0" err="1" smtClean="0"/>
              <a:t>Tags</a:t>
            </a:r>
            <a:r>
              <a:rPr lang="pt-BR" sz="1800" b="1" dirty="0" smtClean="0"/>
              <a:t> ...</a:t>
            </a:r>
            <a:r>
              <a:rPr lang="pt-BR" sz="1800" dirty="0" smtClean="0"/>
              <a:t>:</a:t>
            </a:r>
          </a:p>
          <a:p>
            <a:pPr lvl="2" algn="just">
              <a:lnSpc>
                <a:spcPct val="170000"/>
              </a:lnSpc>
              <a:buNone/>
            </a:pPr>
            <a:endParaRPr lang="en-US" sz="1400" dirty="0" smtClean="0"/>
          </a:p>
          <a:p>
            <a:pPr lvl="2" algn="just">
              <a:lnSpc>
                <a:spcPct val="170000"/>
              </a:lnSpc>
              <a:buNone/>
            </a:pPr>
            <a:endParaRPr lang="en-US" sz="1400" dirty="0" smtClean="0"/>
          </a:p>
          <a:p>
            <a:pPr lvl="2" algn="just">
              <a:lnSpc>
                <a:spcPct val="170000"/>
              </a:lnSpc>
              <a:buNone/>
            </a:pPr>
            <a:endParaRPr lang="en-US" sz="1400" dirty="0" smtClean="0"/>
          </a:p>
        </p:txBody>
      </p:sp>
      <p:sp>
        <p:nvSpPr>
          <p:cNvPr id="3" name="Título 2"/>
          <p:cNvSpPr>
            <a:spLocks noGrp="1"/>
          </p:cNvSpPr>
          <p:nvPr>
            <p:ph type="title"/>
          </p:nvPr>
        </p:nvSpPr>
        <p:spPr/>
        <p:txBody>
          <a:bodyPr/>
          <a:lstStyle/>
          <a:p>
            <a:pPr algn="ctr"/>
            <a:r>
              <a:rPr lang="pt-BR" dirty="0" err="1" smtClean="0"/>
              <a:t>TAGs</a:t>
            </a:r>
            <a:r>
              <a:rPr lang="pt-BR" dirty="0" smtClean="0"/>
              <a:t> HTML</a:t>
            </a:r>
            <a:endParaRPr lang="pt-BR" dirty="0"/>
          </a:p>
        </p:txBody>
      </p:sp>
      <p:sp>
        <p:nvSpPr>
          <p:cNvPr id="5" name="Retângulo de cantos arredondados 4"/>
          <p:cNvSpPr/>
          <p:nvPr/>
        </p:nvSpPr>
        <p:spPr>
          <a:xfrm>
            <a:off x="2500298" y="3000372"/>
            <a:ext cx="4357718" cy="1143008"/>
          </a:xfrm>
          <a:prstGeom prst="roundRect">
            <a:avLst/>
          </a:prstGeom>
          <a:solidFill>
            <a:schemeClr val="accent2"/>
          </a:solidFill>
          <a:ln w="12700">
            <a:solidFill>
              <a:schemeClr val="bg2"/>
            </a:solidFill>
          </a:ln>
          <a:effectLst>
            <a:innerShdw blurRad="114300">
              <a:prstClr val="black"/>
            </a:innerShdw>
            <a:reflection blurRad="6350" stA="50000" endA="300" endPos="5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000" dirty="0" smtClean="0">
                <a:solidFill>
                  <a:schemeClr val="bg1"/>
                </a:solidFill>
                <a:effectLst>
                  <a:glow rad="228600">
                    <a:schemeClr val="accent1">
                      <a:satMod val="175000"/>
                      <a:alpha val="40000"/>
                    </a:schemeClr>
                  </a:glow>
                </a:effectLst>
              </a:rPr>
              <a:t>Demonstração</a:t>
            </a:r>
            <a:endParaRPr lang="pt-BR" sz="2000" dirty="0">
              <a:solidFill>
                <a:schemeClr val="bg1"/>
              </a:solidFill>
              <a:effectLst>
                <a:glow rad="228600">
                  <a:schemeClr val="accent1">
                    <a:satMod val="175000"/>
                    <a:alpha val="40000"/>
                  </a:schemeClr>
                </a:glow>
              </a:effectLst>
            </a:endParaRPr>
          </a:p>
        </p:txBody>
      </p:sp>
      <p:sp>
        <p:nvSpPr>
          <p:cNvPr id="6" name="Slide Number Placeholder 5"/>
          <p:cNvSpPr>
            <a:spLocks noGrp="1"/>
          </p:cNvSpPr>
          <p:nvPr>
            <p:ph type="sldNum" sz="quarter" idx="12"/>
          </p:nvPr>
        </p:nvSpPr>
        <p:spPr/>
        <p:txBody>
          <a:bodyPr/>
          <a:lstStyle/>
          <a:p>
            <a:fld id="{64B04174-04F1-4CFC-A68E-9D1BC206F645}" type="slidenum">
              <a:rPr lang="pt-BR" smtClean="0"/>
              <a:pPr/>
              <a:t>59</a:t>
            </a:fld>
            <a:endParaRPr lang="pt-BR"/>
          </a:p>
        </p:txBody>
      </p:sp>
    </p:spTree>
    <p:extLst>
      <p:ext uri="{BB962C8B-B14F-4D97-AF65-F5344CB8AC3E}">
        <p14:creationId xmlns:p14="http://schemas.microsoft.com/office/powerpoint/2010/main" val="111642947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normAutofit/>
          </a:bodyPr>
          <a:lstStyle/>
          <a:p>
            <a:pPr lvl="1" algn="just">
              <a:lnSpc>
                <a:spcPct val="170000"/>
              </a:lnSpc>
            </a:pPr>
            <a:r>
              <a:rPr lang="pt-BR" sz="1600" dirty="0" smtClean="0"/>
              <a:t>Permite criar documentos estruturados</a:t>
            </a:r>
          </a:p>
          <a:p>
            <a:pPr lvl="1" algn="just">
              <a:lnSpc>
                <a:spcPct val="170000"/>
              </a:lnSpc>
            </a:pPr>
            <a:endParaRPr lang="pt-BR" sz="1600" dirty="0" smtClean="0"/>
          </a:p>
          <a:p>
            <a:pPr lvl="1" algn="just">
              <a:lnSpc>
                <a:spcPct val="170000"/>
              </a:lnSpc>
            </a:pPr>
            <a:r>
              <a:rPr lang="pt-BR" sz="1600" dirty="0" smtClean="0"/>
              <a:t>Possui comandos* rudimentares para formatar e exibir texto e imagens, aceitar entrada de usuários e enviar informações a um servidor para processamento </a:t>
            </a:r>
            <a:r>
              <a:rPr lang="pt-BR" sz="1600" i="1" dirty="0" err="1" smtClean="0"/>
              <a:t>back-end</a:t>
            </a:r>
            <a:endParaRPr lang="pt-BR" sz="1600" i="1" dirty="0" smtClean="0"/>
          </a:p>
          <a:p>
            <a:pPr lvl="1" algn="just">
              <a:lnSpc>
                <a:spcPct val="170000"/>
              </a:lnSpc>
            </a:pPr>
            <a:endParaRPr lang="pt-BR" sz="1600" dirty="0" smtClean="0"/>
          </a:p>
          <a:p>
            <a:pPr lvl="1" algn="just">
              <a:lnSpc>
                <a:spcPct val="170000"/>
              </a:lnSpc>
            </a:pPr>
            <a:r>
              <a:rPr lang="pt-BR" sz="1600" dirty="0" smtClean="0"/>
              <a:t>Permite criar áreas especiais de texto ou de imagens que, quando clicados, direcionam o fluxo de navegação para outro ponto.</a:t>
            </a:r>
          </a:p>
          <a:p>
            <a:pPr lvl="1" algn="just">
              <a:lnSpc>
                <a:spcPct val="170000"/>
              </a:lnSpc>
            </a:pPr>
            <a:endParaRPr lang="pt-BR" sz="1600" dirty="0" smtClean="0"/>
          </a:p>
          <a:p>
            <a:pPr lvl="1" algn="just">
              <a:lnSpc>
                <a:spcPct val="170000"/>
              </a:lnSpc>
            </a:pPr>
            <a:endParaRPr lang="pt-BR" sz="1600" dirty="0" smtClean="0"/>
          </a:p>
          <a:p>
            <a:pPr lvl="0" algn="just">
              <a:lnSpc>
                <a:spcPct val="170000"/>
              </a:lnSpc>
            </a:pPr>
            <a:endParaRPr lang="pt-BR" sz="1800" dirty="0" smtClean="0"/>
          </a:p>
        </p:txBody>
      </p:sp>
      <p:sp>
        <p:nvSpPr>
          <p:cNvPr id="3" name="Título 2"/>
          <p:cNvSpPr>
            <a:spLocks noGrp="1"/>
          </p:cNvSpPr>
          <p:nvPr>
            <p:ph type="title"/>
          </p:nvPr>
        </p:nvSpPr>
        <p:spPr/>
        <p:txBody>
          <a:bodyPr/>
          <a:lstStyle/>
          <a:p>
            <a:pPr algn="ctr"/>
            <a:r>
              <a:rPr lang="pt-BR" dirty="0" smtClean="0"/>
              <a:t>O que o HTML faz?</a:t>
            </a:r>
            <a:endParaRPr lang="pt-BR" dirty="0"/>
          </a:p>
        </p:txBody>
      </p:sp>
      <p:sp>
        <p:nvSpPr>
          <p:cNvPr id="5" name="Slide Number Placeholder 4"/>
          <p:cNvSpPr>
            <a:spLocks noGrp="1"/>
          </p:cNvSpPr>
          <p:nvPr>
            <p:ph type="sldNum" sz="quarter" idx="12"/>
          </p:nvPr>
        </p:nvSpPr>
        <p:spPr/>
        <p:txBody>
          <a:bodyPr/>
          <a:lstStyle/>
          <a:p>
            <a:fld id="{64B04174-04F1-4CFC-A68E-9D1BC206F645}" type="slidenum">
              <a:rPr lang="pt-BR" smtClean="0"/>
              <a:pPr/>
              <a:t>6</a:t>
            </a:fld>
            <a:endParaRPr lang="pt-BR"/>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noAutofit/>
          </a:bodyPr>
          <a:lstStyle/>
          <a:p>
            <a:pPr lvl="0" algn="just">
              <a:lnSpc>
                <a:spcPct val="170000"/>
              </a:lnSpc>
            </a:pPr>
            <a:r>
              <a:rPr lang="pt-BR" sz="1800" b="1" dirty="0" err="1" smtClean="0"/>
              <a:t>Tag</a:t>
            </a:r>
            <a:r>
              <a:rPr lang="pt-BR" sz="1800" b="1" dirty="0" smtClean="0"/>
              <a:t> para definição de bloco</a:t>
            </a:r>
            <a:r>
              <a:rPr lang="pt-BR" sz="1800" dirty="0" smtClean="0"/>
              <a:t>:</a:t>
            </a:r>
          </a:p>
          <a:p>
            <a:pPr lvl="2" algn="just">
              <a:lnSpc>
                <a:spcPct val="170000"/>
              </a:lnSpc>
              <a:buNone/>
            </a:pPr>
            <a:endParaRPr lang="en-US" sz="1400" dirty="0" smtClean="0"/>
          </a:p>
          <a:p>
            <a:pPr lvl="2" algn="just">
              <a:lnSpc>
                <a:spcPct val="170000"/>
              </a:lnSpc>
              <a:buNone/>
            </a:pPr>
            <a:endParaRPr lang="en-US" sz="1400" dirty="0" smtClean="0"/>
          </a:p>
          <a:p>
            <a:pPr lvl="2" algn="just">
              <a:lnSpc>
                <a:spcPct val="170000"/>
              </a:lnSpc>
              <a:buNone/>
            </a:pPr>
            <a:endParaRPr lang="en-US" sz="1400" dirty="0" smtClean="0"/>
          </a:p>
          <a:p>
            <a:pPr lvl="1" algn="just">
              <a:lnSpc>
                <a:spcPct val="170000"/>
              </a:lnSpc>
            </a:pPr>
            <a:r>
              <a:rPr lang="pt-BR" sz="1600" dirty="0" smtClean="0"/>
              <a:t>Define um bloco de texto com margens à esquerda e à direita</a:t>
            </a:r>
          </a:p>
          <a:p>
            <a:pPr lvl="1" algn="just">
              <a:lnSpc>
                <a:spcPct val="170000"/>
              </a:lnSpc>
            </a:pPr>
            <a:endParaRPr lang="pt-BR" sz="1050" dirty="0" smtClean="0"/>
          </a:p>
          <a:p>
            <a:pPr lvl="1" algn="just">
              <a:lnSpc>
                <a:spcPct val="170000"/>
              </a:lnSpc>
            </a:pPr>
            <a:r>
              <a:rPr lang="pt-BR" sz="1600" dirty="0" smtClean="0"/>
              <a:t>Atributos: </a:t>
            </a:r>
            <a:r>
              <a:rPr lang="pt-BR" sz="1400" i="1" dirty="0" smtClean="0"/>
              <a:t>cite, </a:t>
            </a:r>
            <a:r>
              <a:rPr lang="pt-BR" sz="1400" i="1" dirty="0" err="1" smtClean="0"/>
              <a:t>class</a:t>
            </a:r>
            <a:r>
              <a:rPr lang="pt-BR" sz="1400" i="1" dirty="0" smtClean="0"/>
              <a:t>, </a:t>
            </a:r>
            <a:r>
              <a:rPr lang="pt-BR" sz="1400" i="1" dirty="0" err="1" smtClean="0"/>
              <a:t>dir</a:t>
            </a:r>
            <a:r>
              <a:rPr lang="pt-BR" sz="1400" i="1" dirty="0" smtClean="0"/>
              <a:t>, id, </a:t>
            </a:r>
            <a:r>
              <a:rPr lang="pt-BR" sz="1400" i="1" dirty="0" err="1" smtClean="0"/>
              <a:t>lang</a:t>
            </a:r>
            <a:r>
              <a:rPr lang="pt-BR" sz="1400" i="1" dirty="0" smtClean="0"/>
              <a:t>, </a:t>
            </a:r>
            <a:r>
              <a:rPr lang="pt-BR" sz="1400" i="1" dirty="0" err="1" smtClean="0"/>
              <a:t>onClick</a:t>
            </a:r>
            <a:r>
              <a:rPr lang="pt-BR" sz="1400" i="1" dirty="0" smtClean="0"/>
              <a:t>, </a:t>
            </a:r>
            <a:r>
              <a:rPr lang="pt-BR" sz="1400" i="1" dirty="0" err="1" smtClean="0"/>
              <a:t>on</a:t>
            </a:r>
            <a:r>
              <a:rPr lang="pt-BR" sz="1400" i="1" dirty="0" smtClean="0"/>
              <a:t>..., style, </a:t>
            </a:r>
            <a:r>
              <a:rPr lang="pt-BR" sz="1400" i="1" dirty="0" err="1" smtClean="0"/>
              <a:t>title</a:t>
            </a:r>
            <a:endParaRPr lang="pt-BR" sz="1400" i="1" dirty="0" smtClean="0"/>
          </a:p>
          <a:p>
            <a:pPr lvl="1" algn="just">
              <a:lnSpc>
                <a:spcPct val="170000"/>
              </a:lnSpc>
            </a:pPr>
            <a:endParaRPr lang="pt-BR" sz="1000" i="1" dirty="0" smtClean="0"/>
          </a:p>
          <a:p>
            <a:pPr lvl="1" algn="just">
              <a:lnSpc>
                <a:spcPct val="170000"/>
              </a:lnSpc>
            </a:pPr>
            <a:r>
              <a:rPr lang="pt-BR" sz="1600" dirty="0" smtClean="0"/>
              <a:t>Há necessidade de fechá-lo</a:t>
            </a:r>
          </a:p>
          <a:p>
            <a:pPr lvl="1" algn="just">
              <a:lnSpc>
                <a:spcPct val="170000"/>
              </a:lnSpc>
            </a:pPr>
            <a:endParaRPr lang="pt-BR" sz="1000" dirty="0" smtClean="0"/>
          </a:p>
          <a:p>
            <a:pPr algn="just">
              <a:lnSpc>
                <a:spcPct val="170000"/>
              </a:lnSpc>
            </a:pPr>
            <a:endParaRPr lang="pt-BR" sz="1800" dirty="0"/>
          </a:p>
        </p:txBody>
      </p:sp>
      <p:sp>
        <p:nvSpPr>
          <p:cNvPr id="3" name="Título 2"/>
          <p:cNvSpPr>
            <a:spLocks noGrp="1"/>
          </p:cNvSpPr>
          <p:nvPr>
            <p:ph type="title"/>
          </p:nvPr>
        </p:nvSpPr>
        <p:spPr/>
        <p:txBody>
          <a:bodyPr/>
          <a:lstStyle/>
          <a:p>
            <a:pPr algn="ctr"/>
            <a:r>
              <a:rPr lang="pt-BR" dirty="0" err="1" smtClean="0"/>
              <a:t>TAGs</a:t>
            </a:r>
            <a:r>
              <a:rPr lang="pt-BR" dirty="0" smtClean="0"/>
              <a:t> HTML</a:t>
            </a:r>
            <a:endParaRPr lang="pt-BR" dirty="0"/>
          </a:p>
        </p:txBody>
      </p:sp>
      <p:sp>
        <p:nvSpPr>
          <p:cNvPr id="4" name="Retângulo 3"/>
          <p:cNvSpPr/>
          <p:nvPr/>
        </p:nvSpPr>
        <p:spPr>
          <a:xfrm>
            <a:off x="2857488" y="2285992"/>
            <a:ext cx="3929090" cy="642942"/>
          </a:xfrm>
          <a:prstGeom prst="rect">
            <a:avLst/>
          </a:prstGeom>
          <a:solidFill>
            <a:schemeClr val="accent1">
              <a:lumMod val="75000"/>
            </a:schemeClr>
          </a:solidFill>
          <a:effectLst>
            <a:outerShdw blurRad="76200" dist="12700" dir="2700000" sy="-23000" kx="-8004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b="1" dirty="0" smtClean="0"/>
              <a:t>&lt;</a:t>
            </a:r>
            <a:r>
              <a:rPr lang="pt-BR" b="1" dirty="0" err="1" smtClean="0"/>
              <a:t>blockquote</a:t>
            </a:r>
            <a:r>
              <a:rPr lang="pt-BR" b="1" dirty="0" smtClean="0"/>
              <a:t>&gt; ... &lt;/</a:t>
            </a:r>
            <a:r>
              <a:rPr lang="pt-BR" b="1" dirty="0" err="1" smtClean="0"/>
              <a:t>blockquote</a:t>
            </a:r>
            <a:r>
              <a:rPr lang="pt-BR" b="1" dirty="0" smtClean="0"/>
              <a:t>&gt;</a:t>
            </a:r>
            <a:endParaRPr lang="pt-BR" b="1" dirty="0"/>
          </a:p>
        </p:txBody>
      </p:sp>
      <p:sp>
        <p:nvSpPr>
          <p:cNvPr id="6" name="Slide Number Placeholder 5"/>
          <p:cNvSpPr>
            <a:spLocks noGrp="1"/>
          </p:cNvSpPr>
          <p:nvPr>
            <p:ph type="sldNum" sz="quarter" idx="12"/>
          </p:nvPr>
        </p:nvSpPr>
        <p:spPr/>
        <p:txBody>
          <a:bodyPr/>
          <a:lstStyle/>
          <a:p>
            <a:fld id="{64B04174-04F1-4CFC-A68E-9D1BC206F645}" type="slidenum">
              <a:rPr lang="pt-BR" smtClean="0"/>
              <a:pPr/>
              <a:t>60</a:t>
            </a:fld>
            <a:endParaRPr lang="pt-BR"/>
          </a:p>
        </p:txBody>
      </p:sp>
    </p:spTree>
    <p:extLst>
      <p:ext uri="{BB962C8B-B14F-4D97-AF65-F5344CB8AC3E}">
        <p14:creationId xmlns:p14="http://schemas.microsoft.com/office/powerpoint/2010/main" val="245528983"/>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noAutofit/>
          </a:bodyPr>
          <a:lstStyle/>
          <a:p>
            <a:pPr lvl="0" algn="just">
              <a:lnSpc>
                <a:spcPct val="170000"/>
              </a:lnSpc>
            </a:pPr>
            <a:r>
              <a:rPr lang="pt-BR" sz="1800" b="1" dirty="0" smtClean="0"/>
              <a:t>&lt;</a:t>
            </a:r>
            <a:r>
              <a:rPr lang="pt-BR" sz="1800" b="1" dirty="0" err="1" smtClean="0"/>
              <a:t>blockquote</a:t>
            </a:r>
            <a:r>
              <a:rPr lang="pt-BR" sz="1800" b="1" dirty="0" smtClean="0"/>
              <a:t>&gt;</a:t>
            </a:r>
            <a:r>
              <a:rPr lang="pt-BR" sz="1800" dirty="0" smtClean="0"/>
              <a:t>:</a:t>
            </a:r>
          </a:p>
          <a:p>
            <a:pPr lvl="2" algn="just">
              <a:lnSpc>
                <a:spcPct val="170000"/>
              </a:lnSpc>
              <a:buNone/>
            </a:pPr>
            <a:endParaRPr lang="en-US" sz="1400" dirty="0" smtClean="0"/>
          </a:p>
          <a:p>
            <a:pPr lvl="2" algn="just">
              <a:lnSpc>
                <a:spcPct val="170000"/>
              </a:lnSpc>
              <a:buNone/>
            </a:pPr>
            <a:endParaRPr lang="en-US" sz="1400" dirty="0" smtClean="0"/>
          </a:p>
          <a:p>
            <a:pPr lvl="2" algn="just">
              <a:lnSpc>
                <a:spcPct val="170000"/>
              </a:lnSpc>
              <a:buNone/>
            </a:pPr>
            <a:endParaRPr lang="en-US" sz="1400" dirty="0" smtClean="0"/>
          </a:p>
        </p:txBody>
      </p:sp>
      <p:sp>
        <p:nvSpPr>
          <p:cNvPr id="3" name="Título 2"/>
          <p:cNvSpPr>
            <a:spLocks noGrp="1"/>
          </p:cNvSpPr>
          <p:nvPr>
            <p:ph type="title"/>
          </p:nvPr>
        </p:nvSpPr>
        <p:spPr/>
        <p:txBody>
          <a:bodyPr/>
          <a:lstStyle/>
          <a:p>
            <a:pPr algn="ctr"/>
            <a:r>
              <a:rPr lang="pt-BR" dirty="0" err="1" smtClean="0"/>
              <a:t>TAGs</a:t>
            </a:r>
            <a:r>
              <a:rPr lang="pt-BR" dirty="0" smtClean="0"/>
              <a:t> HTML</a:t>
            </a:r>
            <a:endParaRPr lang="pt-BR" dirty="0"/>
          </a:p>
        </p:txBody>
      </p:sp>
      <p:sp>
        <p:nvSpPr>
          <p:cNvPr id="5" name="Retângulo de cantos arredondados 4"/>
          <p:cNvSpPr/>
          <p:nvPr/>
        </p:nvSpPr>
        <p:spPr>
          <a:xfrm>
            <a:off x="2500298" y="3000372"/>
            <a:ext cx="4357718" cy="1143008"/>
          </a:xfrm>
          <a:prstGeom prst="roundRect">
            <a:avLst/>
          </a:prstGeom>
          <a:solidFill>
            <a:schemeClr val="accent2"/>
          </a:solidFill>
          <a:ln w="12700">
            <a:solidFill>
              <a:schemeClr val="bg2"/>
            </a:solidFill>
          </a:ln>
          <a:effectLst>
            <a:innerShdw blurRad="114300">
              <a:prstClr val="black"/>
            </a:innerShdw>
            <a:reflection blurRad="6350" stA="50000" endA="300" endPos="5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000" dirty="0" smtClean="0">
                <a:solidFill>
                  <a:schemeClr val="bg1"/>
                </a:solidFill>
                <a:effectLst>
                  <a:glow rad="228600">
                    <a:schemeClr val="accent1">
                      <a:satMod val="175000"/>
                      <a:alpha val="40000"/>
                    </a:schemeClr>
                  </a:glow>
                </a:effectLst>
              </a:rPr>
              <a:t>Demonstração</a:t>
            </a:r>
            <a:endParaRPr lang="pt-BR" sz="2000" dirty="0">
              <a:solidFill>
                <a:schemeClr val="bg1"/>
              </a:solidFill>
              <a:effectLst>
                <a:glow rad="228600">
                  <a:schemeClr val="accent1">
                    <a:satMod val="175000"/>
                    <a:alpha val="40000"/>
                  </a:schemeClr>
                </a:glow>
              </a:effectLst>
            </a:endParaRPr>
          </a:p>
        </p:txBody>
      </p:sp>
      <p:sp>
        <p:nvSpPr>
          <p:cNvPr id="6" name="Slide Number Placeholder 5"/>
          <p:cNvSpPr>
            <a:spLocks noGrp="1"/>
          </p:cNvSpPr>
          <p:nvPr>
            <p:ph type="sldNum" sz="quarter" idx="12"/>
          </p:nvPr>
        </p:nvSpPr>
        <p:spPr/>
        <p:txBody>
          <a:bodyPr/>
          <a:lstStyle/>
          <a:p>
            <a:fld id="{64B04174-04F1-4CFC-A68E-9D1BC206F645}" type="slidenum">
              <a:rPr lang="pt-BR" smtClean="0"/>
              <a:pPr/>
              <a:t>61</a:t>
            </a:fld>
            <a:endParaRPr lang="pt-BR"/>
          </a:p>
        </p:txBody>
      </p:sp>
    </p:spTree>
    <p:extLst>
      <p:ext uri="{BB962C8B-B14F-4D97-AF65-F5344CB8AC3E}">
        <p14:creationId xmlns:p14="http://schemas.microsoft.com/office/powerpoint/2010/main" val="3739287897"/>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noAutofit/>
          </a:bodyPr>
          <a:lstStyle/>
          <a:p>
            <a:pPr lvl="0" algn="just">
              <a:lnSpc>
                <a:spcPct val="170000"/>
              </a:lnSpc>
            </a:pPr>
            <a:r>
              <a:rPr lang="pt-BR" sz="1800" b="1" dirty="0" smtClean="0"/>
              <a:t>Inserção de caracteres especiais</a:t>
            </a:r>
            <a:r>
              <a:rPr lang="pt-BR" sz="1800" dirty="0" smtClean="0"/>
              <a:t>:</a:t>
            </a:r>
          </a:p>
          <a:p>
            <a:pPr lvl="2" algn="just">
              <a:lnSpc>
                <a:spcPct val="170000"/>
              </a:lnSpc>
              <a:buNone/>
            </a:pPr>
            <a:endParaRPr lang="en-US" sz="1400" dirty="0" smtClean="0"/>
          </a:p>
          <a:p>
            <a:pPr lvl="2" algn="just">
              <a:lnSpc>
                <a:spcPct val="170000"/>
              </a:lnSpc>
              <a:buNone/>
            </a:pPr>
            <a:endParaRPr lang="en-US" sz="1400" dirty="0" smtClean="0"/>
          </a:p>
          <a:p>
            <a:pPr lvl="2" algn="just">
              <a:lnSpc>
                <a:spcPct val="170000"/>
              </a:lnSpc>
              <a:buNone/>
            </a:pPr>
            <a:endParaRPr lang="en-US" sz="1400" dirty="0" smtClean="0"/>
          </a:p>
          <a:p>
            <a:pPr lvl="1" algn="just">
              <a:lnSpc>
                <a:spcPct val="170000"/>
              </a:lnSpc>
            </a:pPr>
            <a:endParaRPr lang="pt-BR" sz="1600" dirty="0" smtClean="0"/>
          </a:p>
          <a:p>
            <a:pPr lvl="1" algn="just">
              <a:lnSpc>
                <a:spcPct val="170000"/>
              </a:lnSpc>
            </a:pPr>
            <a:endParaRPr lang="pt-BR" sz="1000" dirty="0" smtClean="0"/>
          </a:p>
          <a:p>
            <a:pPr algn="just">
              <a:lnSpc>
                <a:spcPct val="170000"/>
              </a:lnSpc>
            </a:pPr>
            <a:endParaRPr lang="pt-BR" sz="1800" dirty="0"/>
          </a:p>
        </p:txBody>
      </p:sp>
      <p:sp>
        <p:nvSpPr>
          <p:cNvPr id="3" name="Título 2"/>
          <p:cNvSpPr>
            <a:spLocks noGrp="1"/>
          </p:cNvSpPr>
          <p:nvPr>
            <p:ph type="title"/>
          </p:nvPr>
        </p:nvSpPr>
        <p:spPr/>
        <p:txBody>
          <a:bodyPr/>
          <a:lstStyle/>
          <a:p>
            <a:pPr algn="ctr"/>
            <a:r>
              <a:rPr lang="pt-BR" dirty="0" smtClean="0"/>
              <a:t>Desafio</a:t>
            </a:r>
            <a:endParaRPr lang="pt-BR" dirty="0"/>
          </a:p>
        </p:txBody>
      </p:sp>
      <p:sp>
        <p:nvSpPr>
          <p:cNvPr id="5" name="Texto explicativo em forma de nuvem 4">
            <a:hlinkClick r:id="rId3" action="ppaction://hlinkfile"/>
          </p:cNvPr>
          <p:cNvSpPr/>
          <p:nvPr/>
        </p:nvSpPr>
        <p:spPr>
          <a:xfrm>
            <a:off x="2786050" y="2285992"/>
            <a:ext cx="5357850" cy="2714644"/>
          </a:xfrm>
          <a:prstGeom prst="cloudCallout">
            <a:avLst/>
          </a:prstGeom>
          <a:solidFill>
            <a:schemeClr val="bg1"/>
          </a:solidFill>
        </p:spPr>
        <p:style>
          <a:lnRef idx="1">
            <a:schemeClr val="accent1"/>
          </a:lnRef>
          <a:fillRef idx="2">
            <a:schemeClr val="accent1"/>
          </a:fillRef>
          <a:effectRef idx="1">
            <a:schemeClr val="accent1"/>
          </a:effectRef>
          <a:fontRef idx="minor">
            <a:schemeClr val="dk1"/>
          </a:fontRef>
        </p:style>
        <p:txBody>
          <a:bodyPr rtlCol="0" anchor="ctr"/>
          <a:lstStyle/>
          <a:p>
            <a:pPr algn="ctr">
              <a:lnSpc>
                <a:spcPct val="150000"/>
              </a:lnSpc>
            </a:pPr>
            <a:r>
              <a:rPr lang="pt-BR" b="1" dirty="0" smtClean="0"/>
              <a:t>Como mostrar, por exemplo, a informação &lt;</a:t>
            </a:r>
            <a:r>
              <a:rPr lang="pt-BR" b="1" dirty="0" err="1" smtClean="0"/>
              <a:t>br</a:t>
            </a:r>
            <a:r>
              <a:rPr lang="pt-BR" b="1" dirty="0" smtClean="0"/>
              <a:t>&gt; na tela do navegador?</a:t>
            </a:r>
            <a:endParaRPr lang="pt-BR" b="1" dirty="0"/>
          </a:p>
        </p:txBody>
      </p:sp>
      <p:sp>
        <p:nvSpPr>
          <p:cNvPr id="3074" name="Litebulb"/>
          <p:cNvSpPr>
            <a:spLocks noEditPoints="1" noChangeArrowheads="1"/>
          </p:cNvSpPr>
          <p:nvPr/>
        </p:nvSpPr>
        <p:spPr bwMode="auto">
          <a:xfrm>
            <a:off x="3714744" y="5500702"/>
            <a:ext cx="523339" cy="785818"/>
          </a:xfrm>
          <a:custGeom>
            <a:avLst/>
            <a:gdLst>
              <a:gd name="T0" fmla="*/ 10800 w 21600"/>
              <a:gd name="T1" fmla="*/ 0 h 21600"/>
              <a:gd name="T2" fmla="*/ 21600 w 21600"/>
              <a:gd name="T3" fmla="*/ 7782 h 21600"/>
              <a:gd name="T4" fmla="*/ 0 w 21600"/>
              <a:gd name="T5" fmla="*/ 7782 h 21600"/>
              <a:gd name="T6" fmla="*/ 10800 w 21600"/>
              <a:gd name="T7" fmla="*/ 21600 h 21600"/>
              <a:gd name="T8" fmla="*/ 3556 w 21600"/>
              <a:gd name="T9" fmla="*/ 2188 h 21600"/>
              <a:gd name="T10" fmla="*/ 18277 w 21600"/>
              <a:gd name="T11" fmla="*/ 9282 h 21600"/>
            </a:gdLst>
            <a:ahLst/>
            <a:cxnLst>
              <a:cxn ang="0">
                <a:pos x="T0" y="T1"/>
              </a:cxn>
              <a:cxn ang="0">
                <a:pos x="T2" y="T3"/>
              </a:cxn>
              <a:cxn ang="0">
                <a:pos x="T4" y="T5"/>
              </a:cxn>
              <a:cxn ang="0">
                <a:pos x="T6" y="T7"/>
              </a:cxn>
            </a:cxnLst>
            <a:rect l="T8" t="T9" r="T10" b="T11"/>
            <a:pathLst>
              <a:path w="21600" h="21600" extrusionOk="0">
                <a:moveTo>
                  <a:pt x="10825" y="21723"/>
                </a:moveTo>
                <a:lnTo>
                  <a:pt x="11215" y="21723"/>
                </a:lnTo>
                <a:lnTo>
                  <a:pt x="11552" y="21688"/>
                </a:lnTo>
                <a:lnTo>
                  <a:pt x="11916" y="21617"/>
                </a:lnTo>
                <a:lnTo>
                  <a:pt x="12253" y="21547"/>
                </a:lnTo>
                <a:lnTo>
                  <a:pt x="12617" y="21441"/>
                </a:lnTo>
                <a:lnTo>
                  <a:pt x="12902" y="21317"/>
                </a:lnTo>
                <a:lnTo>
                  <a:pt x="13162" y="21176"/>
                </a:lnTo>
                <a:lnTo>
                  <a:pt x="13396" y="21000"/>
                </a:lnTo>
                <a:lnTo>
                  <a:pt x="13655" y="20841"/>
                </a:lnTo>
                <a:lnTo>
                  <a:pt x="13863" y="20629"/>
                </a:lnTo>
                <a:lnTo>
                  <a:pt x="14045" y="20435"/>
                </a:lnTo>
                <a:lnTo>
                  <a:pt x="14200" y="20223"/>
                </a:lnTo>
                <a:lnTo>
                  <a:pt x="14356" y="19994"/>
                </a:lnTo>
                <a:lnTo>
                  <a:pt x="14460" y="19747"/>
                </a:lnTo>
                <a:lnTo>
                  <a:pt x="14512" y="19482"/>
                </a:lnTo>
                <a:lnTo>
                  <a:pt x="14512" y="19235"/>
                </a:lnTo>
                <a:lnTo>
                  <a:pt x="14512" y="19147"/>
                </a:lnTo>
                <a:lnTo>
                  <a:pt x="14512" y="18900"/>
                </a:lnTo>
                <a:lnTo>
                  <a:pt x="14512" y="18529"/>
                </a:lnTo>
                <a:lnTo>
                  <a:pt x="14512" y="18052"/>
                </a:lnTo>
                <a:lnTo>
                  <a:pt x="14512" y="17505"/>
                </a:lnTo>
                <a:lnTo>
                  <a:pt x="14512" y="16976"/>
                </a:lnTo>
                <a:lnTo>
                  <a:pt x="14512" y="16464"/>
                </a:lnTo>
                <a:lnTo>
                  <a:pt x="14512" y="15952"/>
                </a:lnTo>
                <a:lnTo>
                  <a:pt x="14512" y="15758"/>
                </a:lnTo>
                <a:lnTo>
                  <a:pt x="14616" y="15547"/>
                </a:lnTo>
                <a:lnTo>
                  <a:pt x="14694" y="15352"/>
                </a:lnTo>
                <a:lnTo>
                  <a:pt x="14798" y="15141"/>
                </a:lnTo>
                <a:lnTo>
                  <a:pt x="15161" y="14735"/>
                </a:lnTo>
                <a:lnTo>
                  <a:pt x="15602" y="14329"/>
                </a:lnTo>
                <a:lnTo>
                  <a:pt x="16745" y="13552"/>
                </a:lnTo>
                <a:lnTo>
                  <a:pt x="18043" y="12670"/>
                </a:lnTo>
                <a:lnTo>
                  <a:pt x="18744" y="12194"/>
                </a:lnTo>
                <a:lnTo>
                  <a:pt x="19341" y="11647"/>
                </a:lnTo>
                <a:lnTo>
                  <a:pt x="19938" y="11099"/>
                </a:lnTo>
                <a:lnTo>
                  <a:pt x="20483" y="10464"/>
                </a:lnTo>
                <a:lnTo>
                  <a:pt x="20743" y="10164"/>
                </a:lnTo>
                <a:lnTo>
                  <a:pt x="20950" y="9794"/>
                </a:lnTo>
                <a:lnTo>
                  <a:pt x="21132" y="9441"/>
                </a:lnTo>
                <a:lnTo>
                  <a:pt x="21288" y="9035"/>
                </a:lnTo>
                <a:lnTo>
                  <a:pt x="21444" y="8664"/>
                </a:lnTo>
                <a:lnTo>
                  <a:pt x="21548" y="8223"/>
                </a:lnTo>
                <a:lnTo>
                  <a:pt x="21600" y="7782"/>
                </a:lnTo>
                <a:lnTo>
                  <a:pt x="21600" y="7341"/>
                </a:lnTo>
                <a:lnTo>
                  <a:pt x="21600" y="6935"/>
                </a:lnTo>
                <a:lnTo>
                  <a:pt x="21548" y="6564"/>
                </a:lnTo>
                <a:lnTo>
                  <a:pt x="21496" y="6229"/>
                </a:lnTo>
                <a:lnTo>
                  <a:pt x="21392" y="5858"/>
                </a:lnTo>
                <a:lnTo>
                  <a:pt x="21288" y="5523"/>
                </a:lnTo>
                <a:lnTo>
                  <a:pt x="21132" y="5135"/>
                </a:lnTo>
                <a:lnTo>
                  <a:pt x="20950" y="4800"/>
                </a:lnTo>
                <a:lnTo>
                  <a:pt x="20743" y="4464"/>
                </a:lnTo>
                <a:lnTo>
                  <a:pt x="20535" y="4164"/>
                </a:lnTo>
                <a:lnTo>
                  <a:pt x="20301" y="3847"/>
                </a:lnTo>
                <a:lnTo>
                  <a:pt x="20042" y="3547"/>
                </a:lnTo>
                <a:lnTo>
                  <a:pt x="19782" y="3247"/>
                </a:lnTo>
                <a:lnTo>
                  <a:pt x="19133" y="2664"/>
                </a:lnTo>
                <a:lnTo>
                  <a:pt x="18458" y="2152"/>
                </a:lnTo>
                <a:lnTo>
                  <a:pt x="17705" y="1694"/>
                </a:lnTo>
                <a:lnTo>
                  <a:pt x="16849" y="1252"/>
                </a:lnTo>
                <a:lnTo>
                  <a:pt x="16407" y="1076"/>
                </a:lnTo>
                <a:lnTo>
                  <a:pt x="15940" y="900"/>
                </a:lnTo>
                <a:lnTo>
                  <a:pt x="15499" y="741"/>
                </a:lnTo>
                <a:lnTo>
                  <a:pt x="15057" y="600"/>
                </a:lnTo>
                <a:lnTo>
                  <a:pt x="14564" y="458"/>
                </a:lnTo>
                <a:lnTo>
                  <a:pt x="14045" y="335"/>
                </a:lnTo>
                <a:lnTo>
                  <a:pt x="13500" y="229"/>
                </a:lnTo>
                <a:lnTo>
                  <a:pt x="13006" y="158"/>
                </a:lnTo>
                <a:lnTo>
                  <a:pt x="12461" y="88"/>
                </a:lnTo>
                <a:lnTo>
                  <a:pt x="11968" y="52"/>
                </a:lnTo>
                <a:lnTo>
                  <a:pt x="11423" y="17"/>
                </a:lnTo>
                <a:lnTo>
                  <a:pt x="10825" y="17"/>
                </a:lnTo>
                <a:lnTo>
                  <a:pt x="10254" y="17"/>
                </a:lnTo>
                <a:lnTo>
                  <a:pt x="9709" y="52"/>
                </a:lnTo>
                <a:lnTo>
                  <a:pt x="9216" y="88"/>
                </a:lnTo>
                <a:lnTo>
                  <a:pt x="8671" y="158"/>
                </a:lnTo>
                <a:lnTo>
                  <a:pt x="8177" y="229"/>
                </a:lnTo>
                <a:lnTo>
                  <a:pt x="7632" y="335"/>
                </a:lnTo>
                <a:lnTo>
                  <a:pt x="7113" y="458"/>
                </a:lnTo>
                <a:lnTo>
                  <a:pt x="6620" y="600"/>
                </a:lnTo>
                <a:lnTo>
                  <a:pt x="6178" y="741"/>
                </a:lnTo>
                <a:lnTo>
                  <a:pt x="5737" y="900"/>
                </a:lnTo>
                <a:lnTo>
                  <a:pt x="5270" y="1076"/>
                </a:lnTo>
                <a:lnTo>
                  <a:pt x="4828" y="1252"/>
                </a:lnTo>
                <a:lnTo>
                  <a:pt x="3972" y="1694"/>
                </a:lnTo>
                <a:lnTo>
                  <a:pt x="3219" y="2152"/>
                </a:lnTo>
                <a:lnTo>
                  <a:pt x="2544" y="2664"/>
                </a:lnTo>
                <a:lnTo>
                  <a:pt x="1895" y="3247"/>
                </a:lnTo>
                <a:lnTo>
                  <a:pt x="1635" y="3547"/>
                </a:lnTo>
                <a:lnTo>
                  <a:pt x="1375" y="3847"/>
                </a:lnTo>
                <a:lnTo>
                  <a:pt x="1142" y="4164"/>
                </a:lnTo>
                <a:lnTo>
                  <a:pt x="934" y="4464"/>
                </a:lnTo>
                <a:lnTo>
                  <a:pt x="726" y="4800"/>
                </a:lnTo>
                <a:lnTo>
                  <a:pt x="545" y="5135"/>
                </a:lnTo>
                <a:lnTo>
                  <a:pt x="389" y="5523"/>
                </a:lnTo>
                <a:lnTo>
                  <a:pt x="285" y="5858"/>
                </a:lnTo>
                <a:lnTo>
                  <a:pt x="181" y="6229"/>
                </a:lnTo>
                <a:lnTo>
                  <a:pt x="129" y="6564"/>
                </a:lnTo>
                <a:lnTo>
                  <a:pt x="77" y="6935"/>
                </a:lnTo>
                <a:lnTo>
                  <a:pt x="77" y="7341"/>
                </a:lnTo>
                <a:lnTo>
                  <a:pt x="77" y="7782"/>
                </a:lnTo>
                <a:lnTo>
                  <a:pt x="129" y="8223"/>
                </a:lnTo>
                <a:lnTo>
                  <a:pt x="233" y="8664"/>
                </a:lnTo>
                <a:lnTo>
                  <a:pt x="389" y="9035"/>
                </a:lnTo>
                <a:lnTo>
                  <a:pt x="545" y="9441"/>
                </a:lnTo>
                <a:lnTo>
                  <a:pt x="726" y="9794"/>
                </a:lnTo>
                <a:lnTo>
                  <a:pt x="934" y="10164"/>
                </a:lnTo>
                <a:lnTo>
                  <a:pt x="1194" y="10464"/>
                </a:lnTo>
                <a:lnTo>
                  <a:pt x="1739" y="11099"/>
                </a:lnTo>
                <a:lnTo>
                  <a:pt x="2336" y="11647"/>
                </a:lnTo>
                <a:lnTo>
                  <a:pt x="2933" y="12194"/>
                </a:lnTo>
                <a:lnTo>
                  <a:pt x="3634" y="12670"/>
                </a:lnTo>
                <a:lnTo>
                  <a:pt x="4932" y="13552"/>
                </a:lnTo>
                <a:lnTo>
                  <a:pt x="6075" y="14329"/>
                </a:lnTo>
                <a:lnTo>
                  <a:pt x="6516" y="14735"/>
                </a:lnTo>
                <a:lnTo>
                  <a:pt x="6879" y="15141"/>
                </a:lnTo>
                <a:lnTo>
                  <a:pt x="6983" y="15352"/>
                </a:lnTo>
                <a:lnTo>
                  <a:pt x="7061" y="15547"/>
                </a:lnTo>
                <a:lnTo>
                  <a:pt x="7165" y="15758"/>
                </a:lnTo>
                <a:lnTo>
                  <a:pt x="7165" y="15952"/>
                </a:lnTo>
                <a:lnTo>
                  <a:pt x="7165" y="16464"/>
                </a:lnTo>
                <a:lnTo>
                  <a:pt x="7165" y="16976"/>
                </a:lnTo>
                <a:lnTo>
                  <a:pt x="7165" y="17505"/>
                </a:lnTo>
                <a:lnTo>
                  <a:pt x="7165" y="18052"/>
                </a:lnTo>
                <a:lnTo>
                  <a:pt x="7165" y="18529"/>
                </a:lnTo>
                <a:lnTo>
                  <a:pt x="7165" y="18900"/>
                </a:lnTo>
                <a:lnTo>
                  <a:pt x="7165" y="19147"/>
                </a:lnTo>
                <a:lnTo>
                  <a:pt x="7165" y="19235"/>
                </a:lnTo>
                <a:lnTo>
                  <a:pt x="7165" y="19482"/>
                </a:lnTo>
                <a:lnTo>
                  <a:pt x="7217" y="19747"/>
                </a:lnTo>
                <a:lnTo>
                  <a:pt x="7321" y="19994"/>
                </a:lnTo>
                <a:lnTo>
                  <a:pt x="7476" y="20223"/>
                </a:lnTo>
                <a:lnTo>
                  <a:pt x="7632" y="20435"/>
                </a:lnTo>
                <a:lnTo>
                  <a:pt x="7814" y="20629"/>
                </a:lnTo>
                <a:lnTo>
                  <a:pt x="8022" y="20841"/>
                </a:lnTo>
                <a:lnTo>
                  <a:pt x="8281" y="21000"/>
                </a:lnTo>
                <a:lnTo>
                  <a:pt x="8515" y="21176"/>
                </a:lnTo>
                <a:lnTo>
                  <a:pt x="8775" y="21317"/>
                </a:lnTo>
                <a:lnTo>
                  <a:pt x="9060" y="21441"/>
                </a:lnTo>
                <a:lnTo>
                  <a:pt x="9424" y="21547"/>
                </a:lnTo>
                <a:lnTo>
                  <a:pt x="9761" y="21617"/>
                </a:lnTo>
                <a:lnTo>
                  <a:pt x="10125" y="21688"/>
                </a:lnTo>
                <a:lnTo>
                  <a:pt x="10462" y="21723"/>
                </a:lnTo>
                <a:lnTo>
                  <a:pt x="10825" y="21723"/>
                </a:lnTo>
                <a:close/>
              </a:path>
              <a:path w="21600" h="21600" extrusionOk="0">
                <a:moveTo>
                  <a:pt x="9242" y="14417"/>
                </a:moveTo>
                <a:lnTo>
                  <a:pt x="8541" y="12035"/>
                </a:lnTo>
                <a:lnTo>
                  <a:pt x="7295" y="10129"/>
                </a:lnTo>
                <a:lnTo>
                  <a:pt x="6905" y="9652"/>
                </a:lnTo>
                <a:lnTo>
                  <a:pt x="8541" y="10182"/>
                </a:lnTo>
                <a:lnTo>
                  <a:pt x="9787" y="9547"/>
                </a:lnTo>
                <a:lnTo>
                  <a:pt x="11189" y="10129"/>
                </a:lnTo>
                <a:lnTo>
                  <a:pt x="12279" y="9547"/>
                </a:lnTo>
                <a:lnTo>
                  <a:pt x="13370" y="10076"/>
                </a:lnTo>
                <a:lnTo>
                  <a:pt x="14850" y="9652"/>
                </a:lnTo>
                <a:lnTo>
                  <a:pt x="12902" y="12247"/>
                </a:lnTo>
                <a:lnTo>
                  <a:pt x="12357" y="14417"/>
                </a:lnTo>
                <a:moveTo>
                  <a:pt x="7191" y="15952"/>
                </a:moveTo>
                <a:lnTo>
                  <a:pt x="14512" y="15952"/>
                </a:lnTo>
                <a:lnTo>
                  <a:pt x="14512" y="17064"/>
                </a:lnTo>
                <a:lnTo>
                  <a:pt x="7191" y="17047"/>
                </a:lnTo>
                <a:lnTo>
                  <a:pt x="7191" y="18123"/>
                </a:lnTo>
                <a:lnTo>
                  <a:pt x="14512" y="18158"/>
                </a:lnTo>
                <a:lnTo>
                  <a:pt x="14538" y="19182"/>
                </a:lnTo>
                <a:lnTo>
                  <a:pt x="7217" y="19182"/>
                </a:lnTo>
              </a:path>
            </a:pathLst>
          </a:custGeom>
          <a:solidFill>
            <a:srgbClr val="FFFFCC"/>
          </a:solidFill>
          <a:ln w="57150">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pt-BR"/>
          </a:p>
        </p:txBody>
      </p:sp>
      <p:sp>
        <p:nvSpPr>
          <p:cNvPr id="6" name="Retângulo 5">
            <a:hlinkClick r:id="rId3" action="ppaction://hlinkfile"/>
          </p:cNvPr>
          <p:cNvSpPr/>
          <p:nvPr/>
        </p:nvSpPr>
        <p:spPr>
          <a:xfrm>
            <a:off x="6732240" y="6093296"/>
            <a:ext cx="2160240" cy="504056"/>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pt-BR" sz="1200" b="1" dirty="0" smtClean="0"/>
              <a:t>Símbolos especiais</a:t>
            </a:r>
            <a:endParaRPr lang="pt-BR" sz="1200" b="1" dirty="0"/>
          </a:p>
        </p:txBody>
      </p:sp>
      <p:sp>
        <p:nvSpPr>
          <p:cNvPr id="7" name="Slide Number Placeholder 6"/>
          <p:cNvSpPr>
            <a:spLocks noGrp="1"/>
          </p:cNvSpPr>
          <p:nvPr>
            <p:ph type="sldNum" sz="quarter" idx="12"/>
          </p:nvPr>
        </p:nvSpPr>
        <p:spPr/>
        <p:txBody>
          <a:bodyPr/>
          <a:lstStyle/>
          <a:p>
            <a:fld id="{64B04174-04F1-4CFC-A68E-9D1BC206F645}" type="slidenum">
              <a:rPr lang="pt-BR" smtClean="0"/>
              <a:pPr/>
              <a:t>62</a:t>
            </a:fld>
            <a:endParaRPr lang="pt-BR"/>
          </a:p>
        </p:txBody>
      </p:sp>
    </p:spTree>
    <p:extLst>
      <p:ext uri="{BB962C8B-B14F-4D97-AF65-F5344CB8AC3E}">
        <p14:creationId xmlns:p14="http://schemas.microsoft.com/office/powerpoint/2010/main" val="4155670381"/>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noAutofit/>
          </a:bodyPr>
          <a:lstStyle/>
          <a:p>
            <a:pPr lvl="0" algn="just">
              <a:lnSpc>
                <a:spcPct val="170000"/>
              </a:lnSpc>
            </a:pPr>
            <a:r>
              <a:rPr lang="pt-BR" sz="1800" dirty="0" smtClean="0"/>
              <a:t>Acessar a página </a:t>
            </a:r>
            <a:r>
              <a:rPr lang="pt-BR" sz="1800" dirty="0" smtClean="0">
                <a:hlinkClick r:id="rId2"/>
              </a:rPr>
              <a:t>http</a:t>
            </a:r>
            <a:r>
              <a:rPr lang="pt-BR" sz="1800" dirty="0">
                <a:hlinkClick r:id="rId2"/>
              </a:rPr>
              <a:t>://</a:t>
            </a:r>
            <a:r>
              <a:rPr lang="pt-BR" sz="1800" dirty="0" smtClean="0">
                <a:hlinkClick r:id="rId2"/>
              </a:rPr>
              <a:t>www.w3schools.com/html/exercise.asp?filename=exercise_attributes1</a:t>
            </a:r>
            <a:r>
              <a:rPr lang="pt-BR" sz="1800" dirty="0" smtClean="0"/>
              <a:t> e resolver os exercícios abaixo:</a:t>
            </a:r>
          </a:p>
          <a:p>
            <a:pPr lvl="1" algn="just">
              <a:lnSpc>
                <a:spcPct val="170000"/>
              </a:lnSpc>
            </a:pPr>
            <a:r>
              <a:rPr lang="pt-BR" sz="1400" b="1" dirty="0" smtClean="0">
                <a:solidFill>
                  <a:srgbClr val="159200"/>
                </a:solidFill>
              </a:rPr>
              <a:t>HTML Formatting</a:t>
            </a:r>
            <a:r>
              <a:rPr lang="pt-BR" sz="1400" dirty="0" smtClean="0"/>
              <a:t>: Exercícios 1 a 5</a:t>
            </a:r>
          </a:p>
          <a:p>
            <a:pPr lvl="1" algn="just">
              <a:lnSpc>
                <a:spcPct val="170000"/>
              </a:lnSpc>
            </a:pPr>
            <a:r>
              <a:rPr lang="pt-BR" sz="1400" b="1" dirty="0" smtClean="0">
                <a:solidFill>
                  <a:srgbClr val="159200"/>
                </a:solidFill>
              </a:rPr>
              <a:t>HTML Quotation</a:t>
            </a:r>
            <a:r>
              <a:rPr lang="pt-BR" sz="1400" dirty="0" smtClean="0"/>
              <a:t>: Exercícios 1 a 4</a:t>
            </a:r>
          </a:p>
          <a:p>
            <a:pPr lvl="1" algn="just">
              <a:lnSpc>
                <a:spcPct val="170000"/>
              </a:lnSpc>
            </a:pPr>
            <a:r>
              <a:rPr lang="pt-BR" sz="1400" b="1" dirty="0" smtClean="0">
                <a:solidFill>
                  <a:srgbClr val="159200"/>
                </a:solidFill>
              </a:rPr>
              <a:t>HTML Computercode</a:t>
            </a:r>
            <a:r>
              <a:rPr lang="pt-BR" sz="1400" dirty="0" smtClean="0"/>
              <a:t>: </a:t>
            </a:r>
            <a:r>
              <a:rPr lang="pt-BR" sz="1400" dirty="0"/>
              <a:t>Exercícios 1 a </a:t>
            </a:r>
            <a:r>
              <a:rPr lang="pt-BR" sz="1400" dirty="0" smtClean="0"/>
              <a:t>3</a:t>
            </a:r>
          </a:p>
          <a:p>
            <a:pPr lvl="1" algn="just">
              <a:lnSpc>
                <a:spcPct val="170000"/>
              </a:lnSpc>
            </a:pPr>
            <a:r>
              <a:rPr lang="pt-BR" sz="1400" b="1" dirty="0" smtClean="0">
                <a:solidFill>
                  <a:srgbClr val="159200"/>
                </a:solidFill>
              </a:rPr>
              <a:t>HTML Comments</a:t>
            </a:r>
            <a:r>
              <a:rPr lang="pt-BR" sz="1400" dirty="0" smtClean="0"/>
              <a:t>: </a:t>
            </a:r>
            <a:r>
              <a:rPr lang="pt-BR" sz="1400" dirty="0"/>
              <a:t>Exercícios 1 </a:t>
            </a:r>
            <a:r>
              <a:rPr lang="pt-BR" sz="1400" dirty="0" smtClean="0"/>
              <a:t>e 2</a:t>
            </a:r>
            <a:endParaRPr lang="en-US" sz="1400" dirty="0"/>
          </a:p>
          <a:p>
            <a:pPr lvl="2" algn="just">
              <a:lnSpc>
                <a:spcPct val="170000"/>
              </a:lnSpc>
              <a:buNone/>
            </a:pPr>
            <a:endParaRPr lang="en-US" sz="1400" dirty="0" smtClean="0"/>
          </a:p>
          <a:p>
            <a:pPr lvl="2" algn="just">
              <a:lnSpc>
                <a:spcPct val="170000"/>
              </a:lnSpc>
              <a:buNone/>
            </a:pPr>
            <a:endParaRPr lang="en-US" sz="1400" dirty="0" smtClean="0"/>
          </a:p>
          <a:p>
            <a:pPr lvl="2" algn="just">
              <a:lnSpc>
                <a:spcPct val="170000"/>
              </a:lnSpc>
              <a:buNone/>
            </a:pPr>
            <a:endParaRPr lang="en-US" sz="1400" dirty="0" smtClean="0"/>
          </a:p>
        </p:txBody>
      </p:sp>
      <p:sp>
        <p:nvSpPr>
          <p:cNvPr id="8" name="Título 3"/>
          <p:cNvSpPr txBox="1">
            <a:spLocks/>
          </p:cNvSpPr>
          <p:nvPr/>
        </p:nvSpPr>
        <p:spPr>
          <a:xfrm>
            <a:off x="544016" y="201694"/>
            <a:ext cx="7772400" cy="1082056"/>
          </a:xfrm>
          <a:prstGeom prst="rect">
            <a:avLst/>
          </a:prstGeom>
        </p:spPr>
        <p:txBody>
          <a:bodyPr vert="horz" rtlCol="0" anchor="ctr">
            <a:normAutofit/>
            <a:scene3d>
              <a:camera prst="orthographicFront"/>
              <a:lightRig rig="soft" dir="tl">
                <a:rot lat="0" lon="0" rev="0"/>
              </a:lightRig>
            </a:scene3d>
            <a:sp3d contourW="25400" prstMaterial="matte">
              <a:bevelT w="25400" h="55880" prst="artDeco"/>
              <a:contourClr>
                <a:schemeClr val="accent2">
                  <a:tint val="20000"/>
                </a:schemeClr>
              </a:contourClr>
            </a:sp3d>
          </a:bodyPr>
          <a:lst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a:lstStyle>
          <a:p>
            <a:pPr algn="ctr"/>
            <a:r>
              <a:rPr lang="pt-BR" dirty="0" smtClean="0">
                <a:solidFill>
                  <a:srgbClr val="C00000"/>
                </a:solidFill>
              </a:rPr>
              <a:t>Exercício: Laboratório</a:t>
            </a:r>
            <a:endParaRPr lang="pt-BR" dirty="0">
              <a:solidFill>
                <a:srgbClr val="C00000"/>
              </a:solidFill>
            </a:endParaRPr>
          </a:p>
        </p:txBody>
      </p:sp>
      <p:pic>
        <p:nvPicPr>
          <p:cNvPr id="7" name="Picture 6" descr="http://www.lucasdomingos.com.br/blog/wp-content/uploads/2014/05/w3schools.com_0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80312" y="5348511"/>
            <a:ext cx="2112235" cy="158417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http://vignette1.wikia.nocookie.net/battlezone/images/9/99/Pc_icon.png/revision/latest?cb=20150211172448"/>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66943" y="99947"/>
            <a:ext cx="1248073" cy="1248073"/>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2"/>
          </p:nvPr>
        </p:nvSpPr>
        <p:spPr/>
        <p:txBody>
          <a:bodyPr/>
          <a:lstStyle/>
          <a:p>
            <a:fld id="{64B04174-04F1-4CFC-A68E-9D1BC206F645}" type="slidenum">
              <a:rPr lang="pt-BR" smtClean="0"/>
              <a:pPr/>
              <a:t>63</a:t>
            </a:fld>
            <a:endParaRPr lang="pt-BR"/>
          </a:p>
        </p:txBody>
      </p:sp>
    </p:spTree>
    <p:extLst>
      <p:ext uri="{BB962C8B-B14F-4D97-AF65-F5344CB8AC3E}">
        <p14:creationId xmlns:p14="http://schemas.microsoft.com/office/powerpoint/2010/main" val="1781916935"/>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Espaço Reservado para Conteúdo 1"/>
          <p:cNvSpPr>
            <a:spLocks noGrp="1"/>
          </p:cNvSpPr>
          <p:nvPr>
            <p:ph idx="1"/>
          </p:nvPr>
        </p:nvSpPr>
        <p:spPr>
          <a:xfrm>
            <a:off x="457200" y="1481328"/>
            <a:ext cx="8329642" cy="4525963"/>
          </a:xfrm>
        </p:spPr>
        <p:txBody>
          <a:bodyPr>
            <a:noAutofit/>
          </a:bodyPr>
          <a:lstStyle/>
          <a:p>
            <a:pPr lvl="0" algn="just">
              <a:lnSpc>
                <a:spcPct val="170000"/>
              </a:lnSpc>
            </a:pPr>
            <a:r>
              <a:rPr lang="pt-BR" sz="1800" dirty="0" smtClean="0"/>
              <a:t>Resolução da </a:t>
            </a:r>
            <a:r>
              <a:rPr lang="pt-BR" sz="1800" b="1" dirty="0" smtClean="0">
                <a:solidFill>
                  <a:srgbClr val="FF0000"/>
                </a:solidFill>
              </a:rPr>
              <a:t>LISTA DE EXERCÍCIOS 02</a:t>
            </a:r>
          </a:p>
          <a:p>
            <a:pPr lvl="0" algn="just">
              <a:lnSpc>
                <a:spcPct val="170000"/>
              </a:lnSpc>
            </a:pPr>
            <a:r>
              <a:rPr lang="pt-BR" sz="1800" dirty="0" smtClean="0"/>
              <a:t>Disponível para download: </a:t>
            </a:r>
            <a:r>
              <a:rPr lang="pt-BR" sz="1800" dirty="0" smtClean="0">
                <a:hlinkClick r:id="rId3"/>
              </a:rPr>
              <a:t>www.wiltonfilho.com</a:t>
            </a:r>
            <a:r>
              <a:rPr lang="pt-BR" sz="1800" dirty="0" smtClean="0"/>
              <a:t> (</a:t>
            </a:r>
            <a:r>
              <a:rPr lang="pt-BR" sz="1800" b="1" dirty="0" smtClean="0"/>
              <a:t>Seção</a:t>
            </a:r>
            <a:r>
              <a:rPr lang="pt-BR" sz="1800" dirty="0" smtClean="0"/>
              <a:t>: Fundamentos de Web Design I </a:t>
            </a:r>
            <a:r>
              <a:rPr lang="pt-BR" sz="1800" dirty="0" smtClean="0">
                <a:sym typeface="Wingdings" panose="05000000000000000000" pitchFamily="2" charset="2"/>
              </a:rPr>
              <a:t> Materiais de apoio ...  Lista de Exercícios 02)</a:t>
            </a:r>
            <a:endParaRPr lang="pt-BR" sz="1600" dirty="0" smtClean="0"/>
          </a:p>
          <a:p>
            <a:pPr lvl="2" algn="just">
              <a:lnSpc>
                <a:spcPct val="170000"/>
              </a:lnSpc>
              <a:buNone/>
            </a:pPr>
            <a:endParaRPr lang="en-US" sz="1600" dirty="0" smtClean="0"/>
          </a:p>
          <a:p>
            <a:pPr lvl="1" algn="just">
              <a:lnSpc>
                <a:spcPct val="170000"/>
              </a:lnSpc>
            </a:pPr>
            <a:endParaRPr lang="pt-BR" sz="1800" dirty="0" smtClean="0"/>
          </a:p>
          <a:p>
            <a:pPr algn="just">
              <a:lnSpc>
                <a:spcPct val="170000"/>
              </a:lnSpc>
            </a:pPr>
            <a:endParaRPr lang="pt-BR" sz="2000" dirty="0"/>
          </a:p>
        </p:txBody>
      </p:sp>
      <p:pic>
        <p:nvPicPr>
          <p:cNvPr id="2050" name="Picture 2" descr="http://1.bp.blogspot.com/-jIeU4JQLRms/VZaMONt4_KI/AAAAAAAAALI/vXsD9hptIdU/s1600/2_icone-casa.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62752" y="240928"/>
            <a:ext cx="1109249" cy="100811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image.freepik.com/icones-gratis/lista-de-exercicios-de-uma-ginasta-verificada-em-uma-prancheta_318-47058.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866266" y="5557874"/>
            <a:ext cx="1026214" cy="1026214"/>
          </a:xfrm>
          <a:prstGeom prst="rect">
            <a:avLst/>
          </a:prstGeom>
          <a:noFill/>
          <a:extLst>
            <a:ext uri="{909E8E84-426E-40DD-AFC4-6F175D3DCCD1}">
              <a14:hiddenFill xmlns:a14="http://schemas.microsoft.com/office/drawing/2010/main">
                <a:solidFill>
                  <a:srgbClr val="FFFFFF"/>
                </a:solidFill>
              </a14:hiddenFill>
            </a:ext>
          </a:extLst>
        </p:spPr>
      </p:pic>
      <p:sp>
        <p:nvSpPr>
          <p:cNvPr id="7" name="Título 3"/>
          <p:cNvSpPr txBox="1">
            <a:spLocks/>
          </p:cNvSpPr>
          <p:nvPr/>
        </p:nvSpPr>
        <p:spPr>
          <a:xfrm>
            <a:off x="544016" y="201694"/>
            <a:ext cx="7772400" cy="1082056"/>
          </a:xfrm>
          <a:prstGeom prst="rect">
            <a:avLst/>
          </a:prstGeom>
        </p:spPr>
        <p:txBody>
          <a:bodyPr vert="horz" rtlCol="0" anchor="ctr">
            <a:normAutofit/>
            <a:scene3d>
              <a:camera prst="orthographicFront"/>
              <a:lightRig rig="soft" dir="tl">
                <a:rot lat="0" lon="0" rev="0"/>
              </a:lightRig>
            </a:scene3d>
            <a:sp3d contourW="25400" prstMaterial="matte">
              <a:bevelT w="25400" h="55880" prst="artDeco"/>
              <a:contourClr>
                <a:schemeClr val="accent2">
                  <a:tint val="20000"/>
                </a:schemeClr>
              </a:contourClr>
            </a:sp3d>
          </a:bodyPr>
          <a:lst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a:lstStyle>
          <a:p>
            <a:pPr algn="ctr"/>
            <a:r>
              <a:rPr lang="pt-BR" dirty="0" smtClean="0">
                <a:solidFill>
                  <a:srgbClr val="C00000"/>
                </a:solidFill>
              </a:rPr>
              <a:t>Exercício: Casa</a:t>
            </a:r>
            <a:endParaRPr lang="pt-BR" dirty="0">
              <a:solidFill>
                <a:srgbClr val="C00000"/>
              </a:solidFill>
            </a:endParaRPr>
          </a:p>
        </p:txBody>
      </p:sp>
      <p:sp>
        <p:nvSpPr>
          <p:cNvPr id="5" name="Slide Number Placeholder 4"/>
          <p:cNvSpPr>
            <a:spLocks noGrp="1"/>
          </p:cNvSpPr>
          <p:nvPr>
            <p:ph type="sldNum" sz="quarter" idx="12"/>
          </p:nvPr>
        </p:nvSpPr>
        <p:spPr/>
        <p:txBody>
          <a:bodyPr/>
          <a:lstStyle/>
          <a:p>
            <a:fld id="{64B04174-04F1-4CFC-A68E-9D1BC206F645}" type="slidenum">
              <a:rPr lang="pt-BR" smtClean="0"/>
              <a:pPr/>
              <a:t>64</a:t>
            </a:fld>
            <a:endParaRPr lang="pt-BR"/>
          </a:p>
        </p:txBody>
      </p:sp>
    </p:spTree>
    <p:extLst>
      <p:ext uri="{BB962C8B-B14F-4D97-AF65-F5344CB8AC3E}">
        <p14:creationId xmlns:p14="http://schemas.microsoft.com/office/powerpoint/2010/main" val="1835427993"/>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noAutofit/>
          </a:bodyPr>
          <a:lstStyle/>
          <a:p>
            <a:pPr lvl="0" algn="just">
              <a:lnSpc>
                <a:spcPct val="170000"/>
              </a:lnSpc>
            </a:pPr>
            <a:r>
              <a:rPr lang="pt-BR" sz="1800" b="1" dirty="0" smtClean="0">
                <a:hlinkClick r:id="rId2"/>
              </a:rPr>
              <a:t>http</a:t>
            </a:r>
            <a:r>
              <a:rPr lang="pt-BR" sz="1800" b="1" dirty="0">
                <a:hlinkClick r:id="rId2"/>
              </a:rPr>
              <a:t>://</a:t>
            </a:r>
            <a:r>
              <a:rPr lang="pt-BR" sz="1800" b="1" dirty="0" smtClean="0">
                <a:hlinkClick r:id="rId2"/>
              </a:rPr>
              <a:t>www.w3schools.com/tags/default.asp</a:t>
            </a:r>
            <a:endParaRPr lang="pt-BR" sz="1800" b="1" dirty="0" smtClean="0"/>
          </a:p>
          <a:p>
            <a:pPr lvl="0" algn="just">
              <a:lnSpc>
                <a:spcPct val="170000"/>
              </a:lnSpc>
            </a:pPr>
            <a:endParaRPr lang="en-US" sz="1400" dirty="0" smtClean="0"/>
          </a:p>
          <a:p>
            <a:pPr lvl="2" algn="just">
              <a:lnSpc>
                <a:spcPct val="170000"/>
              </a:lnSpc>
              <a:buNone/>
            </a:pPr>
            <a:endParaRPr lang="en-US" sz="1400" dirty="0" smtClean="0"/>
          </a:p>
          <a:p>
            <a:pPr lvl="2" algn="just">
              <a:lnSpc>
                <a:spcPct val="170000"/>
              </a:lnSpc>
              <a:buNone/>
            </a:pPr>
            <a:endParaRPr lang="en-US" sz="1400" dirty="0" smtClean="0"/>
          </a:p>
        </p:txBody>
      </p:sp>
      <p:sp>
        <p:nvSpPr>
          <p:cNvPr id="3" name="Título 2"/>
          <p:cNvSpPr>
            <a:spLocks noGrp="1"/>
          </p:cNvSpPr>
          <p:nvPr>
            <p:ph type="title"/>
          </p:nvPr>
        </p:nvSpPr>
        <p:spPr/>
        <p:txBody>
          <a:bodyPr>
            <a:normAutofit fontScale="90000"/>
          </a:bodyPr>
          <a:lstStyle/>
          <a:p>
            <a:pPr algn="ctr"/>
            <a:r>
              <a:rPr lang="pt-BR" dirty="0" smtClean="0"/>
              <a:t>Referência dos elementos HTML</a:t>
            </a:r>
            <a:endParaRPr lang="pt-BR" dirty="0"/>
          </a:p>
        </p:txBody>
      </p:sp>
      <p:pic>
        <p:nvPicPr>
          <p:cNvPr id="6" name="Picture 5"/>
          <p:cNvPicPr>
            <a:picLocks noChangeAspect="1"/>
          </p:cNvPicPr>
          <p:nvPr/>
        </p:nvPicPr>
        <p:blipFill>
          <a:blip r:embed="rId3"/>
          <a:stretch>
            <a:fillRect/>
          </a:stretch>
        </p:blipFill>
        <p:spPr>
          <a:xfrm>
            <a:off x="1208484" y="2164035"/>
            <a:ext cx="6819900" cy="4505325"/>
          </a:xfrm>
          <a:prstGeom prst="rect">
            <a:avLst/>
          </a:prstGeom>
        </p:spPr>
      </p:pic>
      <p:sp>
        <p:nvSpPr>
          <p:cNvPr id="8" name="Slide Number Placeholder 7"/>
          <p:cNvSpPr>
            <a:spLocks noGrp="1"/>
          </p:cNvSpPr>
          <p:nvPr>
            <p:ph type="sldNum" sz="quarter" idx="12"/>
          </p:nvPr>
        </p:nvSpPr>
        <p:spPr/>
        <p:txBody>
          <a:bodyPr/>
          <a:lstStyle/>
          <a:p>
            <a:fld id="{64B04174-04F1-4CFC-A68E-9D1BC206F645}" type="slidenum">
              <a:rPr lang="pt-BR" smtClean="0"/>
              <a:pPr/>
              <a:t>65</a:t>
            </a:fld>
            <a:endParaRPr lang="pt-BR"/>
          </a:p>
        </p:txBody>
      </p:sp>
    </p:spTree>
    <p:extLst>
      <p:ext uri="{BB962C8B-B14F-4D97-AF65-F5344CB8AC3E}">
        <p14:creationId xmlns:p14="http://schemas.microsoft.com/office/powerpoint/2010/main" val="3175564868"/>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noAutofit/>
          </a:bodyPr>
          <a:lstStyle/>
          <a:p>
            <a:pPr lvl="0" algn="just">
              <a:lnSpc>
                <a:spcPct val="170000"/>
              </a:lnSpc>
            </a:pPr>
            <a:r>
              <a:rPr lang="pt-BR" sz="1800" b="1" dirty="0">
                <a:hlinkClick r:id="rId2"/>
              </a:rPr>
              <a:t>http://</a:t>
            </a:r>
            <a:r>
              <a:rPr lang="pt-BR" sz="1800" b="1" dirty="0" smtClean="0">
                <a:hlinkClick r:id="rId2"/>
              </a:rPr>
              <a:t>www.w3schools.com/tags/ref_byfunc.asp</a:t>
            </a:r>
            <a:endParaRPr lang="en-US" sz="1400" dirty="0" smtClean="0"/>
          </a:p>
          <a:p>
            <a:pPr lvl="2" algn="just">
              <a:lnSpc>
                <a:spcPct val="170000"/>
              </a:lnSpc>
              <a:buNone/>
            </a:pPr>
            <a:endParaRPr lang="en-US" sz="1400" dirty="0" smtClean="0"/>
          </a:p>
          <a:p>
            <a:pPr lvl="2" algn="just">
              <a:lnSpc>
                <a:spcPct val="170000"/>
              </a:lnSpc>
              <a:buNone/>
            </a:pPr>
            <a:endParaRPr lang="en-US" sz="1400" dirty="0" smtClean="0"/>
          </a:p>
        </p:txBody>
      </p:sp>
      <p:sp>
        <p:nvSpPr>
          <p:cNvPr id="3" name="Título 2"/>
          <p:cNvSpPr>
            <a:spLocks noGrp="1"/>
          </p:cNvSpPr>
          <p:nvPr>
            <p:ph type="title"/>
          </p:nvPr>
        </p:nvSpPr>
        <p:spPr/>
        <p:txBody>
          <a:bodyPr>
            <a:normAutofit fontScale="90000"/>
          </a:bodyPr>
          <a:lstStyle/>
          <a:p>
            <a:pPr algn="ctr"/>
            <a:r>
              <a:rPr lang="pt-BR" dirty="0" smtClean="0"/>
              <a:t>Referência dos elementos HTML</a:t>
            </a:r>
            <a:endParaRPr lang="pt-BR" dirty="0"/>
          </a:p>
        </p:txBody>
      </p:sp>
      <p:pic>
        <p:nvPicPr>
          <p:cNvPr id="4" name="Picture 3"/>
          <p:cNvPicPr>
            <a:picLocks noChangeAspect="1"/>
          </p:cNvPicPr>
          <p:nvPr/>
        </p:nvPicPr>
        <p:blipFill>
          <a:blip r:embed="rId3"/>
          <a:stretch>
            <a:fillRect/>
          </a:stretch>
        </p:blipFill>
        <p:spPr>
          <a:xfrm>
            <a:off x="1171575" y="2299081"/>
            <a:ext cx="6800850" cy="3771900"/>
          </a:xfrm>
          <a:prstGeom prst="rect">
            <a:avLst/>
          </a:prstGeom>
        </p:spPr>
      </p:pic>
      <p:sp>
        <p:nvSpPr>
          <p:cNvPr id="7" name="Slide Number Placeholder 6"/>
          <p:cNvSpPr>
            <a:spLocks noGrp="1"/>
          </p:cNvSpPr>
          <p:nvPr>
            <p:ph type="sldNum" sz="quarter" idx="12"/>
          </p:nvPr>
        </p:nvSpPr>
        <p:spPr/>
        <p:txBody>
          <a:bodyPr/>
          <a:lstStyle/>
          <a:p>
            <a:fld id="{64B04174-04F1-4CFC-A68E-9D1BC206F645}" type="slidenum">
              <a:rPr lang="pt-BR" smtClean="0"/>
              <a:pPr/>
              <a:t>66</a:t>
            </a:fld>
            <a:endParaRPr lang="pt-BR"/>
          </a:p>
        </p:txBody>
      </p:sp>
    </p:spTree>
    <p:extLst>
      <p:ext uri="{BB962C8B-B14F-4D97-AF65-F5344CB8AC3E}">
        <p14:creationId xmlns:p14="http://schemas.microsoft.com/office/powerpoint/2010/main" val="41975403"/>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6"/>
          <p:cNvSpPr>
            <a:spLocks noGrp="1"/>
          </p:cNvSpPr>
          <p:nvPr>
            <p:ph type="title"/>
          </p:nvPr>
        </p:nvSpPr>
        <p:spPr>
          <a:xfrm>
            <a:off x="457200" y="2071686"/>
            <a:ext cx="8229600" cy="1143000"/>
          </a:xfrm>
        </p:spPr>
        <p:txBody>
          <a:bodyPr>
            <a:noAutofit/>
          </a:bodyPr>
          <a:lstStyle/>
          <a:p>
            <a:pPr algn="ctr">
              <a:lnSpc>
                <a:spcPct val="150000"/>
              </a:lnSpc>
            </a:pPr>
            <a:r>
              <a:rPr lang="pt-BR" sz="4400" dirty="0" smtClean="0">
                <a:effectLst>
                  <a:glow rad="228600">
                    <a:schemeClr val="accent5">
                      <a:satMod val="175000"/>
                      <a:alpha val="40000"/>
                    </a:schemeClr>
                  </a:glow>
                  <a:outerShdw blurRad="31750" dist="25400" dir="5400000" algn="tl" rotWithShape="0">
                    <a:srgbClr val="000000">
                      <a:alpha val="25000"/>
                    </a:srgbClr>
                  </a:outerShdw>
                </a:effectLst>
              </a:rPr>
              <a:t>TAGS</a:t>
            </a:r>
            <a:br>
              <a:rPr lang="pt-BR" sz="4400" dirty="0" smtClean="0">
                <a:effectLst>
                  <a:glow rad="228600">
                    <a:schemeClr val="accent5">
                      <a:satMod val="175000"/>
                      <a:alpha val="40000"/>
                    </a:schemeClr>
                  </a:glow>
                  <a:outerShdw blurRad="31750" dist="25400" dir="5400000" algn="tl" rotWithShape="0">
                    <a:srgbClr val="000000">
                      <a:alpha val="25000"/>
                    </a:srgbClr>
                  </a:outerShdw>
                </a:effectLst>
              </a:rPr>
            </a:br>
            <a:r>
              <a:rPr lang="pt-BR" sz="4400" dirty="0" smtClean="0">
                <a:effectLst>
                  <a:glow rad="228600">
                    <a:schemeClr val="accent5">
                      <a:satMod val="175000"/>
                      <a:alpha val="40000"/>
                    </a:schemeClr>
                  </a:glow>
                  <a:outerShdw blurRad="31750" dist="25400" dir="5400000" algn="tl" rotWithShape="0">
                    <a:srgbClr val="000000">
                      <a:alpha val="25000"/>
                    </a:srgbClr>
                  </a:outerShdw>
                </a:effectLst>
              </a:rPr>
              <a:t/>
            </a:r>
            <a:br>
              <a:rPr lang="pt-BR" sz="4400" dirty="0" smtClean="0">
                <a:effectLst>
                  <a:glow rad="228600">
                    <a:schemeClr val="accent5">
                      <a:satMod val="175000"/>
                      <a:alpha val="40000"/>
                    </a:schemeClr>
                  </a:glow>
                  <a:outerShdw blurRad="31750" dist="25400" dir="5400000" algn="tl" rotWithShape="0">
                    <a:srgbClr val="000000">
                      <a:alpha val="25000"/>
                    </a:srgbClr>
                  </a:outerShdw>
                </a:effectLst>
              </a:rPr>
            </a:br>
            <a:r>
              <a:rPr lang="pt-BR" sz="4400" dirty="0" smtClean="0">
                <a:effectLst>
                  <a:glow rad="228600">
                    <a:schemeClr val="accent5">
                      <a:satMod val="175000"/>
                      <a:alpha val="40000"/>
                    </a:schemeClr>
                  </a:glow>
                  <a:outerShdw blurRad="31750" dist="25400" dir="5400000" algn="tl" rotWithShape="0">
                    <a:srgbClr val="000000">
                      <a:alpha val="25000"/>
                    </a:srgbClr>
                  </a:outerShdw>
                </a:effectLst>
              </a:rPr>
              <a:t>Linhas, imagens, listas, </a:t>
            </a:r>
            <a:br>
              <a:rPr lang="pt-BR" sz="4400" dirty="0" smtClean="0">
                <a:effectLst>
                  <a:glow rad="228600">
                    <a:schemeClr val="accent5">
                      <a:satMod val="175000"/>
                      <a:alpha val="40000"/>
                    </a:schemeClr>
                  </a:glow>
                  <a:outerShdw blurRad="31750" dist="25400" dir="5400000" algn="tl" rotWithShape="0">
                    <a:srgbClr val="000000">
                      <a:alpha val="25000"/>
                    </a:srgbClr>
                  </a:outerShdw>
                </a:effectLst>
              </a:rPr>
            </a:br>
            <a:r>
              <a:rPr lang="pt-BR" sz="4400" dirty="0" smtClean="0">
                <a:effectLst>
                  <a:glow rad="228600">
                    <a:schemeClr val="accent5">
                      <a:satMod val="175000"/>
                      <a:alpha val="40000"/>
                    </a:schemeClr>
                  </a:glow>
                  <a:outerShdw blurRad="31750" dist="25400" dir="5400000" algn="tl" rotWithShape="0">
                    <a:srgbClr val="000000">
                      <a:alpha val="25000"/>
                    </a:srgbClr>
                  </a:outerShdw>
                </a:effectLst>
              </a:rPr>
              <a:t>links e tabelas</a:t>
            </a:r>
            <a:endParaRPr lang="pt-BR" sz="4400" dirty="0">
              <a:effectLst>
                <a:glow rad="228600">
                  <a:schemeClr val="accent5">
                    <a:satMod val="175000"/>
                    <a:alpha val="40000"/>
                  </a:schemeClr>
                </a:glow>
                <a:outerShdw blurRad="31750" dist="25400" dir="5400000" algn="tl" rotWithShape="0">
                  <a:srgbClr val="000000">
                    <a:alpha val="25000"/>
                  </a:srgbClr>
                </a:outerShdw>
              </a:effectLst>
            </a:endParaRPr>
          </a:p>
        </p:txBody>
      </p:sp>
      <p:sp>
        <p:nvSpPr>
          <p:cNvPr id="3" name="Slide Number Placeholder 2"/>
          <p:cNvSpPr>
            <a:spLocks noGrp="1"/>
          </p:cNvSpPr>
          <p:nvPr>
            <p:ph type="sldNum" sz="quarter" idx="12"/>
          </p:nvPr>
        </p:nvSpPr>
        <p:spPr/>
        <p:txBody>
          <a:bodyPr/>
          <a:lstStyle/>
          <a:p>
            <a:fld id="{64B04174-04F1-4CFC-A68E-9D1BC206F645}" type="slidenum">
              <a:rPr lang="pt-BR" smtClean="0"/>
              <a:pPr/>
              <a:t>67</a:t>
            </a:fld>
            <a:endParaRPr lang="pt-BR"/>
          </a:p>
        </p:txBody>
      </p:sp>
    </p:spTree>
    <p:extLst>
      <p:ext uri="{BB962C8B-B14F-4D97-AF65-F5344CB8AC3E}">
        <p14:creationId xmlns:p14="http://schemas.microsoft.com/office/powerpoint/2010/main" val="786107519"/>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noAutofit/>
          </a:bodyPr>
          <a:lstStyle/>
          <a:p>
            <a:pPr lvl="0" algn="just">
              <a:lnSpc>
                <a:spcPct val="170000"/>
              </a:lnSpc>
            </a:pPr>
            <a:r>
              <a:rPr lang="pt-BR" sz="1800" b="1" dirty="0" err="1" smtClean="0"/>
              <a:t>Tag</a:t>
            </a:r>
            <a:r>
              <a:rPr lang="pt-BR" sz="1800" b="1" dirty="0" smtClean="0"/>
              <a:t> para criação de linha horizontal</a:t>
            </a:r>
            <a:r>
              <a:rPr lang="pt-BR" sz="1800" dirty="0" smtClean="0"/>
              <a:t>:</a:t>
            </a:r>
          </a:p>
          <a:p>
            <a:pPr lvl="2" algn="just">
              <a:lnSpc>
                <a:spcPct val="170000"/>
              </a:lnSpc>
              <a:buNone/>
            </a:pPr>
            <a:endParaRPr lang="en-US" sz="1400" dirty="0" smtClean="0"/>
          </a:p>
          <a:p>
            <a:pPr lvl="2" algn="just">
              <a:lnSpc>
                <a:spcPct val="170000"/>
              </a:lnSpc>
              <a:buNone/>
            </a:pPr>
            <a:endParaRPr lang="en-US" sz="1400" dirty="0" smtClean="0"/>
          </a:p>
          <a:p>
            <a:pPr lvl="2" algn="just">
              <a:lnSpc>
                <a:spcPct val="170000"/>
              </a:lnSpc>
              <a:buNone/>
            </a:pPr>
            <a:endParaRPr lang="en-US" sz="1400" dirty="0" smtClean="0"/>
          </a:p>
          <a:p>
            <a:pPr lvl="1" algn="just">
              <a:lnSpc>
                <a:spcPct val="170000"/>
              </a:lnSpc>
            </a:pPr>
            <a:r>
              <a:rPr lang="pt-BR" sz="1600" dirty="0" smtClean="0"/>
              <a:t>Insere uma linha horizontal na janela (quebra de linha antes e depois)</a:t>
            </a:r>
          </a:p>
          <a:p>
            <a:pPr lvl="1" algn="just">
              <a:lnSpc>
                <a:spcPct val="170000"/>
              </a:lnSpc>
            </a:pPr>
            <a:endParaRPr lang="pt-BR" sz="1050" dirty="0" smtClean="0"/>
          </a:p>
          <a:p>
            <a:pPr lvl="1" algn="just">
              <a:lnSpc>
                <a:spcPct val="170000"/>
              </a:lnSpc>
            </a:pPr>
            <a:r>
              <a:rPr lang="pt-BR" sz="1600" dirty="0" smtClean="0"/>
              <a:t>Atributos: </a:t>
            </a:r>
            <a:r>
              <a:rPr lang="pt-BR" sz="1400" i="1" dirty="0" err="1" smtClean="0"/>
              <a:t>align</a:t>
            </a:r>
            <a:r>
              <a:rPr lang="pt-BR" sz="1400" i="1" dirty="0" smtClean="0"/>
              <a:t> (</a:t>
            </a:r>
            <a:r>
              <a:rPr lang="pt-BR" sz="1400" i="1" dirty="0" err="1" smtClean="0"/>
              <a:t>left</a:t>
            </a:r>
            <a:r>
              <a:rPr lang="pt-BR" sz="1400" i="1" dirty="0" smtClean="0"/>
              <a:t>, </a:t>
            </a:r>
            <a:r>
              <a:rPr lang="pt-BR" sz="1400" i="1" dirty="0" err="1" smtClean="0"/>
              <a:t>right</a:t>
            </a:r>
            <a:r>
              <a:rPr lang="pt-BR" sz="1400" i="1" dirty="0" smtClean="0"/>
              <a:t>, </a:t>
            </a:r>
            <a:r>
              <a:rPr lang="pt-BR" sz="1400" i="1" dirty="0" err="1" smtClean="0"/>
              <a:t>center</a:t>
            </a:r>
            <a:r>
              <a:rPr lang="pt-BR" sz="1400" i="1" dirty="0" smtClean="0"/>
              <a:t>), </a:t>
            </a:r>
            <a:r>
              <a:rPr lang="pt-BR" sz="1400" i="1" dirty="0" err="1" smtClean="0"/>
              <a:t>noshade</a:t>
            </a:r>
            <a:r>
              <a:rPr lang="pt-BR" sz="1400" i="1" dirty="0" smtClean="0"/>
              <a:t>, </a:t>
            </a:r>
            <a:r>
              <a:rPr lang="pt-BR" sz="1400" i="1" dirty="0" err="1" smtClean="0"/>
              <a:t>size</a:t>
            </a:r>
            <a:r>
              <a:rPr lang="pt-BR" sz="1400" i="1" dirty="0" smtClean="0"/>
              <a:t> (pixels), </a:t>
            </a:r>
            <a:r>
              <a:rPr lang="pt-BR" sz="1400" i="1" dirty="0" err="1" smtClean="0"/>
              <a:t>width</a:t>
            </a:r>
            <a:r>
              <a:rPr lang="pt-BR" sz="1400" i="1" dirty="0" smtClean="0"/>
              <a:t> (pixels, %), </a:t>
            </a:r>
            <a:r>
              <a:rPr lang="pt-BR" sz="1400" i="1" dirty="0" err="1" smtClean="0"/>
              <a:t>color</a:t>
            </a:r>
            <a:endParaRPr lang="pt-BR" sz="1400" i="1" dirty="0" smtClean="0"/>
          </a:p>
          <a:p>
            <a:pPr lvl="1" algn="just">
              <a:lnSpc>
                <a:spcPct val="170000"/>
              </a:lnSpc>
            </a:pPr>
            <a:endParaRPr lang="pt-BR" sz="1000" i="1" dirty="0" smtClean="0"/>
          </a:p>
          <a:p>
            <a:pPr lvl="1" algn="just">
              <a:lnSpc>
                <a:spcPct val="170000"/>
              </a:lnSpc>
            </a:pPr>
            <a:r>
              <a:rPr lang="pt-BR" sz="1600" dirty="0" smtClean="0"/>
              <a:t>Não há necessidade de fechá-la</a:t>
            </a:r>
          </a:p>
          <a:p>
            <a:pPr lvl="1" algn="just">
              <a:lnSpc>
                <a:spcPct val="170000"/>
              </a:lnSpc>
            </a:pPr>
            <a:endParaRPr lang="pt-BR" sz="1600" dirty="0" smtClean="0"/>
          </a:p>
          <a:p>
            <a:pPr lvl="1" algn="just">
              <a:lnSpc>
                <a:spcPct val="170000"/>
              </a:lnSpc>
            </a:pPr>
            <a:endParaRPr lang="pt-BR" sz="1000" dirty="0" smtClean="0"/>
          </a:p>
          <a:p>
            <a:pPr algn="just">
              <a:lnSpc>
                <a:spcPct val="170000"/>
              </a:lnSpc>
            </a:pPr>
            <a:endParaRPr lang="pt-BR" sz="1800" dirty="0"/>
          </a:p>
        </p:txBody>
      </p:sp>
      <p:sp>
        <p:nvSpPr>
          <p:cNvPr id="3" name="Título 2"/>
          <p:cNvSpPr>
            <a:spLocks noGrp="1"/>
          </p:cNvSpPr>
          <p:nvPr>
            <p:ph type="title"/>
          </p:nvPr>
        </p:nvSpPr>
        <p:spPr/>
        <p:txBody>
          <a:bodyPr/>
          <a:lstStyle/>
          <a:p>
            <a:pPr algn="ctr"/>
            <a:r>
              <a:rPr lang="pt-BR" dirty="0" err="1" smtClean="0"/>
              <a:t>TAGs</a:t>
            </a:r>
            <a:r>
              <a:rPr lang="pt-BR" dirty="0" smtClean="0"/>
              <a:t> HTML</a:t>
            </a:r>
            <a:endParaRPr lang="pt-BR" dirty="0"/>
          </a:p>
        </p:txBody>
      </p:sp>
      <p:sp>
        <p:nvSpPr>
          <p:cNvPr id="4" name="Retângulo 3"/>
          <p:cNvSpPr/>
          <p:nvPr/>
        </p:nvSpPr>
        <p:spPr>
          <a:xfrm>
            <a:off x="2857488" y="2285992"/>
            <a:ext cx="3929090" cy="642942"/>
          </a:xfrm>
          <a:prstGeom prst="rect">
            <a:avLst/>
          </a:prstGeom>
          <a:solidFill>
            <a:schemeClr val="accent1">
              <a:lumMod val="75000"/>
            </a:schemeClr>
          </a:solidFill>
          <a:effectLst>
            <a:outerShdw blurRad="76200" dist="12700" dir="2700000" sy="-23000" kx="-8004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b="1" dirty="0" smtClean="0"/>
              <a:t>&lt;</a:t>
            </a:r>
            <a:r>
              <a:rPr lang="pt-BR" b="1" dirty="0" err="1" smtClean="0"/>
              <a:t>hr</a:t>
            </a:r>
            <a:r>
              <a:rPr lang="pt-BR" b="1" dirty="0" smtClean="0"/>
              <a:t>&gt; *</a:t>
            </a:r>
            <a:endParaRPr lang="pt-BR" b="1" dirty="0"/>
          </a:p>
        </p:txBody>
      </p:sp>
      <p:sp>
        <p:nvSpPr>
          <p:cNvPr id="6" name="Slide Number Placeholder 5"/>
          <p:cNvSpPr>
            <a:spLocks noGrp="1"/>
          </p:cNvSpPr>
          <p:nvPr>
            <p:ph type="sldNum" sz="quarter" idx="12"/>
          </p:nvPr>
        </p:nvSpPr>
        <p:spPr/>
        <p:txBody>
          <a:bodyPr/>
          <a:lstStyle/>
          <a:p>
            <a:fld id="{64B04174-04F1-4CFC-A68E-9D1BC206F645}" type="slidenum">
              <a:rPr lang="pt-BR" smtClean="0"/>
              <a:pPr/>
              <a:t>68</a:t>
            </a:fld>
            <a:endParaRPr lang="pt-BR"/>
          </a:p>
        </p:txBody>
      </p:sp>
    </p:spTree>
    <p:extLst>
      <p:ext uri="{BB962C8B-B14F-4D97-AF65-F5344CB8AC3E}">
        <p14:creationId xmlns:p14="http://schemas.microsoft.com/office/powerpoint/2010/main" val="2346283225"/>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noAutofit/>
          </a:bodyPr>
          <a:lstStyle/>
          <a:p>
            <a:pPr lvl="0" algn="just">
              <a:lnSpc>
                <a:spcPct val="170000"/>
              </a:lnSpc>
            </a:pPr>
            <a:r>
              <a:rPr lang="pt-BR" sz="1800" b="1" dirty="0" smtClean="0"/>
              <a:t>&lt;</a:t>
            </a:r>
            <a:r>
              <a:rPr lang="pt-BR" sz="1800" b="1" dirty="0" err="1" smtClean="0"/>
              <a:t>hr</a:t>
            </a:r>
            <a:r>
              <a:rPr lang="pt-BR" sz="1800" b="1" dirty="0" smtClean="0"/>
              <a:t>&gt;</a:t>
            </a:r>
            <a:r>
              <a:rPr lang="pt-BR" sz="1800" dirty="0" smtClean="0"/>
              <a:t>:</a:t>
            </a:r>
          </a:p>
          <a:p>
            <a:pPr lvl="2" algn="just">
              <a:lnSpc>
                <a:spcPct val="170000"/>
              </a:lnSpc>
              <a:buNone/>
            </a:pPr>
            <a:endParaRPr lang="en-US" sz="1400" dirty="0" smtClean="0"/>
          </a:p>
          <a:p>
            <a:pPr lvl="2" algn="just">
              <a:lnSpc>
                <a:spcPct val="170000"/>
              </a:lnSpc>
              <a:buNone/>
            </a:pPr>
            <a:endParaRPr lang="en-US" sz="1400" dirty="0" smtClean="0"/>
          </a:p>
          <a:p>
            <a:pPr lvl="2" algn="just">
              <a:lnSpc>
                <a:spcPct val="170000"/>
              </a:lnSpc>
              <a:buNone/>
            </a:pPr>
            <a:endParaRPr lang="en-US" sz="1400" dirty="0" smtClean="0"/>
          </a:p>
        </p:txBody>
      </p:sp>
      <p:sp>
        <p:nvSpPr>
          <p:cNvPr id="3" name="Título 2"/>
          <p:cNvSpPr>
            <a:spLocks noGrp="1"/>
          </p:cNvSpPr>
          <p:nvPr>
            <p:ph type="title"/>
          </p:nvPr>
        </p:nvSpPr>
        <p:spPr/>
        <p:txBody>
          <a:bodyPr/>
          <a:lstStyle/>
          <a:p>
            <a:pPr algn="ctr"/>
            <a:r>
              <a:rPr lang="pt-BR" dirty="0" err="1" smtClean="0"/>
              <a:t>TAGs</a:t>
            </a:r>
            <a:r>
              <a:rPr lang="pt-BR" dirty="0" smtClean="0"/>
              <a:t> HTML</a:t>
            </a:r>
            <a:endParaRPr lang="pt-BR" dirty="0"/>
          </a:p>
        </p:txBody>
      </p:sp>
      <p:sp>
        <p:nvSpPr>
          <p:cNvPr id="5" name="Retângulo de cantos arredondados 4"/>
          <p:cNvSpPr/>
          <p:nvPr/>
        </p:nvSpPr>
        <p:spPr>
          <a:xfrm>
            <a:off x="2500298" y="3000372"/>
            <a:ext cx="4357718" cy="1143008"/>
          </a:xfrm>
          <a:prstGeom prst="roundRect">
            <a:avLst/>
          </a:prstGeom>
          <a:solidFill>
            <a:schemeClr val="accent2"/>
          </a:solidFill>
          <a:ln w="12700">
            <a:solidFill>
              <a:schemeClr val="bg2"/>
            </a:solidFill>
          </a:ln>
          <a:effectLst>
            <a:innerShdw blurRad="114300">
              <a:prstClr val="black"/>
            </a:innerShdw>
            <a:reflection blurRad="6350" stA="50000" endA="300" endPos="5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000" dirty="0" smtClean="0">
                <a:solidFill>
                  <a:schemeClr val="bg1"/>
                </a:solidFill>
                <a:effectLst>
                  <a:glow rad="228600">
                    <a:schemeClr val="accent1">
                      <a:satMod val="175000"/>
                      <a:alpha val="40000"/>
                    </a:schemeClr>
                  </a:glow>
                </a:effectLst>
              </a:rPr>
              <a:t>Demonstração</a:t>
            </a:r>
            <a:endParaRPr lang="pt-BR" sz="2000" dirty="0">
              <a:solidFill>
                <a:schemeClr val="bg1"/>
              </a:solidFill>
              <a:effectLst>
                <a:glow rad="228600">
                  <a:schemeClr val="accent1">
                    <a:satMod val="175000"/>
                    <a:alpha val="40000"/>
                  </a:schemeClr>
                </a:glow>
              </a:effectLst>
            </a:endParaRPr>
          </a:p>
        </p:txBody>
      </p:sp>
      <p:sp>
        <p:nvSpPr>
          <p:cNvPr id="6" name="Slide Number Placeholder 5"/>
          <p:cNvSpPr>
            <a:spLocks noGrp="1"/>
          </p:cNvSpPr>
          <p:nvPr>
            <p:ph type="sldNum" sz="quarter" idx="12"/>
          </p:nvPr>
        </p:nvSpPr>
        <p:spPr/>
        <p:txBody>
          <a:bodyPr/>
          <a:lstStyle/>
          <a:p>
            <a:fld id="{64B04174-04F1-4CFC-A68E-9D1BC206F645}" type="slidenum">
              <a:rPr lang="pt-BR" smtClean="0"/>
              <a:pPr/>
              <a:t>69</a:t>
            </a:fld>
            <a:endParaRPr lang="pt-BR"/>
          </a:p>
        </p:txBody>
      </p:sp>
    </p:spTree>
    <p:extLst>
      <p:ext uri="{BB962C8B-B14F-4D97-AF65-F5344CB8AC3E}">
        <p14:creationId xmlns:p14="http://schemas.microsoft.com/office/powerpoint/2010/main" val="4030597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pPr algn="ctr"/>
            <a:r>
              <a:rPr lang="pt-BR" dirty="0" smtClean="0"/>
              <a:t>Por que o HTML é importante?</a:t>
            </a:r>
            <a:endParaRPr lang="pt-BR" dirty="0"/>
          </a:p>
        </p:txBody>
      </p:sp>
      <p:pic>
        <p:nvPicPr>
          <p:cNvPr id="1027" name="Picture 3" descr="C:\Program Files\Microsoft Office\MEDIA\CAGCAT10\j0199283.wmf"/>
          <p:cNvPicPr>
            <a:picLocks noChangeAspect="1" noChangeArrowheads="1"/>
          </p:cNvPicPr>
          <p:nvPr/>
        </p:nvPicPr>
        <p:blipFill>
          <a:blip r:embed="rId2" cstate="print"/>
          <a:srcRect/>
          <a:stretch>
            <a:fillRect/>
          </a:stretch>
        </p:blipFill>
        <p:spPr bwMode="auto">
          <a:xfrm>
            <a:off x="7000892" y="5000636"/>
            <a:ext cx="1840871" cy="1653766"/>
          </a:xfrm>
          <a:prstGeom prst="rect">
            <a:avLst/>
          </a:prstGeom>
          <a:noFill/>
        </p:spPr>
      </p:pic>
      <p:sp>
        <p:nvSpPr>
          <p:cNvPr id="8" name="Texto explicativo em forma de nuvem 7"/>
          <p:cNvSpPr/>
          <p:nvPr/>
        </p:nvSpPr>
        <p:spPr>
          <a:xfrm>
            <a:off x="642910" y="1357298"/>
            <a:ext cx="7786742" cy="3929090"/>
          </a:xfrm>
          <a:prstGeom prst="cloud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lgn="ctr">
              <a:lnSpc>
                <a:spcPct val="170000"/>
              </a:lnSpc>
              <a:buNone/>
            </a:pPr>
            <a:endParaRPr lang="pt-BR" sz="1600" dirty="0" smtClean="0"/>
          </a:p>
          <a:p>
            <a:pPr lvl="1" algn="ctr">
              <a:lnSpc>
                <a:spcPct val="170000"/>
              </a:lnSpc>
              <a:buNone/>
            </a:pPr>
            <a:endParaRPr lang="pt-BR" sz="1600" dirty="0" smtClean="0"/>
          </a:p>
          <a:p>
            <a:pPr lvl="1" algn="ctr">
              <a:lnSpc>
                <a:spcPct val="170000"/>
              </a:lnSpc>
              <a:buNone/>
            </a:pPr>
            <a:endParaRPr lang="pt-BR" sz="1600" dirty="0" smtClean="0"/>
          </a:p>
          <a:p>
            <a:pPr lvl="1" algn="ctr">
              <a:lnSpc>
                <a:spcPct val="170000"/>
              </a:lnSpc>
              <a:buNone/>
            </a:pPr>
            <a:r>
              <a:rPr lang="pt-BR" sz="1600" dirty="0" smtClean="0"/>
              <a:t>“Porque é o primeiro método fácil para não-programadores exibirem  texto e imagens na tela sem limitar o público-alvo àqueles que possuem ou têm acesso ao mesmo programa que o autor usou para criar o conteúdo”</a:t>
            </a:r>
          </a:p>
          <a:p>
            <a:pPr lvl="1" algn="ctr">
              <a:lnSpc>
                <a:spcPct val="170000"/>
              </a:lnSpc>
            </a:pPr>
            <a:endParaRPr lang="pt-BR" sz="1600" dirty="0" smtClean="0"/>
          </a:p>
          <a:p>
            <a:pPr lvl="1" algn="ctr">
              <a:lnSpc>
                <a:spcPct val="170000"/>
              </a:lnSpc>
            </a:pPr>
            <a:endParaRPr lang="pt-BR" sz="1600" dirty="0" smtClean="0"/>
          </a:p>
          <a:p>
            <a:pPr algn="ctr"/>
            <a:endParaRPr lang="pt-BR" dirty="0"/>
          </a:p>
        </p:txBody>
      </p:sp>
      <p:sp>
        <p:nvSpPr>
          <p:cNvPr id="4" name="Slide Number Placeholder 3"/>
          <p:cNvSpPr>
            <a:spLocks noGrp="1"/>
          </p:cNvSpPr>
          <p:nvPr>
            <p:ph type="sldNum" sz="quarter" idx="12"/>
          </p:nvPr>
        </p:nvSpPr>
        <p:spPr/>
        <p:txBody>
          <a:bodyPr/>
          <a:lstStyle/>
          <a:p>
            <a:fld id="{64B04174-04F1-4CFC-A68E-9D1BC206F645}" type="slidenum">
              <a:rPr lang="pt-BR" smtClean="0"/>
              <a:pPr/>
              <a:t>7</a:t>
            </a:fld>
            <a:endParaRPr lang="pt-BR"/>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noAutofit/>
          </a:bodyPr>
          <a:lstStyle/>
          <a:p>
            <a:pPr lvl="0" algn="just">
              <a:lnSpc>
                <a:spcPct val="170000"/>
              </a:lnSpc>
            </a:pPr>
            <a:r>
              <a:rPr lang="pt-BR" sz="1800" b="1" dirty="0" err="1" smtClean="0"/>
              <a:t>Tag</a:t>
            </a:r>
            <a:r>
              <a:rPr lang="pt-BR" sz="1800" b="1" dirty="0" smtClean="0"/>
              <a:t> para inserção de imagem</a:t>
            </a:r>
            <a:r>
              <a:rPr lang="pt-BR" sz="1800" dirty="0" smtClean="0"/>
              <a:t>:</a:t>
            </a:r>
          </a:p>
          <a:p>
            <a:pPr lvl="2" algn="just">
              <a:lnSpc>
                <a:spcPct val="170000"/>
              </a:lnSpc>
              <a:buNone/>
            </a:pPr>
            <a:endParaRPr lang="en-US" sz="1400" dirty="0" smtClean="0"/>
          </a:p>
          <a:p>
            <a:pPr lvl="2" algn="just">
              <a:lnSpc>
                <a:spcPct val="170000"/>
              </a:lnSpc>
              <a:buNone/>
            </a:pPr>
            <a:endParaRPr lang="en-US" sz="1400" dirty="0" smtClean="0"/>
          </a:p>
          <a:p>
            <a:pPr lvl="2" algn="just">
              <a:lnSpc>
                <a:spcPct val="170000"/>
              </a:lnSpc>
              <a:buNone/>
            </a:pPr>
            <a:endParaRPr lang="en-US" sz="1400" dirty="0" smtClean="0"/>
          </a:p>
          <a:p>
            <a:pPr lvl="1" algn="just">
              <a:lnSpc>
                <a:spcPct val="170000"/>
              </a:lnSpc>
            </a:pPr>
            <a:r>
              <a:rPr lang="pt-BR" sz="1600" dirty="0" smtClean="0"/>
              <a:t>Insere uma imagem no documento</a:t>
            </a:r>
          </a:p>
          <a:p>
            <a:pPr lvl="1" algn="just">
              <a:lnSpc>
                <a:spcPct val="170000"/>
              </a:lnSpc>
            </a:pPr>
            <a:endParaRPr lang="pt-BR" sz="1050" dirty="0" smtClean="0"/>
          </a:p>
          <a:p>
            <a:pPr lvl="1" algn="just">
              <a:lnSpc>
                <a:spcPct val="170000"/>
              </a:lnSpc>
            </a:pPr>
            <a:r>
              <a:rPr lang="pt-BR" sz="1600" dirty="0" smtClean="0"/>
              <a:t>Não há necessidade de fechá-la</a:t>
            </a:r>
          </a:p>
          <a:p>
            <a:pPr lvl="1" algn="just">
              <a:lnSpc>
                <a:spcPct val="170000"/>
              </a:lnSpc>
            </a:pPr>
            <a:endParaRPr lang="pt-BR" sz="1600" dirty="0" smtClean="0"/>
          </a:p>
          <a:p>
            <a:pPr lvl="1" algn="just">
              <a:lnSpc>
                <a:spcPct val="170000"/>
              </a:lnSpc>
            </a:pPr>
            <a:r>
              <a:rPr lang="pt-BR" sz="1600" dirty="0" smtClean="0"/>
              <a:t>Atributos: </a:t>
            </a:r>
            <a:r>
              <a:rPr lang="pt-BR" sz="1600" dirty="0" err="1" smtClean="0"/>
              <a:t>src</a:t>
            </a:r>
            <a:r>
              <a:rPr lang="pt-BR" sz="1600" dirty="0" smtClean="0"/>
              <a:t> e </a:t>
            </a:r>
            <a:r>
              <a:rPr lang="pt-BR" sz="1600" dirty="0" err="1" smtClean="0"/>
              <a:t>alt</a:t>
            </a:r>
            <a:r>
              <a:rPr lang="pt-BR" sz="1600" dirty="0" smtClean="0"/>
              <a:t> </a:t>
            </a:r>
            <a:r>
              <a:rPr lang="pt-BR" sz="1600" dirty="0" smtClean="0">
                <a:sym typeface="Wingdings" pitchFamily="2" charset="2"/>
              </a:rPr>
              <a:t></a:t>
            </a:r>
            <a:endParaRPr lang="pt-BR" sz="1600" dirty="0" smtClean="0"/>
          </a:p>
          <a:p>
            <a:pPr lvl="1" algn="just">
              <a:lnSpc>
                <a:spcPct val="170000"/>
              </a:lnSpc>
            </a:pPr>
            <a:endParaRPr lang="pt-BR" sz="1600" dirty="0" smtClean="0"/>
          </a:p>
          <a:p>
            <a:pPr lvl="1" algn="just">
              <a:lnSpc>
                <a:spcPct val="170000"/>
              </a:lnSpc>
            </a:pPr>
            <a:endParaRPr lang="pt-BR" sz="1000" dirty="0" smtClean="0"/>
          </a:p>
          <a:p>
            <a:pPr algn="just">
              <a:lnSpc>
                <a:spcPct val="170000"/>
              </a:lnSpc>
            </a:pPr>
            <a:endParaRPr lang="pt-BR" sz="1800" dirty="0"/>
          </a:p>
        </p:txBody>
      </p:sp>
      <p:sp>
        <p:nvSpPr>
          <p:cNvPr id="3" name="Título 2"/>
          <p:cNvSpPr>
            <a:spLocks noGrp="1"/>
          </p:cNvSpPr>
          <p:nvPr>
            <p:ph type="title"/>
          </p:nvPr>
        </p:nvSpPr>
        <p:spPr/>
        <p:txBody>
          <a:bodyPr/>
          <a:lstStyle/>
          <a:p>
            <a:pPr algn="ctr"/>
            <a:r>
              <a:rPr lang="pt-BR" dirty="0" err="1" smtClean="0"/>
              <a:t>TAGs</a:t>
            </a:r>
            <a:r>
              <a:rPr lang="pt-BR" dirty="0" smtClean="0"/>
              <a:t> HTML</a:t>
            </a:r>
            <a:endParaRPr lang="pt-BR" dirty="0"/>
          </a:p>
        </p:txBody>
      </p:sp>
      <p:sp>
        <p:nvSpPr>
          <p:cNvPr id="4" name="Retângulo 3"/>
          <p:cNvSpPr/>
          <p:nvPr/>
        </p:nvSpPr>
        <p:spPr>
          <a:xfrm>
            <a:off x="2857488" y="2285992"/>
            <a:ext cx="3929090" cy="642942"/>
          </a:xfrm>
          <a:prstGeom prst="rect">
            <a:avLst/>
          </a:prstGeom>
          <a:solidFill>
            <a:schemeClr val="accent1">
              <a:lumMod val="75000"/>
            </a:schemeClr>
          </a:solidFill>
          <a:effectLst>
            <a:outerShdw blurRad="76200" dist="12700" dir="2700000" sy="-23000" kx="-8004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b="1" dirty="0" smtClean="0"/>
              <a:t>&lt;</a:t>
            </a:r>
            <a:r>
              <a:rPr lang="pt-BR" b="1" dirty="0" err="1" smtClean="0"/>
              <a:t>img</a:t>
            </a:r>
            <a:r>
              <a:rPr lang="pt-BR" b="1" dirty="0" smtClean="0"/>
              <a:t>&gt; </a:t>
            </a:r>
            <a:endParaRPr lang="pt-BR" b="1" dirty="0"/>
          </a:p>
        </p:txBody>
      </p:sp>
      <p:pic>
        <p:nvPicPr>
          <p:cNvPr id="4099" name="Picture 3"/>
          <p:cNvPicPr>
            <a:picLocks noChangeAspect="1" noChangeArrowheads="1"/>
          </p:cNvPicPr>
          <p:nvPr/>
        </p:nvPicPr>
        <p:blipFill>
          <a:blip r:embed="rId3" cstate="print"/>
          <a:srcRect/>
          <a:stretch>
            <a:fillRect/>
          </a:stretch>
        </p:blipFill>
        <p:spPr bwMode="auto">
          <a:xfrm>
            <a:off x="3714744" y="3233322"/>
            <a:ext cx="5119685" cy="3338925"/>
          </a:xfrm>
          <a:prstGeom prst="rect">
            <a:avLst/>
          </a:prstGeom>
          <a:ln>
            <a:noFill/>
          </a:ln>
          <a:effectLst>
            <a:outerShdw blurRad="292100" dist="139700" dir="2700000" algn="tl" rotWithShape="0">
              <a:srgbClr val="333333">
                <a:alpha val="65000"/>
              </a:srgbClr>
            </a:outerShdw>
          </a:effectLst>
        </p:spPr>
      </p:pic>
      <p:sp>
        <p:nvSpPr>
          <p:cNvPr id="6" name="Slide Number Placeholder 5"/>
          <p:cNvSpPr>
            <a:spLocks noGrp="1"/>
          </p:cNvSpPr>
          <p:nvPr>
            <p:ph type="sldNum" sz="quarter" idx="12"/>
          </p:nvPr>
        </p:nvSpPr>
        <p:spPr/>
        <p:txBody>
          <a:bodyPr/>
          <a:lstStyle/>
          <a:p>
            <a:fld id="{64B04174-04F1-4CFC-A68E-9D1BC206F645}" type="slidenum">
              <a:rPr lang="pt-BR" smtClean="0"/>
              <a:pPr/>
              <a:t>70</a:t>
            </a:fld>
            <a:endParaRPr lang="pt-BR"/>
          </a:p>
        </p:txBody>
      </p:sp>
    </p:spTree>
    <p:extLst>
      <p:ext uri="{BB962C8B-B14F-4D97-AF65-F5344CB8AC3E}">
        <p14:creationId xmlns:p14="http://schemas.microsoft.com/office/powerpoint/2010/main" val="3147334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box(in)">
                                      <p:cBhvr>
                                        <p:cTn id="7" dur="500"/>
                                        <p:tgtEl>
                                          <p:spTgt spid="2">
                                            <p:txEl>
                                              <p:pRg st="0" end="0"/>
                                            </p:txEl>
                                          </p:spTgt>
                                        </p:tgtEl>
                                      </p:cBhvr>
                                    </p:animEffect>
                                  </p:childTnLst>
                                </p:cTn>
                              </p:par>
                              <p:par>
                                <p:cTn id="8" presetID="4" presetClass="entr" presetSubtype="16" fill="hold" grpId="0" nodeType="withEffect">
                                  <p:stCondLst>
                                    <p:cond delay="0"/>
                                  </p:stCondLst>
                                  <p:childTnLst>
                                    <p:set>
                                      <p:cBhvr>
                                        <p:cTn id="9" dur="1" fill="hold">
                                          <p:stCondLst>
                                            <p:cond delay="0"/>
                                          </p:stCondLst>
                                        </p:cTn>
                                        <p:tgtEl>
                                          <p:spTgt spid="2">
                                            <p:txEl>
                                              <p:pRg st="4" end="4"/>
                                            </p:txEl>
                                          </p:spTgt>
                                        </p:tgtEl>
                                        <p:attrNameLst>
                                          <p:attrName>style.visibility</p:attrName>
                                        </p:attrNameLst>
                                      </p:cBhvr>
                                      <p:to>
                                        <p:strVal val="visible"/>
                                      </p:to>
                                    </p:set>
                                    <p:animEffect transition="in" filter="box(in)">
                                      <p:cBhvr>
                                        <p:cTn id="10" dur="500"/>
                                        <p:tgtEl>
                                          <p:spTgt spid="2">
                                            <p:txEl>
                                              <p:pRg st="4" end="4"/>
                                            </p:txEl>
                                          </p:spTgt>
                                        </p:tgtEl>
                                      </p:cBhvr>
                                    </p:animEffect>
                                  </p:childTnLst>
                                </p:cTn>
                              </p:par>
                              <p:par>
                                <p:cTn id="11" presetID="4" presetClass="entr" presetSubtype="16" fill="hold" grpId="0" nodeType="withEffect">
                                  <p:stCondLst>
                                    <p:cond delay="0"/>
                                  </p:stCondLst>
                                  <p:childTnLst>
                                    <p:set>
                                      <p:cBhvr>
                                        <p:cTn id="12" dur="1" fill="hold">
                                          <p:stCondLst>
                                            <p:cond delay="0"/>
                                          </p:stCondLst>
                                        </p:cTn>
                                        <p:tgtEl>
                                          <p:spTgt spid="2">
                                            <p:txEl>
                                              <p:pRg st="6" end="6"/>
                                            </p:txEl>
                                          </p:spTgt>
                                        </p:tgtEl>
                                        <p:attrNameLst>
                                          <p:attrName>style.visibility</p:attrName>
                                        </p:attrNameLst>
                                      </p:cBhvr>
                                      <p:to>
                                        <p:strVal val="visible"/>
                                      </p:to>
                                    </p:set>
                                    <p:animEffect transition="in" filter="box(in)">
                                      <p:cBhvr>
                                        <p:cTn id="13" dur="500"/>
                                        <p:tgtEl>
                                          <p:spTgt spid="2">
                                            <p:txEl>
                                              <p:pRg st="6" end="6"/>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4" presetClass="entr" presetSubtype="16" fill="hold" grpId="0" nodeType="clickEffect">
                                  <p:stCondLst>
                                    <p:cond delay="0"/>
                                  </p:stCondLst>
                                  <p:childTnLst>
                                    <p:set>
                                      <p:cBhvr>
                                        <p:cTn id="17" dur="1" fill="hold">
                                          <p:stCondLst>
                                            <p:cond delay="0"/>
                                          </p:stCondLst>
                                        </p:cTn>
                                        <p:tgtEl>
                                          <p:spTgt spid="2">
                                            <p:txEl>
                                              <p:pRg st="8" end="8"/>
                                            </p:txEl>
                                          </p:spTgt>
                                        </p:tgtEl>
                                        <p:attrNameLst>
                                          <p:attrName>style.visibility</p:attrName>
                                        </p:attrNameLst>
                                      </p:cBhvr>
                                      <p:to>
                                        <p:strVal val="visible"/>
                                      </p:to>
                                    </p:set>
                                    <p:animEffect transition="in" filter="box(in)">
                                      <p:cBhvr>
                                        <p:cTn id="18" dur="500"/>
                                        <p:tgtEl>
                                          <p:spTgt spid="2">
                                            <p:txEl>
                                              <p:pRg st="8" end="8"/>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4" presetClass="entr" presetSubtype="16" fill="hold" nodeType="clickEffect">
                                  <p:stCondLst>
                                    <p:cond delay="0"/>
                                  </p:stCondLst>
                                  <p:childTnLst>
                                    <p:set>
                                      <p:cBhvr>
                                        <p:cTn id="22" dur="1" fill="hold">
                                          <p:stCondLst>
                                            <p:cond delay="0"/>
                                          </p:stCondLst>
                                        </p:cTn>
                                        <p:tgtEl>
                                          <p:spTgt spid="4099"/>
                                        </p:tgtEl>
                                        <p:attrNameLst>
                                          <p:attrName>style.visibility</p:attrName>
                                        </p:attrNameLst>
                                      </p:cBhvr>
                                      <p:to>
                                        <p:strVal val="visible"/>
                                      </p:to>
                                    </p:set>
                                    <p:animEffect transition="in" filter="box(in)">
                                      <p:cBhvr>
                                        <p:cTn id="23" dur="500"/>
                                        <p:tgtEl>
                                          <p:spTgt spid="40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noAutofit/>
          </a:bodyPr>
          <a:lstStyle/>
          <a:p>
            <a:pPr lvl="0" algn="just">
              <a:lnSpc>
                <a:spcPct val="170000"/>
              </a:lnSpc>
            </a:pPr>
            <a:r>
              <a:rPr lang="pt-BR" sz="1800" b="1" dirty="0" smtClean="0"/>
              <a:t>&lt;</a:t>
            </a:r>
            <a:r>
              <a:rPr lang="pt-BR" sz="1800" b="1" dirty="0" err="1" smtClean="0"/>
              <a:t>img</a:t>
            </a:r>
            <a:r>
              <a:rPr lang="pt-BR" sz="1800" b="1" dirty="0" smtClean="0"/>
              <a:t> </a:t>
            </a:r>
            <a:r>
              <a:rPr lang="pt-BR" sz="1800" b="1" dirty="0" err="1" smtClean="0"/>
              <a:t>align</a:t>
            </a:r>
            <a:r>
              <a:rPr lang="pt-BR" sz="1800" b="1" dirty="0" smtClean="0"/>
              <a:t>&gt;</a:t>
            </a:r>
            <a:r>
              <a:rPr lang="pt-BR" sz="1800" dirty="0" smtClean="0"/>
              <a:t>: d</a:t>
            </a:r>
            <a:r>
              <a:rPr lang="pt-BR" sz="1600" dirty="0" smtClean="0"/>
              <a:t>efine o alinhamento de uma imagem e elementos que estejam na mesma linha ou no mesmo parágrafo que ela:</a:t>
            </a:r>
          </a:p>
          <a:p>
            <a:pPr lvl="2" algn="just">
              <a:lnSpc>
                <a:spcPct val="170000"/>
              </a:lnSpc>
            </a:pPr>
            <a:endParaRPr lang="pt-BR" sz="900" u="sng" dirty="0" smtClean="0"/>
          </a:p>
          <a:p>
            <a:pPr lvl="2" algn="just">
              <a:lnSpc>
                <a:spcPct val="170000"/>
              </a:lnSpc>
            </a:pPr>
            <a:r>
              <a:rPr lang="pt-BR" sz="1400" u="sng" dirty="0" err="1" smtClean="0"/>
              <a:t>left</a:t>
            </a:r>
            <a:r>
              <a:rPr lang="pt-BR" sz="1400" dirty="0" smtClean="0"/>
              <a:t>: imagem à esquerda e texto (todo) à direita. (Texto inicia na 1ª linha)</a:t>
            </a:r>
          </a:p>
          <a:p>
            <a:pPr lvl="2" algn="just">
              <a:lnSpc>
                <a:spcPct val="170000"/>
              </a:lnSpc>
            </a:pPr>
            <a:r>
              <a:rPr lang="pt-BR" sz="1400" u="sng" dirty="0" err="1" smtClean="0"/>
              <a:t>right</a:t>
            </a:r>
            <a:r>
              <a:rPr lang="pt-BR" sz="1400" dirty="0" smtClean="0"/>
              <a:t>: imagem à direita e texto (todo) à esquerda. (Texto inicia na 1ª linha)</a:t>
            </a:r>
          </a:p>
          <a:p>
            <a:pPr lvl="2" algn="just">
              <a:lnSpc>
                <a:spcPct val="170000"/>
              </a:lnSpc>
            </a:pPr>
            <a:r>
              <a:rPr lang="pt-BR" sz="1400" u="sng" dirty="0" err="1" smtClean="0"/>
              <a:t>bottom</a:t>
            </a:r>
            <a:r>
              <a:rPr lang="pt-BR" sz="1400" dirty="0" smtClean="0"/>
              <a:t>: imagem à esquerda e a primeira linha do texto na parte inferior da imagem à direita dela.</a:t>
            </a:r>
          </a:p>
          <a:p>
            <a:pPr lvl="2" algn="just">
              <a:lnSpc>
                <a:spcPct val="170000"/>
              </a:lnSpc>
            </a:pPr>
            <a:r>
              <a:rPr lang="pt-BR" sz="1400" u="sng" dirty="0" err="1" smtClean="0"/>
              <a:t>middle</a:t>
            </a:r>
            <a:r>
              <a:rPr lang="pt-BR" sz="1400" dirty="0" smtClean="0"/>
              <a:t>: imagem à esquerda, primeira linha do texto no meio da imagem e o restante do texto abaixo da imagem.</a:t>
            </a:r>
          </a:p>
          <a:p>
            <a:pPr lvl="2" algn="just">
              <a:lnSpc>
                <a:spcPct val="170000"/>
              </a:lnSpc>
            </a:pPr>
            <a:r>
              <a:rPr lang="pt-BR" sz="1400" u="sng" dirty="0" smtClean="0"/>
              <a:t>top</a:t>
            </a:r>
            <a:r>
              <a:rPr lang="pt-BR" sz="1400" dirty="0" smtClean="0"/>
              <a:t>: imagem à esquerda, primeira linha do texto no topo da imagem e o restante do texto </a:t>
            </a:r>
            <a:r>
              <a:rPr lang="pt-BR" sz="1400" smtClean="0"/>
              <a:t>abaixo dela.</a:t>
            </a:r>
            <a:endParaRPr lang="pt-BR" sz="1400" dirty="0" smtClean="0"/>
          </a:p>
          <a:p>
            <a:pPr lvl="1" algn="just">
              <a:lnSpc>
                <a:spcPct val="170000"/>
              </a:lnSpc>
            </a:pPr>
            <a:endParaRPr lang="pt-BR" sz="1050" dirty="0" smtClean="0"/>
          </a:p>
          <a:p>
            <a:pPr lvl="1" algn="just">
              <a:lnSpc>
                <a:spcPct val="170000"/>
              </a:lnSpc>
            </a:pPr>
            <a:endParaRPr lang="pt-BR" sz="1600" dirty="0" smtClean="0"/>
          </a:p>
          <a:p>
            <a:pPr lvl="1" algn="just">
              <a:lnSpc>
                <a:spcPct val="170000"/>
              </a:lnSpc>
            </a:pPr>
            <a:endParaRPr lang="pt-BR" sz="1000" dirty="0" smtClean="0"/>
          </a:p>
          <a:p>
            <a:pPr algn="just">
              <a:lnSpc>
                <a:spcPct val="170000"/>
              </a:lnSpc>
            </a:pPr>
            <a:endParaRPr lang="pt-BR" sz="1800" dirty="0"/>
          </a:p>
        </p:txBody>
      </p:sp>
      <p:sp>
        <p:nvSpPr>
          <p:cNvPr id="3" name="Título 2"/>
          <p:cNvSpPr>
            <a:spLocks noGrp="1"/>
          </p:cNvSpPr>
          <p:nvPr>
            <p:ph type="title"/>
          </p:nvPr>
        </p:nvSpPr>
        <p:spPr/>
        <p:txBody>
          <a:bodyPr/>
          <a:lstStyle/>
          <a:p>
            <a:pPr algn="ctr"/>
            <a:r>
              <a:rPr lang="pt-BR" dirty="0" err="1" smtClean="0"/>
              <a:t>TAGs</a:t>
            </a:r>
            <a:r>
              <a:rPr lang="pt-BR" dirty="0" smtClean="0"/>
              <a:t> HTML</a:t>
            </a:r>
            <a:endParaRPr lang="pt-BR" dirty="0"/>
          </a:p>
        </p:txBody>
      </p:sp>
      <p:sp>
        <p:nvSpPr>
          <p:cNvPr id="5" name="Slide Number Placeholder 4"/>
          <p:cNvSpPr>
            <a:spLocks noGrp="1"/>
          </p:cNvSpPr>
          <p:nvPr>
            <p:ph type="sldNum" sz="quarter" idx="12"/>
          </p:nvPr>
        </p:nvSpPr>
        <p:spPr/>
        <p:txBody>
          <a:bodyPr/>
          <a:lstStyle/>
          <a:p>
            <a:fld id="{64B04174-04F1-4CFC-A68E-9D1BC206F645}" type="slidenum">
              <a:rPr lang="pt-BR" smtClean="0"/>
              <a:pPr/>
              <a:t>71</a:t>
            </a:fld>
            <a:endParaRPr lang="pt-BR"/>
          </a:p>
        </p:txBody>
      </p:sp>
    </p:spTree>
    <p:extLst>
      <p:ext uri="{BB962C8B-B14F-4D97-AF65-F5344CB8AC3E}">
        <p14:creationId xmlns:p14="http://schemas.microsoft.com/office/powerpoint/2010/main" val="613221306"/>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noAutofit/>
          </a:bodyPr>
          <a:lstStyle/>
          <a:p>
            <a:pPr lvl="0" algn="just">
              <a:lnSpc>
                <a:spcPct val="170000"/>
              </a:lnSpc>
            </a:pPr>
            <a:r>
              <a:rPr lang="pt-BR" sz="1800" b="1" dirty="0" smtClean="0"/>
              <a:t>&lt;</a:t>
            </a:r>
            <a:r>
              <a:rPr lang="pt-BR" sz="1800" b="1" dirty="0" err="1" smtClean="0"/>
              <a:t>img</a:t>
            </a:r>
            <a:r>
              <a:rPr lang="pt-BR" sz="1800" b="1" dirty="0" smtClean="0"/>
              <a:t> </a:t>
            </a:r>
            <a:r>
              <a:rPr lang="pt-BR" sz="1800" b="1" dirty="0" err="1" smtClean="0"/>
              <a:t>align</a:t>
            </a:r>
            <a:r>
              <a:rPr lang="pt-BR" sz="1800" b="1" dirty="0" smtClean="0"/>
              <a:t>&gt;</a:t>
            </a:r>
            <a:r>
              <a:rPr lang="pt-BR" sz="1800" dirty="0" smtClean="0"/>
              <a:t>:</a:t>
            </a:r>
          </a:p>
          <a:p>
            <a:pPr lvl="2" algn="just">
              <a:lnSpc>
                <a:spcPct val="170000"/>
              </a:lnSpc>
              <a:buNone/>
            </a:pPr>
            <a:endParaRPr lang="en-US" sz="1400" dirty="0" smtClean="0"/>
          </a:p>
          <a:p>
            <a:pPr lvl="2" algn="just">
              <a:lnSpc>
                <a:spcPct val="170000"/>
              </a:lnSpc>
              <a:buNone/>
            </a:pPr>
            <a:endParaRPr lang="en-US" sz="1400" dirty="0" smtClean="0"/>
          </a:p>
          <a:p>
            <a:pPr lvl="2" algn="just">
              <a:lnSpc>
                <a:spcPct val="170000"/>
              </a:lnSpc>
              <a:buNone/>
            </a:pPr>
            <a:endParaRPr lang="en-US" sz="1400" dirty="0" smtClean="0"/>
          </a:p>
        </p:txBody>
      </p:sp>
      <p:sp>
        <p:nvSpPr>
          <p:cNvPr id="3" name="Título 2"/>
          <p:cNvSpPr>
            <a:spLocks noGrp="1"/>
          </p:cNvSpPr>
          <p:nvPr>
            <p:ph type="title"/>
          </p:nvPr>
        </p:nvSpPr>
        <p:spPr/>
        <p:txBody>
          <a:bodyPr/>
          <a:lstStyle/>
          <a:p>
            <a:pPr algn="ctr"/>
            <a:r>
              <a:rPr lang="pt-BR" dirty="0" err="1" smtClean="0"/>
              <a:t>TAGs</a:t>
            </a:r>
            <a:r>
              <a:rPr lang="pt-BR" dirty="0" smtClean="0"/>
              <a:t> HTML</a:t>
            </a:r>
            <a:endParaRPr lang="pt-BR" dirty="0"/>
          </a:p>
        </p:txBody>
      </p:sp>
      <p:sp>
        <p:nvSpPr>
          <p:cNvPr id="5" name="Retângulo de cantos arredondados 4"/>
          <p:cNvSpPr/>
          <p:nvPr/>
        </p:nvSpPr>
        <p:spPr>
          <a:xfrm>
            <a:off x="2500298" y="3000372"/>
            <a:ext cx="4357718" cy="1143008"/>
          </a:xfrm>
          <a:prstGeom prst="roundRect">
            <a:avLst/>
          </a:prstGeom>
          <a:solidFill>
            <a:schemeClr val="accent2"/>
          </a:solidFill>
          <a:ln w="12700">
            <a:solidFill>
              <a:schemeClr val="bg2"/>
            </a:solidFill>
          </a:ln>
          <a:effectLst>
            <a:innerShdw blurRad="114300">
              <a:prstClr val="black"/>
            </a:innerShdw>
            <a:reflection blurRad="6350" stA="50000" endA="300" endPos="5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000" dirty="0" smtClean="0">
                <a:solidFill>
                  <a:schemeClr val="bg1"/>
                </a:solidFill>
                <a:effectLst>
                  <a:glow rad="228600">
                    <a:schemeClr val="accent1">
                      <a:satMod val="175000"/>
                      <a:alpha val="40000"/>
                    </a:schemeClr>
                  </a:glow>
                </a:effectLst>
              </a:rPr>
              <a:t>Demonstração</a:t>
            </a:r>
            <a:endParaRPr lang="pt-BR" sz="2000" dirty="0">
              <a:solidFill>
                <a:schemeClr val="bg1"/>
              </a:solidFill>
              <a:effectLst>
                <a:glow rad="228600">
                  <a:schemeClr val="accent1">
                    <a:satMod val="175000"/>
                    <a:alpha val="40000"/>
                  </a:schemeClr>
                </a:glow>
              </a:effectLst>
            </a:endParaRPr>
          </a:p>
        </p:txBody>
      </p:sp>
      <p:sp>
        <p:nvSpPr>
          <p:cNvPr id="6" name="Slide Number Placeholder 5"/>
          <p:cNvSpPr>
            <a:spLocks noGrp="1"/>
          </p:cNvSpPr>
          <p:nvPr>
            <p:ph type="sldNum" sz="quarter" idx="12"/>
          </p:nvPr>
        </p:nvSpPr>
        <p:spPr/>
        <p:txBody>
          <a:bodyPr/>
          <a:lstStyle/>
          <a:p>
            <a:fld id="{64B04174-04F1-4CFC-A68E-9D1BC206F645}" type="slidenum">
              <a:rPr lang="pt-BR" smtClean="0"/>
              <a:pPr/>
              <a:t>72</a:t>
            </a:fld>
            <a:endParaRPr lang="pt-BR"/>
          </a:p>
        </p:txBody>
      </p:sp>
    </p:spTree>
    <p:extLst>
      <p:ext uri="{BB962C8B-B14F-4D97-AF65-F5344CB8AC3E}">
        <p14:creationId xmlns:p14="http://schemas.microsoft.com/office/powerpoint/2010/main" val="1033815181"/>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3" cstate="print"/>
          <a:srcRect/>
          <a:stretch>
            <a:fillRect/>
          </a:stretch>
        </p:blipFill>
        <p:spPr bwMode="auto">
          <a:xfrm>
            <a:off x="571472" y="1857364"/>
            <a:ext cx="8160838" cy="4714908"/>
          </a:xfrm>
          <a:prstGeom prst="rect">
            <a:avLst/>
          </a:prstGeom>
          <a:ln>
            <a:noFill/>
          </a:ln>
          <a:effectLst>
            <a:outerShdw blurRad="292100" dist="139700" dir="2700000" algn="tl" rotWithShape="0">
              <a:srgbClr val="333333">
                <a:alpha val="65000"/>
              </a:srgbClr>
            </a:outerShdw>
          </a:effectLst>
        </p:spPr>
      </p:pic>
      <p:sp>
        <p:nvSpPr>
          <p:cNvPr id="6" name="Espaço Reservado para Conteúdo 1"/>
          <p:cNvSpPr txBox="1">
            <a:spLocks/>
          </p:cNvSpPr>
          <p:nvPr/>
        </p:nvSpPr>
        <p:spPr>
          <a:xfrm>
            <a:off x="457200" y="1226546"/>
            <a:ext cx="8229600" cy="4525963"/>
          </a:xfrm>
          <a:prstGeom prst="rect">
            <a:avLst/>
          </a:prstGeom>
        </p:spPr>
        <p:txBody>
          <a:bodyPr vert="horz" lIns="45720" rIns="45720">
            <a:noAutofit/>
          </a:bodyPr>
          <a:lstStyle>
            <a:lvl1pPr marL="0" marR="64008" indent="0" algn="r" rtl="0" eaLnBrk="1" latinLnBrk="0" hangingPunct="1">
              <a:spcBef>
                <a:spcPts val="400"/>
              </a:spcBef>
              <a:spcAft>
                <a:spcPts val="0"/>
              </a:spcAft>
              <a:buClr>
                <a:schemeClr val="accent1"/>
              </a:buClr>
              <a:buSzPct val="68000"/>
              <a:buFont typeface="Wingdings 3"/>
              <a:buNone/>
              <a:defRPr kumimoji="0" sz="2700" kern="1200">
                <a:solidFill>
                  <a:schemeClr val="tx2"/>
                </a:solidFill>
                <a:latin typeface="+mn-lt"/>
                <a:ea typeface="+mn-ea"/>
                <a:cs typeface="+mn-cs"/>
              </a:defRPr>
            </a:lvl1pPr>
            <a:lvl2pPr marL="457200" indent="0" algn="ctr" rtl="0" eaLnBrk="1" latinLnBrk="0" hangingPunct="1">
              <a:spcBef>
                <a:spcPts val="324"/>
              </a:spcBef>
              <a:buClr>
                <a:schemeClr val="accent1"/>
              </a:buClr>
              <a:buFont typeface="Verdana"/>
              <a:buNone/>
              <a:defRPr kumimoji="0" sz="2300" kern="1200">
                <a:solidFill>
                  <a:schemeClr val="tx1"/>
                </a:solidFill>
                <a:latin typeface="+mn-lt"/>
                <a:ea typeface="+mn-ea"/>
                <a:cs typeface="+mn-cs"/>
              </a:defRPr>
            </a:lvl2pPr>
            <a:lvl3pPr marL="914400" indent="0" algn="ctr" rtl="0" eaLnBrk="1" latinLnBrk="0" hangingPunct="1">
              <a:spcBef>
                <a:spcPts val="350"/>
              </a:spcBef>
              <a:buClr>
                <a:schemeClr val="accent2"/>
              </a:buClr>
              <a:buSzPct val="100000"/>
              <a:buFont typeface="Wingdings 2"/>
              <a:buNone/>
              <a:defRPr kumimoji="0" sz="2100" kern="1200">
                <a:solidFill>
                  <a:schemeClr val="tx1"/>
                </a:solidFill>
                <a:latin typeface="+mn-lt"/>
                <a:ea typeface="+mn-ea"/>
                <a:cs typeface="+mn-cs"/>
              </a:defRPr>
            </a:lvl3pPr>
            <a:lvl4pPr marL="1371600" indent="0" algn="ctr" rtl="0" eaLnBrk="1" latinLnBrk="0" hangingPunct="1">
              <a:spcBef>
                <a:spcPts val="350"/>
              </a:spcBef>
              <a:buClr>
                <a:schemeClr val="accent2"/>
              </a:buClr>
              <a:buFont typeface="Wingdings 2"/>
              <a:buNone/>
              <a:defRPr kumimoji="0" sz="1900" kern="1200">
                <a:solidFill>
                  <a:schemeClr val="tx1"/>
                </a:solidFill>
                <a:latin typeface="+mn-lt"/>
                <a:ea typeface="+mn-ea"/>
                <a:cs typeface="+mn-cs"/>
              </a:defRPr>
            </a:lvl4pPr>
            <a:lvl5pPr marL="1828800" indent="0" algn="ctr" rtl="0" eaLnBrk="1" latinLnBrk="0" hangingPunct="1">
              <a:spcBef>
                <a:spcPts val="350"/>
              </a:spcBef>
              <a:buClr>
                <a:schemeClr val="accent2"/>
              </a:buClr>
              <a:buFont typeface="Wingdings 2"/>
              <a:buNone/>
              <a:defRPr kumimoji="0" sz="1800" kern="1200">
                <a:solidFill>
                  <a:schemeClr val="tx1"/>
                </a:solidFill>
                <a:latin typeface="+mn-lt"/>
                <a:ea typeface="+mn-ea"/>
                <a:cs typeface="+mn-cs"/>
              </a:defRPr>
            </a:lvl5pPr>
            <a:lvl6pPr marL="2286000" indent="0" algn="ctr" rtl="0" eaLnBrk="1" latinLnBrk="0" hangingPunct="1">
              <a:spcBef>
                <a:spcPts val="350"/>
              </a:spcBef>
              <a:buClr>
                <a:schemeClr val="accent3"/>
              </a:buClr>
              <a:buFont typeface="Wingdings 2"/>
              <a:buNone/>
              <a:defRPr kumimoji="0" sz="1800" kern="1200">
                <a:solidFill>
                  <a:schemeClr val="tx1"/>
                </a:solidFill>
                <a:latin typeface="+mn-lt"/>
                <a:ea typeface="+mn-ea"/>
                <a:cs typeface="+mn-cs"/>
              </a:defRPr>
            </a:lvl6pPr>
            <a:lvl7pPr marL="2743200" indent="0" algn="ctr" rtl="0" eaLnBrk="1" latinLnBrk="0" hangingPunct="1">
              <a:spcBef>
                <a:spcPts val="350"/>
              </a:spcBef>
              <a:buClr>
                <a:schemeClr val="accent3"/>
              </a:buClr>
              <a:buFont typeface="Wingdings 2"/>
              <a:buNone/>
              <a:defRPr kumimoji="0" sz="1600" kern="1200">
                <a:solidFill>
                  <a:schemeClr val="tx1"/>
                </a:solidFill>
                <a:latin typeface="+mn-lt"/>
                <a:ea typeface="+mn-ea"/>
                <a:cs typeface="+mn-cs"/>
              </a:defRPr>
            </a:lvl7pPr>
            <a:lvl8pPr marL="3200400" indent="0" algn="ctr" rtl="0" eaLnBrk="1" latinLnBrk="0" hangingPunct="1">
              <a:spcBef>
                <a:spcPts val="350"/>
              </a:spcBef>
              <a:buClr>
                <a:schemeClr val="accent3"/>
              </a:buClr>
              <a:buFont typeface="Wingdings 2"/>
              <a:buNone/>
              <a:defRPr kumimoji="0" sz="1600" kern="1200">
                <a:solidFill>
                  <a:schemeClr val="tx1"/>
                </a:solidFill>
                <a:latin typeface="+mn-lt"/>
                <a:ea typeface="+mn-ea"/>
                <a:cs typeface="+mn-cs"/>
              </a:defRPr>
            </a:lvl8pPr>
            <a:lvl9pPr marL="3657600" indent="0" algn="ctr" rtl="0" eaLnBrk="1" latinLnBrk="0" hangingPunct="1">
              <a:spcBef>
                <a:spcPts val="350"/>
              </a:spcBef>
              <a:buClr>
                <a:schemeClr val="accent3"/>
              </a:buClr>
              <a:buFont typeface="Wingdings 2"/>
              <a:buNone/>
              <a:defRPr kumimoji="0" sz="1600" kern="1200" baseline="0">
                <a:solidFill>
                  <a:schemeClr val="tx1"/>
                </a:solidFill>
                <a:latin typeface="+mn-lt"/>
                <a:ea typeface="+mn-ea"/>
                <a:cs typeface="+mn-cs"/>
              </a:defRPr>
            </a:lvl9pPr>
            <a:extLst/>
          </a:lstStyle>
          <a:p>
            <a:pPr algn="just">
              <a:lnSpc>
                <a:spcPct val="170000"/>
              </a:lnSpc>
            </a:pPr>
            <a:r>
              <a:rPr lang="en-US" sz="1800" dirty="0" err="1" smtClean="0"/>
              <a:t>Construa</a:t>
            </a:r>
            <a:r>
              <a:rPr lang="en-US" sz="1800" dirty="0" smtClean="0"/>
              <a:t> </a:t>
            </a:r>
            <a:r>
              <a:rPr lang="en-US" sz="1800" dirty="0" err="1" smtClean="0"/>
              <a:t>uma</a:t>
            </a:r>
            <a:r>
              <a:rPr lang="en-US" sz="1800" dirty="0" smtClean="0"/>
              <a:t> </a:t>
            </a:r>
            <a:r>
              <a:rPr lang="en-US" sz="1800" dirty="0" err="1" smtClean="0"/>
              <a:t>página</a:t>
            </a:r>
            <a:r>
              <a:rPr lang="en-US" sz="1800" dirty="0" smtClean="0"/>
              <a:t> HTML </a:t>
            </a:r>
            <a:r>
              <a:rPr lang="en-US" sz="1800" dirty="0" err="1" smtClean="0"/>
              <a:t>capaz</a:t>
            </a:r>
            <a:r>
              <a:rPr lang="en-US" sz="1800" dirty="0" smtClean="0"/>
              <a:t> de </a:t>
            </a:r>
            <a:r>
              <a:rPr lang="en-US" sz="1800" dirty="0" err="1" smtClean="0"/>
              <a:t>produzir</a:t>
            </a:r>
            <a:r>
              <a:rPr lang="en-US" sz="1800" dirty="0" smtClean="0"/>
              <a:t> o </a:t>
            </a:r>
            <a:r>
              <a:rPr lang="en-US" sz="1800" dirty="0" err="1" smtClean="0"/>
              <a:t>efeito</a:t>
            </a:r>
            <a:r>
              <a:rPr lang="en-US" sz="1800" dirty="0" smtClean="0"/>
              <a:t> </a:t>
            </a:r>
            <a:r>
              <a:rPr lang="en-US" sz="1800" dirty="0" err="1" smtClean="0"/>
              <a:t>abaixo</a:t>
            </a:r>
            <a:r>
              <a:rPr lang="en-US" sz="1800" dirty="0" smtClean="0"/>
              <a:t>:</a:t>
            </a:r>
            <a:endParaRPr lang="en-US" sz="1400" dirty="0" smtClean="0"/>
          </a:p>
          <a:p>
            <a:pPr lvl="2" algn="just">
              <a:lnSpc>
                <a:spcPct val="170000"/>
              </a:lnSpc>
            </a:pPr>
            <a:endParaRPr lang="en-US" sz="1400" dirty="0" smtClean="0"/>
          </a:p>
          <a:p>
            <a:pPr lvl="2" algn="just">
              <a:lnSpc>
                <a:spcPct val="170000"/>
              </a:lnSpc>
            </a:pPr>
            <a:endParaRPr lang="en-US" sz="1400" dirty="0" smtClean="0"/>
          </a:p>
        </p:txBody>
      </p:sp>
      <p:sp>
        <p:nvSpPr>
          <p:cNvPr id="7" name="Título 3"/>
          <p:cNvSpPr txBox="1">
            <a:spLocks/>
          </p:cNvSpPr>
          <p:nvPr/>
        </p:nvSpPr>
        <p:spPr>
          <a:xfrm>
            <a:off x="544016" y="201694"/>
            <a:ext cx="7772400" cy="1082056"/>
          </a:xfrm>
          <a:prstGeom prst="rect">
            <a:avLst/>
          </a:prstGeom>
        </p:spPr>
        <p:txBody>
          <a:bodyPr vert="horz" rtlCol="0" anchor="ctr">
            <a:normAutofit/>
            <a:scene3d>
              <a:camera prst="orthographicFront"/>
              <a:lightRig rig="soft" dir="tl">
                <a:rot lat="0" lon="0" rev="0"/>
              </a:lightRig>
            </a:scene3d>
            <a:sp3d contourW="25400" prstMaterial="matte">
              <a:bevelT w="25400" h="55880" prst="artDeco"/>
              <a:contourClr>
                <a:schemeClr val="accent2">
                  <a:tint val="20000"/>
                </a:schemeClr>
              </a:contourClr>
            </a:sp3d>
          </a:bodyPr>
          <a:lst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a:lstStyle>
          <a:p>
            <a:pPr algn="ctr"/>
            <a:r>
              <a:rPr lang="pt-BR" dirty="0" smtClean="0">
                <a:solidFill>
                  <a:srgbClr val="C00000"/>
                </a:solidFill>
              </a:rPr>
              <a:t>Exercício: Laboratório</a:t>
            </a:r>
            <a:endParaRPr lang="pt-BR" dirty="0">
              <a:solidFill>
                <a:srgbClr val="C00000"/>
              </a:solidFill>
            </a:endParaRPr>
          </a:p>
        </p:txBody>
      </p:sp>
      <p:pic>
        <p:nvPicPr>
          <p:cNvPr id="8" name="Picture 2" descr="http://vignette1.wikia.nocookie.net/battlezone/images/9/99/Pc_icon.png/revision/latest?cb=20150211172448"/>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66943" y="99947"/>
            <a:ext cx="1248073" cy="1248073"/>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p:cNvSpPr>
            <a:spLocks noGrp="1"/>
          </p:cNvSpPr>
          <p:nvPr>
            <p:ph type="sldNum" sz="quarter" idx="12"/>
          </p:nvPr>
        </p:nvSpPr>
        <p:spPr/>
        <p:txBody>
          <a:bodyPr/>
          <a:lstStyle/>
          <a:p>
            <a:fld id="{64B04174-04F1-4CFC-A68E-9D1BC206F645}" type="slidenum">
              <a:rPr lang="pt-BR" smtClean="0"/>
              <a:pPr/>
              <a:t>73</a:t>
            </a:fld>
            <a:endParaRPr lang="pt-BR"/>
          </a:p>
        </p:txBody>
      </p:sp>
    </p:spTree>
    <p:extLst>
      <p:ext uri="{BB962C8B-B14F-4D97-AF65-F5344CB8AC3E}">
        <p14:creationId xmlns:p14="http://schemas.microsoft.com/office/powerpoint/2010/main" val="2310083137"/>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3" cstate="print"/>
          <a:srcRect/>
          <a:stretch>
            <a:fillRect/>
          </a:stretch>
        </p:blipFill>
        <p:spPr bwMode="auto">
          <a:xfrm>
            <a:off x="571472" y="1857364"/>
            <a:ext cx="8160838" cy="4714908"/>
          </a:xfrm>
          <a:prstGeom prst="rect">
            <a:avLst/>
          </a:prstGeom>
          <a:ln>
            <a:noFill/>
          </a:ln>
          <a:effectLst>
            <a:outerShdw blurRad="292100" dist="139700" dir="2700000" algn="tl" rotWithShape="0">
              <a:srgbClr val="333333">
                <a:alpha val="65000"/>
              </a:srgbClr>
            </a:outerShdw>
          </a:effectLst>
        </p:spPr>
      </p:pic>
      <p:sp>
        <p:nvSpPr>
          <p:cNvPr id="8" name="Espaço Reservado para Conteúdo 1"/>
          <p:cNvSpPr txBox="1">
            <a:spLocks/>
          </p:cNvSpPr>
          <p:nvPr/>
        </p:nvSpPr>
        <p:spPr>
          <a:xfrm>
            <a:off x="457200" y="1226546"/>
            <a:ext cx="8229600" cy="4525963"/>
          </a:xfrm>
          <a:prstGeom prst="rect">
            <a:avLst/>
          </a:prstGeom>
        </p:spPr>
        <p:txBody>
          <a:bodyPr vert="horz" lIns="45720" rIns="45720">
            <a:noAutofit/>
          </a:bodyPr>
          <a:lstStyle>
            <a:lvl1pPr marL="0" marR="64008" indent="0" algn="r" rtl="0" eaLnBrk="1" latinLnBrk="0" hangingPunct="1">
              <a:spcBef>
                <a:spcPts val="400"/>
              </a:spcBef>
              <a:spcAft>
                <a:spcPts val="0"/>
              </a:spcAft>
              <a:buClr>
                <a:schemeClr val="accent1"/>
              </a:buClr>
              <a:buSzPct val="68000"/>
              <a:buFont typeface="Wingdings 3"/>
              <a:buNone/>
              <a:defRPr kumimoji="0" sz="2700" kern="1200">
                <a:solidFill>
                  <a:schemeClr val="tx2"/>
                </a:solidFill>
                <a:latin typeface="+mn-lt"/>
                <a:ea typeface="+mn-ea"/>
                <a:cs typeface="+mn-cs"/>
              </a:defRPr>
            </a:lvl1pPr>
            <a:lvl2pPr marL="457200" indent="0" algn="ctr" rtl="0" eaLnBrk="1" latinLnBrk="0" hangingPunct="1">
              <a:spcBef>
                <a:spcPts val="324"/>
              </a:spcBef>
              <a:buClr>
                <a:schemeClr val="accent1"/>
              </a:buClr>
              <a:buFont typeface="Verdana"/>
              <a:buNone/>
              <a:defRPr kumimoji="0" sz="2300" kern="1200">
                <a:solidFill>
                  <a:schemeClr val="tx1"/>
                </a:solidFill>
                <a:latin typeface="+mn-lt"/>
                <a:ea typeface="+mn-ea"/>
                <a:cs typeface="+mn-cs"/>
              </a:defRPr>
            </a:lvl2pPr>
            <a:lvl3pPr marL="914400" indent="0" algn="ctr" rtl="0" eaLnBrk="1" latinLnBrk="0" hangingPunct="1">
              <a:spcBef>
                <a:spcPts val="350"/>
              </a:spcBef>
              <a:buClr>
                <a:schemeClr val="accent2"/>
              </a:buClr>
              <a:buSzPct val="100000"/>
              <a:buFont typeface="Wingdings 2"/>
              <a:buNone/>
              <a:defRPr kumimoji="0" sz="2100" kern="1200">
                <a:solidFill>
                  <a:schemeClr val="tx1"/>
                </a:solidFill>
                <a:latin typeface="+mn-lt"/>
                <a:ea typeface="+mn-ea"/>
                <a:cs typeface="+mn-cs"/>
              </a:defRPr>
            </a:lvl3pPr>
            <a:lvl4pPr marL="1371600" indent="0" algn="ctr" rtl="0" eaLnBrk="1" latinLnBrk="0" hangingPunct="1">
              <a:spcBef>
                <a:spcPts val="350"/>
              </a:spcBef>
              <a:buClr>
                <a:schemeClr val="accent2"/>
              </a:buClr>
              <a:buFont typeface="Wingdings 2"/>
              <a:buNone/>
              <a:defRPr kumimoji="0" sz="1900" kern="1200">
                <a:solidFill>
                  <a:schemeClr val="tx1"/>
                </a:solidFill>
                <a:latin typeface="+mn-lt"/>
                <a:ea typeface="+mn-ea"/>
                <a:cs typeface="+mn-cs"/>
              </a:defRPr>
            </a:lvl4pPr>
            <a:lvl5pPr marL="1828800" indent="0" algn="ctr" rtl="0" eaLnBrk="1" latinLnBrk="0" hangingPunct="1">
              <a:spcBef>
                <a:spcPts val="350"/>
              </a:spcBef>
              <a:buClr>
                <a:schemeClr val="accent2"/>
              </a:buClr>
              <a:buFont typeface="Wingdings 2"/>
              <a:buNone/>
              <a:defRPr kumimoji="0" sz="1800" kern="1200">
                <a:solidFill>
                  <a:schemeClr val="tx1"/>
                </a:solidFill>
                <a:latin typeface="+mn-lt"/>
                <a:ea typeface="+mn-ea"/>
                <a:cs typeface="+mn-cs"/>
              </a:defRPr>
            </a:lvl5pPr>
            <a:lvl6pPr marL="2286000" indent="0" algn="ctr" rtl="0" eaLnBrk="1" latinLnBrk="0" hangingPunct="1">
              <a:spcBef>
                <a:spcPts val="350"/>
              </a:spcBef>
              <a:buClr>
                <a:schemeClr val="accent3"/>
              </a:buClr>
              <a:buFont typeface="Wingdings 2"/>
              <a:buNone/>
              <a:defRPr kumimoji="0" sz="1800" kern="1200">
                <a:solidFill>
                  <a:schemeClr val="tx1"/>
                </a:solidFill>
                <a:latin typeface="+mn-lt"/>
                <a:ea typeface="+mn-ea"/>
                <a:cs typeface="+mn-cs"/>
              </a:defRPr>
            </a:lvl6pPr>
            <a:lvl7pPr marL="2743200" indent="0" algn="ctr" rtl="0" eaLnBrk="1" latinLnBrk="0" hangingPunct="1">
              <a:spcBef>
                <a:spcPts val="350"/>
              </a:spcBef>
              <a:buClr>
                <a:schemeClr val="accent3"/>
              </a:buClr>
              <a:buFont typeface="Wingdings 2"/>
              <a:buNone/>
              <a:defRPr kumimoji="0" sz="1600" kern="1200">
                <a:solidFill>
                  <a:schemeClr val="tx1"/>
                </a:solidFill>
                <a:latin typeface="+mn-lt"/>
                <a:ea typeface="+mn-ea"/>
                <a:cs typeface="+mn-cs"/>
              </a:defRPr>
            </a:lvl7pPr>
            <a:lvl8pPr marL="3200400" indent="0" algn="ctr" rtl="0" eaLnBrk="1" latinLnBrk="0" hangingPunct="1">
              <a:spcBef>
                <a:spcPts val="350"/>
              </a:spcBef>
              <a:buClr>
                <a:schemeClr val="accent3"/>
              </a:buClr>
              <a:buFont typeface="Wingdings 2"/>
              <a:buNone/>
              <a:defRPr kumimoji="0" sz="1600" kern="1200">
                <a:solidFill>
                  <a:schemeClr val="tx1"/>
                </a:solidFill>
                <a:latin typeface="+mn-lt"/>
                <a:ea typeface="+mn-ea"/>
                <a:cs typeface="+mn-cs"/>
              </a:defRPr>
            </a:lvl8pPr>
            <a:lvl9pPr marL="3657600" indent="0" algn="ctr" rtl="0" eaLnBrk="1" latinLnBrk="0" hangingPunct="1">
              <a:spcBef>
                <a:spcPts val="350"/>
              </a:spcBef>
              <a:buClr>
                <a:schemeClr val="accent3"/>
              </a:buClr>
              <a:buFont typeface="Wingdings 2"/>
              <a:buNone/>
              <a:defRPr kumimoji="0" sz="1600" kern="1200" baseline="0">
                <a:solidFill>
                  <a:schemeClr val="tx1"/>
                </a:solidFill>
                <a:latin typeface="+mn-lt"/>
                <a:ea typeface="+mn-ea"/>
                <a:cs typeface="+mn-cs"/>
              </a:defRPr>
            </a:lvl9pPr>
            <a:extLst/>
          </a:lstStyle>
          <a:p>
            <a:pPr algn="just">
              <a:lnSpc>
                <a:spcPct val="170000"/>
              </a:lnSpc>
            </a:pPr>
            <a:r>
              <a:rPr lang="en-US" sz="1800" dirty="0" err="1" smtClean="0"/>
              <a:t>Construa</a:t>
            </a:r>
            <a:r>
              <a:rPr lang="en-US" sz="1800" dirty="0" smtClean="0"/>
              <a:t> </a:t>
            </a:r>
            <a:r>
              <a:rPr lang="en-US" sz="1800" dirty="0" err="1" smtClean="0"/>
              <a:t>uma</a:t>
            </a:r>
            <a:r>
              <a:rPr lang="en-US" sz="1800" dirty="0" smtClean="0"/>
              <a:t> </a:t>
            </a:r>
            <a:r>
              <a:rPr lang="en-US" sz="1800" dirty="0" err="1" smtClean="0"/>
              <a:t>página</a:t>
            </a:r>
            <a:r>
              <a:rPr lang="en-US" sz="1800" dirty="0" smtClean="0"/>
              <a:t> HTML </a:t>
            </a:r>
            <a:r>
              <a:rPr lang="en-US" sz="1800" dirty="0" err="1" smtClean="0"/>
              <a:t>capaz</a:t>
            </a:r>
            <a:r>
              <a:rPr lang="en-US" sz="1800" dirty="0" smtClean="0"/>
              <a:t> de </a:t>
            </a:r>
            <a:r>
              <a:rPr lang="en-US" sz="1800" dirty="0" err="1" smtClean="0"/>
              <a:t>produzir</a:t>
            </a:r>
            <a:r>
              <a:rPr lang="en-US" sz="1800" dirty="0" smtClean="0"/>
              <a:t> o </a:t>
            </a:r>
            <a:r>
              <a:rPr lang="en-US" sz="1800" dirty="0" err="1" smtClean="0"/>
              <a:t>efeito</a:t>
            </a:r>
            <a:r>
              <a:rPr lang="en-US" sz="1800" dirty="0" smtClean="0"/>
              <a:t> </a:t>
            </a:r>
            <a:r>
              <a:rPr lang="en-US" sz="1800" dirty="0" err="1" smtClean="0"/>
              <a:t>abaixo</a:t>
            </a:r>
            <a:r>
              <a:rPr lang="en-US" sz="1800" dirty="0" smtClean="0"/>
              <a:t>:</a:t>
            </a:r>
            <a:endParaRPr lang="en-US" sz="1400" dirty="0" smtClean="0"/>
          </a:p>
          <a:p>
            <a:pPr lvl="2" algn="just">
              <a:lnSpc>
                <a:spcPct val="170000"/>
              </a:lnSpc>
            </a:pPr>
            <a:endParaRPr lang="en-US" sz="1400" dirty="0" smtClean="0"/>
          </a:p>
          <a:p>
            <a:pPr lvl="2" algn="just">
              <a:lnSpc>
                <a:spcPct val="170000"/>
              </a:lnSpc>
            </a:pPr>
            <a:endParaRPr lang="en-US" sz="1400" dirty="0" smtClean="0"/>
          </a:p>
        </p:txBody>
      </p:sp>
      <p:sp>
        <p:nvSpPr>
          <p:cNvPr id="7" name="Título 3"/>
          <p:cNvSpPr txBox="1">
            <a:spLocks/>
          </p:cNvSpPr>
          <p:nvPr/>
        </p:nvSpPr>
        <p:spPr>
          <a:xfrm>
            <a:off x="544016" y="201694"/>
            <a:ext cx="7772400" cy="1082056"/>
          </a:xfrm>
          <a:prstGeom prst="rect">
            <a:avLst/>
          </a:prstGeom>
        </p:spPr>
        <p:txBody>
          <a:bodyPr vert="horz" rtlCol="0" anchor="ctr">
            <a:normAutofit/>
            <a:scene3d>
              <a:camera prst="orthographicFront"/>
              <a:lightRig rig="soft" dir="tl">
                <a:rot lat="0" lon="0" rev="0"/>
              </a:lightRig>
            </a:scene3d>
            <a:sp3d contourW="25400" prstMaterial="matte">
              <a:bevelT w="25400" h="55880" prst="artDeco"/>
              <a:contourClr>
                <a:schemeClr val="accent2">
                  <a:tint val="20000"/>
                </a:schemeClr>
              </a:contourClr>
            </a:sp3d>
          </a:bodyPr>
          <a:lst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a:lstStyle>
          <a:p>
            <a:pPr algn="ctr"/>
            <a:r>
              <a:rPr lang="pt-BR" dirty="0" smtClean="0">
                <a:solidFill>
                  <a:srgbClr val="C00000"/>
                </a:solidFill>
              </a:rPr>
              <a:t>Exercício: Laboratório</a:t>
            </a:r>
            <a:endParaRPr lang="pt-BR" dirty="0">
              <a:solidFill>
                <a:srgbClr val="C00000"/>
              </a:solidFill>
            </a:endParaRPr>
          </a:p>
        </p:txBody>
      </p:sp>
      <p:pic>
        <p:nvPicPr>
          <p:cNvPr id="9" name="Picture 2" descr="http://vignette1.wikia.nocookie.net/battlezone/images/9/99/Pc_icon.png/revision/latest?cb=20150211172448"/>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66943" y="99947"/>
            <a:ext cx="1248073" cy="1248073"/>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2"/>
          </p:nvPr>
        </p:nvSpPr>
        <p:spPr/>
        <p:txBody>
          <a:bodyPr/>
          <a:lstStyle/>
          <a:p>
            <a:fld id="{64B04174-04F1-4CFC-A68E-9D1BC206F645}" type="slidenum">
              <a:rPr lang="pt-BR" smtClean="0"/>
              <a:pPr/>
              <a:t>74</a:t>
            </a:fld>
            <a:endParaRPr lang="pt-BR"/>
          </a:p>
        </p:txBody>
      </p:sp>
    </p:spTree>
    <p:extLst>
      <p:ext uri="{BB962C8B-B14F-4D97-AF65-F5344CB8AC3E}">
        <p14:creationId xmlns:p14="http://schemas.microsoft.com/office/powerpoint/2010/main" val="1085933921"/>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Conteúdo 1"/>
          <p:cNvSpPr txBox="1">
            <a:spLocks/>
          </p:cNvSpPr>
          <p:nvPr/>
        </p:nvSpPr>
        <p:spPr>
          <a:xfrm>
            <a:off x="437274" y="1268760"/>
            <a:ext cx="8229600" cy="4525963"/>
          </a:xfrm>
          <a:prstGeom prst="rect">
            <a:avLst/>
          </a:prstGeom>
        </p:spPr>
        <p:txBody>
          <a:bodyPr vert="horz" lIns="45720" rIns="45720">
            <a:noAutofit/>
          </a:bodyPr>
          <a:lstStyle>
            <a:lvl1pPr marL="0" marR="64008" indent="0" algn="r" rtl="0" eaLnBrk="1" latinLnBrk="0" hangingPunct="1">
              <a:spcBef>
                <a:spcPts val="400"/>
              </a:spcBef>
              <a:spcAft>
                <a:spcPts val="0"/>
              </a:spcAft>
              <a:buClr>
                <a:schemeClr val="accent1"/>
              </a:buClr>
              <a:buSzPct val="68000"/>
              <a:buFont typeface="Wingdings 3"/>
              <a:buNone/>
              <a:defRPr kumimoji="0" sz="2700" kern="1200">
                <a:solidFill>
                  <a:schemeClr val="tx2"/>
                </a:solidFill>
                <a:latin typeface="+mn-lt"/>
                <a:ea typeface="+mn-ea"/>
                <a:cs typeface="+mn-cs"/>
              </a:defRPr>
            </a:lvl1pPr>
            <a:lvl2pPr marL="457200" indent="0" algn="ctr" rtl="0" eaLnBrk="1" latinLnBrk="0" hangingPunct="1">
              <a:spcBef>
                <a:spcPts val="324"/>
              </a:spcBef>
              <a:buClr>
                <a:schemeClr val="accent1"/>
              </a:buClr>
              <a:buFont typeface="Verdana"/>
              <a:buNone/>
              <a:defRPr kumimoji="0" sz="2300" kern="1200">
                <a:solidFill>
                  <a:schemeClr val="tx1"/>
                </a:solidFill>
                <a:latin typeface="+mn-lt"/>
                <a:ea typeface="+mn-ea"/>
                <a:cs typeface="+mn-cs"/>
              </a:defRPr>
            </a:lvl2pPr>
            <a:lvl3pPr marL="914400" indent="0" algn="ctr" rtl="0" eaLnBrk="1" latinLnBrk="0" hangingPunct="1">
              <a:spcBef>
                <a:spcPts val="350"/>
              </a:spcBef>
              <a:buClr>
                <a:schemeClr val="accent2"/>
              </a:buClr>
              <a:buSzPct val="100000"/>
              <a:buFont typeface="Wingdings 2"/>
              <a:buNone/>
              <a:defRPr kumimoji="0" sz="2100" kern="1200">
                <a:solidFill>
                  <a:schemeClr val="tx1"/>
                </a:solidFill>
                <a:latin typeface="+mn-lt"/>
                <a:ea typeface="+mn-ea"/>
                <a:cs typeface="+mn-cs"/>
              </a:defRPr>
            </a:lvl3pPr>
            <a:lvl4pPr marL="1371600" indent="0" algn="ctr" rtl="0" eaLnBrk="1" latinLnBrk="0" hangingPunct="1">
              <a:spcBef>
                <a:spcPts val="350"/>
              </a:spcBef>
              <a:buClr>
                <a:schemeClr val="accent2"/>
              </a:buClr>
              <a:buFont typeface="Wingdings 2"/>
              <a:buNone/>
              <a:defRPr kumimoji="0" sz="1900" kern="1200">
                <a:solidFill>
                  <a:schemeClr val="tx1"/>
                </a:solidFill>
                <a:latin typeface="+mn-lt"/>
                <a:ea typeface="+mn-ea"/>
                <a:cs typeface="+mn-cs"/>
              </a:defRPr>
            </a:lvl4pPr>
            <a:lvl5pPr marL="1828800" indent="0" algn="ctr" rtl="0" eaLnBrk="1" latinLnBrk="0" hangingPunct="1">
              <a:spcBef>
                <a:spcPts val="350"/>
              </a:spcBef>
              <a:buClr>
                <a:schemeClr val="accent2"/>
              </a:buClr>
              <a:buFont typeface="Wingdings 2"/>
              <a:buNone/>
              <a:defRPr kumimoji="0" sz="1800" kern="1200">
                <a:solidFill>
                  <a:schemeClr val="tx1"/>
                </a:solidFill>
                <a:latin typeface="+mn-lt"/>
                <a:ea typeface="+mn-ea"/>
                <a:cs typeface="+mn-cs"/>
              </a:defRPr>
            </a:lvl5pPr>
            <a:lvl6pPr marL="2286000" indent="0" algn="ctr" rtl="0" eaLnBrk="1" latinLnBrk="0" hangingPunct="1">
              <a:spcBef>
                <a:spcPts val="350"/>
              </a:spcBef>
              <a:buClr>
                <a:schemeClr val="accent3"/>
              </a:buClr>
              <a:buFont typeface="Wingdings 2"/>
              <a:buNone/>
              <a:defRPr kumimoji="0" sz="1800" kern="1200">
                <a:solidFill>
                  <a:schemeClr val="tx1"/>
                </a:solidFill>
                <a:latin typeface="+mn-lt"/>
                <a:ea typeface="+mn-ea"/>
                <a:cs typeface="+mn-cs"/>
              </a:defRPr>
            </a:lvl6pPr>
            <a:lvl7pPr marL="2743200" indent="0" algn="ctr" rtl="0" eaLnBrk="1" latinLnBrk="0" hangingPunct="1">
              <a:spcBef>
                <a:spcPts val="350"/>
              </a:spcBef>
              <a:buClr>
                <a:schemeClr val="accent3"/>
              </a:buClr>
              <a:buFont typeface="Wingdings 2"/>
              <a:buNone/>
              <a:defRPr kumimoji="0" sz="1600" kern="1200">
                <a:solidFill>
                  <a:schemeClr val="tx1"/>
                </a:solidFill>
                <a:latin typeface="+mn-lt"/>
                <a:ea typeface="+mn-ea"/>
                <a:cs typeface="+mn-cs"/>
              </a:defRPr>
            </a:lvl7pPr>
            <a:lvl8pPr marL="3200400" indent="0" algn="ctr" rtl="0" eaLnBrk="1" latinLnBrk="0" hangingPunct="1">
              <a:spcBef>
                <a:spcPts val="350"/>
              </a:spcBef>
              <a:buClr>
                <a:schemeClr val="accent3"/>
              </a:buClr>
              <a:buFont typeface="Wingdings 2"/>
              <a:buNone/>
              <a:defRPr kumimoji="0" sz="1600" kern="1200">
                <a:solidFill>
                  <a:schemeClr val="tx1"/>
                </a:solidFill>
                <a:latin typeface="+mn-lt"/>
                <a:ea typeface="+mn-ea"/>
                <a:cs typeface="+mn-cs"/>
              </a:defRPr>
            </a:lvl8pPr>
            <a:lvl9pPr marL="3657600" indent="0" algn="ctr" rtl="0" eaLnBrk="1" latinLnBrk="0" hangingPunct="1">
              <a:spcBef>
                <a:spcPts val="350"/>
              </a:spcBef>
              <a:buClr>
                <a:schemeClr val="accent3"/>
              </a:buClr>
              <a:buFont typeface="Wingdings 2"/>
              <a:buNone/>
              <a:defRPr kumimoji="0" sz="1600" kern="1200" baseline="0">
                <a:solidFill>
                  <a:schemeClr val="tx1"/>
                </a:solidFill>
                <a:latin typeface="+mn-lt"/>
                <a:ea typeface="+mn-ea"/>
                <a:cs typeface="+mn-cs"/>
              </a:defRPr>
            </a:lvl9pPr>
            <a:extLst/>
          </a:lstStyle>
          <a:p>
            <a:pPr algn="just">
              <a:lnSpc>
                <a:spcPct val="170000"/>
              </a:lnSpc>
            </a:pPr>
            <a:r>
              <a:rPr lang="en-US" sz="1800" dirty="0" err="1" smtClean="0"/>
              <a:t>Construa</a:t>
            </a:r>
            <a:r>
              <a:rPr lang="en-US" sz="1800" dirty="0" smtClean="0"/>
              <a:t> </a:t>
            </a:r>
            <a:r>
              <a:rPr lang="en-US" sz="1800" dirty="0" err="1" smtClean="0"/>
              <a:t>uma</a:t>
            </a:r>
            <a:r>
              <a:rPr lang="en-US" sz="1800" dirty="0" smtClean="0"/>
              <a:t> </a:t>
            </a:r>
            <a:r>
              <a:rPr lang="en-US" sz="1800" dirty="0" err="1" smtClean="0"/>
              <a:t>página</a:t>
            </a:r>
            <a:r>
              <a:rPr lang="en-US" sz="1800" dirty="0" smtClean="0"/>
              <a:t> HTML </a:t>
            </a:r>
            <a:r>
              <a:rPr lang="en-US" sz="1800" dirty="0" err="1" smtClean="0"/>
              <a:t>contendo</a:t>
            </a:r>
            <a:r>
              <a:rPr lang="en-US" sz="1800" dirty="0" smtClean="0"/>
              <a:t> </a:t>
            </a:r>
            <a:r>
              <a:rPr lang="en-US" sz="1800" dirty="0" err="1" smtClean="0"/>
              <a:t>uma</a:t>
            </a:r>
            <a:r>
              <a:rPr lang="en-US" sz="1800" dirty="0" smtClean="0"/>
              <a:t> </a:t>
            </a:r>
            <a:r>
              <a:rPr lang="en-US" sz="1800" dirty="0" err="1" smtClean="0"/>
              <a:t>imagem</a:t>
            </a:r>
            <a:r>
              <a:rPr lang="en-US" sz="1800" dirty="0" smtClean="0"/>
              <a:t> </a:t>
            </a:r>
            <a:r>
              <a:rPr lang="en-US" sz="1800" dirty="0" err="1" smtClean="0"/>
              <a:t>centralizada</a:t>
            </a:r>
            <a:r>
              <a:rPr lang="en-US" sz="1800" dirty="0" smtClean="0"/>
              <a:t> </a:t>
            </a:r>
            <a:r>
              <a:rPr lang="en-US" sz="1800" dirty="0" err="1" smtClean="0"/>
              <a:t>horizontalmente</a:t>
            </a:r>
            <a:r>
              <a:rPr lang="en-US" sz="1800" dirty="0" smtClean="0"/>
              <a:t> </a:t>
            </a:r>
            <a:r>
              <a:rPr lang="en-US" sz="1800" dirty="0" err="1" smtClean="0"/>
              <a:t>na</a:t>
            </a:r>
            <a:r>
              <a:rPr lang="en-US" sz="1800" dirty="0" smtClean="0"/>
              <a:t> </a:t>
            </a:r>
            <a:r>
              <a:rPr lang="en-US" sz="1800" dirty="0" err="1" smtClean="0"/>
              <a:t>janela</a:t>
            </a:r>
            <a:r>
              <a:rPr lang="en-US" sz="1800" dirty="0" smtClean="0"/>
              <a:t> do </a:t>
            </a:r>
            <a:r>
              <a:rPr lang="en-US" sz="1800" dirty="0" err="1" smtClean="0"/>
              <a:t>navegador</a:t>
            </a:r>
            <a:r>
              <a:rPr lang="en-US" sz="1800" dirty="0" smtClean="0"/>
              <a:t>.</a:t>
            </a:r>
            <a:endParaRPr lang="en-US" sz="1400" dirty="0" smtClean="0"/>
          </a:p>
          <a:p>
            <a:pPr lvl="2" algn="just">
              <a:lnSpc>
                <a:spcPct val="170000"/>
              </a:lnSpc>
            </a:pPr>
            <a:endParaRPr lang="en-US" sz="1400" dirty="0" smtClean="0"/>
          </a:p>
          <a:p>
            <a:pPr lvl="2" algn="just">
              <a:lnSpc>
                <a:spcPct val="170000"/>
              </a:lnSpc>
            </a:pPr>
            <a:endParaRPr lang="en-US" sz="1400" dirty="0" smtClean="0"/>
          </a:p>
        </p:txBody>
      </p:sp>
      <p:sp>
        <p:nvSpPr>
          <p:cNvPr id="5" name="Título 3"/>
          <p:cNvSpPr txBox="1">
            <a:spLocks/>
          </p:cNvSpPr>
          <p:nvPr/>
        </p:nvSpPr>
        <p:spPr>
          <a:xfrm>
            <a:off x="544016" y="201694"/>
            <a:ext cx="7772400" cy="1082056"/>
          </a:xfrm>
          <a:prstGeom prst="rect">
            <a:avLst/>
          </a:prstGeom>
        </p:spPr>
        <p:txBody>
          <a:bodyPr vert="horz" rtlCol="0" anchor="ctr">
            <a:normAutofit/>
            <a:scene3d>
              <a:camera prst="orthographicFront"/>
              <a:lightRig rig="soft" dir="tl">
                <a:rot lat="0" lon="0" rev="0"/>
              </a:lightRig>
            </a:scene3d>
            <a:sp3d contourW="25400" prstMaterial="matte">
              <a:bevelT w="25400" h="55880" prst="artDeco"/>
              <a:contourClr>
                <a:schemeClr val="accent2">
                  <a:tint val="20000"/>
                </a:schemeClr>
              </a:contourClr>
            </a:sp3d>
          </a:bodyPr>
          <a:lst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a:lstStyle>
          <a:p>
            <a:pPr algn="ctr"/>
            <a:r>
              <a:rPr lang="pt-BR" dirty="0" smtClean="0">
                <a:solidFill>
                  <a:srgbClr val="C00000"/>
                </a:solidFill>
              </a:rPr>
              <a:t>Exercício: Laboratório</a:t>
            </a:r>
            <a:endParaRPr lang="pt-BR" dirty="0">
              <a:solidFill>
                <a:srgbClr val="C00000"/>
              </a:solidFill>
            </a:endParaRPr>
          </a:p>
        </p:txBody>
      </p:sp>
      <p:pic>
        <p:nvPicPr>
          <p:cNvPr id="8" name="Picture 2" descr="http://vignette1.wikia.nocookie.net/battlezone/images/9/99/Pc_icon.png/revision/latest?cb=2015021117244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66943" y="99947"/>
            <a:ext cx="1248073" cy="1248073"/>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2"/>
          </p:nvPr>
        </p:nvSpPr>
        <p:spPr/>
        <p:txBody>
          <a:bodyPr/>
          <a:lstStyle/>
          <a:p>
            <a:fld id="{64B04174-04F1-4CFC-A68E-9D1BC206F645}" type="slidenum">
              <a:rPr lang="pt-BR" smtClean="0"/>
              <a:pPr/>
              <a:t>75</a:t>
            </a:fld>
            <a:endParaRPr lang="pt-BR"/>
          </a:p>
        </p:txBody>
      </p:sp>
    </p:spTree>
    <p:extLst>
      <p:ext uri="{BB962C8B-B14F-4D97-AF65-F5344CB8AC3E}">
        <p14:creationId xmlns:p14="http://schemas.microsoft.com/office/powerpoint/2010/main" val="3081809979"/>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noAutofit/>
          </a:bodyPr>
          <a:lstStyle/>
          <a:p>
            <a:pPr lvl="0" algn="just">
              <a:lnSpc>
                <a:spcPct val="170000"/>
              </a:lnSpc>
            </a:pPr>
            <a:r>
              <a:rPr lang="pt-BR" sz="1800" b="1" dirty="0" smtClean="0"/>
              <a:t>&lt;</a:t>
            </a:r>
            <a:r>
              <a:rPr lang="pt-BR" sz="1800" b="1" dirty="0" err="1" smtClean="0"/>
              <a:t>img</a:t>
            </a:r>
            <a:r>
              <a:rPr lang="pt-BR" sz="1800" b="1" dirty="0" smtClean="0"/>
              <a:t> ...&gt;</a:t>
            </a:r>
            <a:r>
              <a:rPr lang="pt-BR" sz="1800" dirty="0" smtClean="0"/>
              <a:t>:</a:t>
            </a:r>
          </a:p>
          <a:p>
            <a:pPr lvl="2" algn="just">
              <a:lnSpc>
                <a:spcPct val="170000"/>
              </a:lnSpc>
              <a:buNone/>
            </a:pPr>
            <a:endParaRPr lang="en-US" sz="1400" dirty="0" smtClean="0"/>
          </a:p>
          <a:p>
            <a:pPr lvl="1" algn="just">
              <a:lnSpc>
                <a:spcPct val="170000"/>
              </a:lnSpc>
            </a:pPr>
            <a:r>
              <a:rPr lang="pt-BR" sz="1600" dirty="0" smtClean="0"/>
              <a:t>Outros atributos:</a:t>
            </a:r>
          </a:p>
          <a:p>
            <a:pPr lvl="2" algn="just">
              <a:lnSpc>
                <a:spcPct val="170000"/>
              </a:lnSpc>
            </a:pPr>
            <a:r>
              <a:rPr lang="pt-BR" sz="1400" i="1" dirty="0" err="1" smtClean="0"/>
              <a:t>border</a:t>
            </a:r>
            <a:r>
              <a:rPr lang="pt-BR" sz="1400" i="1" dirty="0" smtClean="0"/>
              <a:t> (pixels)</a:t>
            </a:r>
            <a:r>
              <a:rPr lang="pt-BR" sz="1400" dirty="0" smtClean="0"/>
              <a:t>: define a espessura da borda em pixels (útil em caso de links)</a:t>
            </a:r>
          </a:p>
          <a:p>
            <a:pPr lvl="2" algn="just">
              <a:lnSpc>
                <a:spcPct val="170000"/>
              </a:lnSpc>
            </a:pPr>
            <a:r>
              <a:rPr lang="pt-BR" sz="1400" dirty="0" err="1" smtClean="0"/>
              <a:t>width</a:t>
            </a:r>
            <a:r>
              <a:rPr lang="pt-BR" sz="1400" dirty="0" smtClean="0"/>
              <a:t> (% ou </a:t>
            </a:r>
            <a:r>
              <a:rPr lang="pt-BR" sz="1400" i="1" dirty="0" smtClean="0"/>
              <a:t>pixels</a:t>
            </a:r>
            <a:r>
              <a:rPr lang="pt-BR" sz="1400" dirty="0" smtClean="0"/>
              <a:t>): define a largura da imagem</a:t>
            </a:r>
          </a:p>
          <a:p>
            <a:pPr lvl="2" algn="just">
              <a:lnSpc>
                <a:spcPct val="170000"/>
              </a:lnSpc>
            </a:pPr>
            <a:r>
              <a:rPr lang="pt-BR" sz="1400" dirty="0" err="1" smtClean="0"/>
              <a:t>height</a:t>
            </a:r>
            <a:r>
              <a:rPr lang="pt-BR" sz="1400" dirty="0" smtClean="0"/>
              <a:t> (% ou </a:t>
            </a:r>
            <a:r>
              <a:rPr lang="pt-BR" sz="1400" i="1" dirty="0" smtClean="0"/>
              <a:t>pixels</a:t>
            </a:r>
            <a:r>
              <a:rPr lang="pt-BR" sz="1400" dirty="0" smtClean="0"/>
              <a:t>): define a altura da imagem</a:t>
            </a:r>
          </a:p>
          <a:p>
            <a:pPr lvl="2" algn="just">
              <a:lnSpc>
                <a:spcPct val="170000"/>
              </a:lnSpc>
              <a:buNone/>
            </a:pPr>
            <a:r>
              <a:rPr lang="pt-BR" sz="1400" b="1" dirty="0" smtClean="0"/>
              <a:t>	</a:t>
            </a:r>
            <a:r>
              <a:rPr lang="pt-BR" sz="1400" b="1" dirty="0" smtClean="0">
                <a:solidFill>
                  <a:srgbClr val="FF0000"/>
                </a:solidFill>
              </a:rPr>
              <a:t>OBS</a:t>
            </a:r>
            <a:r>
              <a:rPr lang="pt-BR" sz="1400" dirty="0" smtClean="0"/>
              <a:t>: Utilização dos 2 atributos acima no carregamento de uma página</a:t>
            </a:r>
          </a:p>
          <a:p>
            <a:pPr lvl="2" algn="just">
              <a:lnSpc>
                <a:spcPct val="170000"/>
              </a:lnSpc>
            </a:pPr>
            <a:r>
              <a:rPr lang="pt-BR" sz="1400" dirty="0" err="1" smtClean="0"/>
              <a:t>hspace</a:t>
            </a:r>
            <a:r>
              <a:rPr lang="pt-BR" sz="1400" dirty="0" smtClean="0"/>
              <a:t> (</a:t>
            </a:r>
            <a:r>
              <a:rPr lang="pt-BR" sz="1400" i="1" dirty="0" smtClean="0"/>
              <a:t>pixels</a:t>
            </a:r>
            <a:r>
              <a:rPr lang="pt-BR" sz="1400" dirty="0" smtClean="0"/>
              <a:t>): espaçamento a esquerda e à direita da imagem</a:t>
            </a:r>
          </a:p>
          <a:p>
            <a:pPr lvl="2" algn="just">
              <a:lnSpc>
                <a:spcPct val="170000"/>
              </a:lnSpc>
            </a:pPr>
            <a:r>
              <a:rPr lang="pt-BR" sz="1400" dirty="0" err="1" smtClean="0"/>
              <a:t>vspace</a:t>
            </a:r>
            <a:r>
              <a:rPr lang="pt-BR" sz="1400" dirty="0" smtClean="0"/>
              <a:t> (</a:t>
            </a:r>
            <a:r>
              <a:rPr lang="pt-BR" sz="1400" i="1" dirty="0" smtClean="0"/>
              <a:t>pixels</a:t>
            </a:r>
            <a:r>
              <a:rPr lang="pt-BR" sz="1400" dirty="0" smtClean="0"/>
              <a:t>): espaçamento superior e inferior à imagem</a:t>
            </a:r>
          </a:p>
          <a:p>
            <a:pPr lvl="2" algn="just">
              <a:lnSpc>
                <a:spcPct val="170000"/>
              </a:lnSpc>
            </a:pPr>
            <a:r>
              <a:rPr lang="pt-BR" sz="1400" dirty="0" err="1" smtClean="0"/>
              <a:t>lowsrc</a:t>
            </a:r>
            <a:r>
              <a:rPr lang="pt-BR" sz="1400" dirty="0" smtClean="0"/>
              <a:t>: carregar uma imagem de baixa resolução até o carregamento da principal</a:t>
            </a:r>
          </a:p>
          <a:p>
            <a:pPr lvl="2" algn="just">
              <a:lnSpc>
                <a:spcPct val="170000"/>
              </a:lnSpc>
            </a:pPr>
            <a:endParaRPr lang="pt-BR" sz="1400" dirty="0" smtClean="0"/>
          </a:p>
          <a:p>
            <a:pPr lvl="1" algn="just">
              <a:lnSpc>
                <a:spcPct val="170000"/>
              </a:lnSpc>
            </a:pPr>
            <a:endParaRPr lang="pt-BR" sz="1050" dirty="0" smtClean="0"/>
          </a:p>
          <a:p>
            <a:pPr lvl="1" algn="just">
              <a:lnSpc>
                <a:spcPct val="170000"/>
              </a:lnSpc>
            </a:pPr>
            <a:endParaRPr lang="pt-BR" sz="1600" dirty="0" smtClean="0"/>
          </a:p>
          <a:p>
            <a:pPr lvl="1" algn="just">
              <a:lnSpc>
                <a:spcPct val="170000"/>
              </a:lnSpc>
            </a:pPr>
            <a:endParaRPr lang="pt-BR" sz="1000" dirty="0" smtClean="0"/>
          </a:p>
          <a:p>
            <a:pPr algn="just">
              <a:lnSpc>
                <a:spcPct val="170000"/>
              </a:lnSpc>
            </a:pPr>
            <a:endParaRPr lang="pt-BR" sz="1800" dirty="0"/>
          </a:p>
        </p:txBody>
      </p:sp>
      <p:sp>
        <p:nvSpPr>
          <p:cNvPr id="3" name="Título 2"/>
          <p:cNvSpPr>
            <a:spLocks noGrp="1"/>
          </p:cNvSpPr>
          <p:nvPr>
            <p:ph type="title"/>
          </p:nvPr>
        </p:nvSpPr>
        <p:spPr/>
        <p:txBody>
          <a:bodyPr/>
          <a:lstStyle/>
          <a:p>
            <a:pPr algn="ctr"/>
            <a:r>
              <a:rPr lang="pt-BR" dirty="0" err="1" smtClean="0"/>
              <a:t>TAGs</a:t>
            </a:r>
            <a:r>
              <a:rPr lang="pt-BR" dirty="0" smtClean="0"/>
              <a:t> HTML</a:t>
            </a:r>
            <a:endParaRPr lang="pt-BR" dirty="0"/>
          </a:p>
        </p:txBody>
      </p:sp>
      <p:sp>
        <p:nvSpPr>
          <p:cNvPr id="5" name="Slide Number Placeholder 4"/>
          <p:cNvSpPr>
            <a:spLocks noGrp="1"/>
          </p:cNvSpPr>
          <p:nvPr>
            <p:ph type="sldNum" sz="quarter" idx="12"/>
          </p:nvPr>
        </p:nvSpPr>
        <p:spPr/>
        <p:txBody>
          <a:bodyPr/>
          <a:lstStyle/>
          <a:p>
            <a:fld id="{64B04174-04F1-4CFC-A68E-9D1BC206F645}" type="slidenum">
              <a:rPr lang="pt-BR" smtClean="0"/>
              <a:pPr/>
              <a:t>76</a:t>
            </a:fld>
            <a:endParaRPr lang="pt-BR"/>
          </a:p>
        </p:txBody>
      </p:sp>
    </p:spTree>
    <p:extLst>
      <p:ext uri="{BB962C8B-B14F-4D97-AF65-F5344CB8AC3E}">
        <p14:creationId xmlns:p14="http://schemas.microsoft.com/office/powerpoint/2010/main" val="2838385375"/>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noAutofit/>
          </a:bodyPr>
          <a:lstStyle/>
          <a:p>
            <a:pPr lvl="0" algn="just">
              <a:lnSpc>
                <a:spcPct val="170000"/>
              </a:lnSpc>
            </a:pPr>
            <a:r>
              <a:rPr lang="pt-BR" sz="1800" b="1" dirty="0" smtClean="0"/>
              <a:t>&lt;</a:t>
            </a:r>
            <a:r>
              <a:rPr lang="pt-BR" sz="1800" b="1" dirty="0" err="1" smtClean="0"/>
              <a:t>img</a:t>
            </a:r>
            <a:r>
              <a:rPr lang="pt-BR" sz="1800" b="1" dirty="0" smtClean="0"/>
              <a:t>&gt;</a:t>
            </a:r>
            <a:r>
              <a:rPr lang="pt-BR" sz="1800" dirty="0" smtClean="0"/>
              <a:t>:</a:t>
            </a:r>
          </a:p>
          <a:p>
            <a:pPr lvl="2" algn="just">
              <a:lnSpc>
                <a:spcPct val="170000"/>
              </a:lnSpc>
              <a:buNone/>
            </a:pPr>
            <a:endParaRPr lang="en-US" sz="1400" dirty="0" smtClean="0"/>
          </a:p>
          <a:p>
            <a:pPr lvl="2" algn="just">
              <a:lnSpc>
                <a:spcPct val="170000"/>
              </a:lnSpc>
              <a:buNone/>
            </a:pPr>
            <a:endParaRPr lang="en-US" sz="1400" dirty="0" smtClean="0"/>
          </a:p>
          <a:p>
            <a:pPr lvl="2" algn="just">
              <a:lnSpc>
                <a:spcPct val="170000"/>
              </a:lnSpc>
              <a:buNone/>
            </a:pPr>
            <a:endParaRPr lang="en-US" sz="1400" dirty="0" smtClean="0"/>
          </a:p>
        </p:txBody>
      </p:sp>
      <p:sp>
        <p:nvSpPr>
          <p:cNvPr id="3" name="Título 2"/>
          <p:cNvSpPr>
            <a:spLocks noGrp="1"/>
          </p:cNvSpPr>
          <p:nvPr>
            <p:ph type="title"/>
          </p:nvPr>
        </p:nvSpPr>
        <p:spPr/>
        <p:txBody>
          <a:bodyPr/>
          <a:lstStyle/>
          <a:p>
            <a:pPr algn="ctr"/>
            <a:r>
              <a:rPr lang="pt-BR" dirty="0" err="1" smtClean="0"/>
              <a:t>TAGs</a:t>
            </a:r>
            <a:r>
              <a:rPr lang="pt-BR" dirty="0" smtClean="0"/>
              <a:t> HTML</a:t>
            </a:r>
            <a:endParaRPr lang="pt-BR" dirty="0"/>
          </a:p>
        </p:txBody>
      </p:sp>
      <p:sp>
        <p:nvSpPr>
          <p:cNvPr id="5" name="Retângulo de cantos arredondados 4"/>
          <p:cNvSpPr/>
          <p:nvPr/>
        </p:nvSpPr>
        <p:spPr>
          <a:xfrm>
            <a:off x="2500298" y="3000372"/>
            <a:ext cx="4357718" cy="1143008"/>
          </a:xfrm>
          <a:prstGeom prst="roundRect">
            <a:avLst/>
          </a:prstGeom>
          <a:solidFill>
            <a:schemeClr val="accent2"/>
          </a:solidFill>
          <a:ln w="12700">
            <a:solidFill>
              <a:schemeClr val="bg2"/>
            </a:solidFill>
          </a:ln>
          <a:effectLst>
            <a:innerShdw blurRad="114300">
              <a:prstClr val="black"/>
            </a:innerShdw>
            <a:reflection blurRad="6350" stA="50000" endA="300" endPos="5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000" dirty="0" smtClean="0">
                <a:solidFill>
                  <a:schemeClr val="bg1"/>
                </a:solidFill>
                <a:effectLst>
                  <a:glow rad="228600">
                    <a:schemeClr val="accent1">
                      <a:satMod val="175000"/>
                      <a:alpha val="40000"/>
                    </a:schemeClr>
                  </a:glow>
                </a:effectLst>
              </a:rPr>
              <a:t>Demonstração</a:t>
            </a:r>
            <a:endParaRPr lang="pt-BR" sz="2000" dirty="0">
              <a:solidFill>
                <a:schemeClr val="bg1"/>
              </a:solidFill>
              <a:effectLst>
                <a:glow rad="228600">
                  <a:schemeClr val="accent1">
                    <a:satMod val="175000"/>
                    <a:alpha val="40000"/>
                  </a:schemeClr>
                </a:glow>
              </a:effectLst>
            </a:endParaRPr>
          </a:p>
        </p:txBody>
      </p:sp>
      <p:sp>
        <p:nvSpPr>
          <p:cNvPr id="6" name="Slide Number Placeholder 5"/>
          <p:cNvSpPr>
            <a:spLocks noGrp="1"/>
          </p:cNvSpPr>
          <p:nvPr>
            <p:ph type="sldNum" sz="quarter" idx="12"/>
          </p:nvPr>
        </p:nvSpPr>
        <p:spPr/>
        <p:txBody>
          <a:bodyPr/>
          <a:lstStyle/>
          <a:p>
            <a:fld id="{64B04174-04F1-4CFC-A68E-9D1BC206F645}" type="slidenum">
              <a:rPr lang="pt-BR" smtClean="0"/>
              <a:pPr/>
              <a:t>77</a:t>
            </a:fld>
            <a:endParaRPr lang="pt-BR"/>
          </a:p>
        </p:txBody>
      </p:sp>
    </p:spTree>
    <p:extLst>
      <p:ext uri="{BB962C8B-B14F-4D97-AF65-F5344CB8AC3E}">
        <p14:creationId xmlns:p14="http://schemas.microsoft.com/office/powerpoint/2010/main" val="1063242622"/>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noAutofit/>
          </a:bodyPr>
          <a:lstStyle/>
          <a:p>
            <a:pPr lvl="0" algn="just">
              <a:lnSpc>
                <a:spcPct val="170000"/>
              </a:lnSpc>
            </a:pPr>
            <a:r>
              <a:rPr lang="pt-BR" sz="1600" b="1" dirty="0" smtClean="0"/>
              <a:t>&lt;</a:t>
            </a:r>
            <a:r>
              <a:rPr lang="pt-BR" sz="1600" b="1" dirty="0" err="1" smtClean="0"/>
              <a:t>img</a:t>
            </a:r>
            <a:r>
              <a:rPr lang="pt-BR" sz="1600" b="1" dirty="0" smtClean="0"/>
              <a:t> </a:t>
            </a:r>
            <a:r>
              <a:rPr lang="pt-BR" sz="1600" b="1" dirty="0" err="1" smtClean="0"/>
              <a:t>alt</a:t>
            </a:r>
            <a:r>
              <a:rPr lang="pt-BR" sz="1600" b="1" dirty="0" smtClean="0"/>
              <a:t>=“texto alternativo”&gt;</a:t>
            </a:r>
            <a:r>
              <a:rPr lang="pt-BR" sz="1600" dirty="0" smtClean="0"/>
              <a:t>:</a:t>
            </a:r>
          </a:p>
          <a:p>
            <a:pPr lvl="2" algn="just">
              <a:lnSpc>
                <a:spcPct val="170000"/>
              </a:lnSpc>
              <a:buNone/>
            </a:pPr>
            <a:endParaRPr lang="en-US" sz="600" dirty="0" smtClean="0"/>
          </a:p>
          <a:p>
            <a:pPr lvl="1" algn="just">
              <a:lnSpc>
                <a:spcPct val="170000"/>
              </a:lnSpc>
            </a:pPr>
            <a:r>
              <a:rPr lang="pt-BR" sz="1400" u="sng" dirty="0" smtClean="0"/>
              <a:t>Utilização</a:t>
            </a:r>
            <a:r>
              <a:rPr lang="pt-BR" sz="1400" dirty="0" smtClean="0"/>
              <a:t>:</a:t>
            </a:r>
          </a:p>
          <a:p>
            <a:pPr marL="973836" lvl="2" indent="-342900" algn="just">
              <a:lnSpc>
                <a:spcPct val="170000"/>
              </a:lnSpc>
              <a:buAutoNum type="arabicPeriod"/>
            </a:pPr>
            <a:r>
              <a:rPr lang="pt-BR" sz="1200" b="1" i="1" dirty="0" smtClean="0"/>
              <a:t>Texto alternativo para imagens</a:t>
            </a:r>
            <a:r>
              <a:rPr lang="pt-BR" sz="1200" i="1" dirty="0" smtClean="0"/>
              <a:t>: Quando um usuário desabilita o carregamento de imagens em seu browser ou dispositivo o texto do </a:t>
            </a:r>
            <a:r>
              <a:rPr lang="pt-BR" sz="1200" i="1" dirty="0" err="1" smtClean="0"/>
              <a:t>alt</a:t>
            </a:r>
            <a:r>
              <a:rPr lang="pt-BR" sz="1200" i="1" dirty="0" smtClean="0"/>
              <a:t> é exibido no lugar da imagem. No caso de algum erro acontecer no carregamento da imagem o texto alternativo também será exibido. Caso a imagem possua algum link a sua funcionalidade também poderá ser referenciada no </a:t>
            </a:r>
            <a:r>
              <a:rPr lang="pt-BR" sz="1200" i="1" dirty="0" err="1" smtClean="0"/>
              <a:t>alt</a:t>
            </a:r>
            <a:r>
              <a:rPr lang="pt-BR" sz="1200" i="1" dirty="0" smtClean="0"/>
              <a:t>, aumentando assim a usabilidade caso a imagem não seja carregada.</a:t>
            </a:r>
          </a:p>
          <a:p>
            <a:pPr marL="973836" lvl="2" indent="-342900" algn="just">
              <a:lnSpc>
                <a:spcPct val="170000"/>
              </a:lnSpc>
              <a:buAutoNum type="arabicPeriod"/>
            </a:pPr>
            <a:endParaRPr lang="pt-BR" sz="900" i="1" dirty="0" smtClean="0"/>
          </a:p>
          <a:p>
            <a:pPr lvl="2" algn="just">
              <a:lnSpc>
                <a:spcPct val="170000"/>
              </a:lnSpc>
              <a:buNone/>
            </a:pPr>
            <a:r>
              <a:rPr lang="pt-BR" sz="1200" i="1" dirty="0" smtClean="0"/>
              <a:t>2. </a:t>
            </a:r>
            <a:r>
              <a:rPr lang="pt-BR" sz="1200" b="1" i="1" dirty="0" smtClean="0"/>
              <a:t>Texto alternativo para acessibilidade</a:t>
            </a:r>
            <a:r>
              <a:rPr lang="pt-BR" sz="1200" i="1" dirty="0" smtClean="0"/>
              <a:t>: Leitores de tela e leitores de código usados por portadores de necessidades especiais irão ler o atributo </a:t>
            </a:r>
            <a:r>
              <a:rPr lang="pt-BR" sz="1200" i="1" dirty="0" err="1" smtClean="0"/>
              <a:t>alt</a:t>
            </a:r>
            <a:r>
              <a:rPr lang="pt-BR" sz="1200" i="1" dirty="0" smtClean="0"/>
              <a:t> para descrever a imagem.</a:t>
            </a:r>
            <a:endParaRPr lang="pt-BR" sz="1200" dirty="0" smtClean="0"/>
          </a:p>
          <a:p>
            <a:pPr lvl="1" algn="just">
              <a:lnSpc>
                <a:spcPct val="170000"/>
              </a:lnSpc>
            </a:pPr>
            <a:endParaRPr lang="pt-BR" sz="1000" dirty="0" smtClean="0"/>
          </a:p>
          <a:p>
            <a:pPr lvl="1" algn="just">
              <a:lnSpc>
                <a:spcPct val="170000"/>
              </a:lnSpc>
            </a:pPr>
            <a:endParaRPr lang="pt-BR" sz="1400" dirty="0" smtClean="0"/>
          </a:p>
          <a:p>
            <a:pPr lvl="1" algn="just">
              <a:lnSpc>
                <a:spcPct val="170000"/>
              </a:lnSpc>
            </a:pPr>
            <a:endParaRPr lang="pt-BR" sz="900" dirty="0" smtClean="0"/>
          </a:p>
          <a:p>
            <a:pPr algn="just">
              <a:lnSpc>
                <a:spcPct val="170000"/>
              </a:lnSpc>
            </a:pPr>
            <a:endParaRPr lang="pt-BR" sz="1600" dirty="0"/>
          </a:p>
        </p:txBody>
      </p:sp>
      <p:sp>
        <p:nvSpPr>
          <p:cNvPr id="3" name="Título 2"/>
          <p:cNvSpPr>
            <a:spLocks noGrp="1"/>
          </p:cNvSpPr>
          <p:nvPr>
            <p:ph type="title"/>
          </p:nvPr>
        </p:nvSpPr>
        <p:spPr/>
        <p:txBody>
          <a:bodyPr/>
          <a:lstStyle/>
          <a:p>
            <a:pPr algn="ctr"/>
            <a:r>
              <a:rPr lang="pt-BR" dirty="0" smtClean="0"/>
              <a:t>Uso correto do atributo ALT</a:t>
            </a:r>
            <a:endParaRPr lang="pt-BR" dirty="0"/>
          </a:p>
        </p:txBody>
      </p:sp>
      <p:sp>
        <p:nvSpPr>
          <p:cNvPr id="4" name="Retângulo de cantos arredondados 3"/>
          <p:cNvSpPr/>
          <p:nvPr/>
        </p:nvSpPr>
        <p:spPr>
          <a:xfrm>
            <a:off x="3357554" y="5715016"/>
            <a:ext cx="5429288" cy="500066"/>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pt-BR" sz="1400" dirty="0" smtClean="0"/>
              <a:t>O atributo ALT  é de uso obrigatório para imagens.</a:t>
            </a:r>
            <a:endParaRPr lang="pt-BR" sz="1400" dirty="0"/>
          </a:p>
        </p:txBody>
      </p:sp>
      <p:sp>
        <p:nvSpPr>
          <p:cNvPr id="6" name="Slide Number Placeholder 5"/>
          <p:cNvSpPr>
            <a:spLocks noGrp="1"/>
          </p:cNvSpPr>
          <p:nvPr>
            <p:ph type="sldNum" sz="quarter" idx="12"/>
          </p:nvPr>
        </p:nvSpPr>
        <p:spPr/>
        <p:txBody>
          <a:bodyPr/>
          <a:lstStyle/>
          <a:p>
            <a:fld id="{64B04174-04F1-4CFC-A68E-9D1BC206F645}" type="slidenum">
              <a:rPr lang="pt-BR" smtClean="0"/>
              <a:pPr/>
              <a:t>78</a:t>
            </a:fld>
            <a:endParaRPr lang="pt-BR"/>
          </a:p>
        </p:txBody>
      </p:sp>
    </p:spTree>
    <p:extLst>
      <p:ext uri="{BB962C8B-B14F-4D97-AF65-F5344CB8AC3E}">
        <p14:creationId xmlns:p14="http://schemas.microsoft.com/office/powerpoint/2010/main" val="1416935876"/>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a:xfrm>
            <a:off x="457200" y="1481328"/>
            <a:ext cx="8229600" cy="5376672"/>
          </a:xfrm>
        </p:spPr>
        <p:txBody>
          <a:bodyPr>
            <a:noAutofit/>
          </a:bodyPr>
          <a:lstStyle/>
          <a:p>
            <a:pPr lvl="0" algn="just">
              <a:lnSpc>
                <a:spcPct val="170000"/>
              </a:lnSpc>
            </a:pPr>
            <a:r>
              <a:rPr lang="pt-BR" sz="1800" b="1" dirty="0" smtClean="0"/>
              <a:t>&lt;</a:t>
            </a:r>
            <a:r>
              <a:rPr lang="pt-BR" sz="1800" b="1" dirty="0" err="1" smtClean="0"/>
              <a:t>img</a:t>
            </a:r>
            <a:r>
              <a:rPr lang="pt-BR" sz="1800" b="1" dirty="0" smtClean="0"/>
              <a:t>&gt;</a:t>
            </a:r>
            <a:r>
              <a:rPr lang="pt-BR" sz="1800" dirty="0" smtClean="0"/>
              <a:t>:</a:t>
            </a:r>
          </a:p>
          <a:p>
            <a:pPr lvl="2" algn="just">
              <a:lnSpc>
                <a:spcPct val="170000"/>
              </a:lnSpc>
              <a:buNone/>
            </a:pPr>
            <a:endParaRPr lang="en-US" sz="900" dirty="0" smtClean="0"/>
          </a:p>
          <a:p>
            <a:pPr lvl="1" algn="just">
              <a:lnSpc>
                <a:spcPct val="170000"/>
              </a:lnSpc>
            </a:pPr>
            <a:r>
              <a:rPr lang="pt-BR" sz="1600" dirty="0" smtClean="0"/>
              <a:t>Atributo </a:t>
            </a:r>
            <a:r>
              <a:rPr lang="pt-BR" sz="1600" i="1" dirty="0" err="1" smtClean="0"/>
              <a:t>usemap</a:t>
            </a:r>
            <a:r>
              <a:rPr lang="pt-BR" sz="1600" dirty="0" smtClean="0"/>
              <a:t>: especifica uma imagem como um mapa de imagem no lado do cliente.</a:t>
            </a:r>
          </a:p>
          <a:p>
            <a:pPr lvl="1" algn="just">
              <a:lnSpc>
                <a:spcPct val="170000"/>
              </a:lnSpc>
            </a:pPr>
            <a:r>
              <a:rPr lang="pt-BR" sz="1600" dirty="0" smtClean="0"/>
              <a:t>Mapa de imagem = imagem com áreas clicáveis</a:t>
            </a:r>
          </a:p>
          <a:p>
            <a:pPr lvl="1" algn="just">
              <a:lnSpc>
                <a:spcPct val="170000"/>
              </a:lnSpc>
            </a:pPr>
            <a:endParaRPr lang="pt-BR" sz="1600" dirty="0" smtClean="0"/>
          </a:p>
          <a:p>
            <a:pPr lvl="1" algn="just">
              <a:lnSpc>
                <a:spcPct val="170000"/>
              </a:lnSpc>
            </a:pPr>
            <a:endParaRPr lang="pt-BR" sz="1600" dirty="0" smtClean="0"/>
          </a:p>
          <a:p>
            <a:pPr lvl="1" algn="just">
              <a:lnSpc>
                <a:spcPct val="170000"/>
              </a:lnSpc>
            </a:pPr>
            <a:endParaRPr lang="pt-BR" sz="1600" dirty="0" smtClean="0"/>
          </a:p>
          <a:p>
            <a:pPr lvl="1" algn="just">
              <a:lnSpc>
                <a:spcPct val="170000"/>
              </a:lnSpc>
            </a:pPr>
            <a:endParaRPr lang="pt-BR" sz="1600" dirty="0" smtClean="0"/>
          </a:p>
          <a:p>
            <a:pPr lvl="1" algn="just">
              <a:lnSpc>
                <a:spcPct val="170000"/>
              </a:lnSpc>
            </a:pPr>
            <a:endParaRPr lang="pt-BR" sz="1600" dirty="0" smtClean="0"/>
          </a:p>
          <a:p>
            <a:pPr lvl="1" algn="just">
              <a:lnSpc>
                <a:spcPct val="170000"/>
              </a:lnSpc>
            </a:pPr>
            <a:endParaRPr lang="pt-BR" sz="1600" dirty="0" smtClean="0"/>
          </a:p>
          <a:p>
            <a:pPr lvl="1" algn="just">
              <a:lnSpc>
                <a:spcPct val="170000"/>
              </a:lnSpc>
            </a:pPr>
            <a:endParaRPr lang="pt-BR" sz="1600" dirty="0" smtClean="0"/>
          </a:p>
          <a:p>
            <a:pPr lvl="2" algn="just">
              <a:lnSpc>
                <a:spcPct val="170000"/>
              </a:lnSpc>
            </a:pPr>
            <a:endParaRPr lang="pt-BR" sz="1400" dirty="0" smtClean="0"/>
          </a:p>
          <a:p>
            <a:pPr lvl="2" algn="just">
              <a:lnSpc>
                <a:spcPct val="170000"/>
              </a:lnSpc>
            </a:pPr>
            <a:endParaRPr lang="pt-BR" sz="1400" dirty="0" smtClean="0"/>
          </a:p>
          <a:p>
            <a:pPr lvl="1" algn="just">
              <a:lnSpc>
                <a:spcPct val="170000"/>
              </a:lnSpc>
            </a:pPr>
            <a:endParaRPr lang="pt-BR" sz="1050" dirty="0" smtClean="0"/>
          </a:p>
          <a:p>
            <a:pPr lvl="1" algn="just">
              <a:lnSpc>
                <a:spcPct val="170000"/>
              </a:lnSpc>
            </a:pPr>
            <a:endParaRPr lang="pt-BR" sz="1600" dirty="0" smtClean="0"/>
          </a:p>
          <a:p>
            <a:pPr lvl="1" algn="just">
              <a:lnSpc>
                <a:spcPct val="170000"/>
              </a:lnSpc>
            </a:pPr>
            <a:endParaRPr lang="pt-BR" sz="1000" dirty="0" smtClean="0"/>
          </a:p>
          <a:p>
            <a:pPr algn="just">
              <a:lnSpc>
                <a:spcPct val="170000"/>
              </a:lnSpc>
            </a:pPr>
            <a:endParaRPr lang="pt-BR" sz="1800" dirty="0"/>
          </a:p>
        </p:txBody>
      </p:sp>
      <p:sp>
        <p:nvSpPr>
          <p:cNvPr id="3" name="Título 2"/>
          <p:cNvSpPr>
            <a:spLocks noGrp="1"/>
          </p:cNvSpPr>
          <p:nvPr>
            <p:ph type="title"/>
          </p:nvPr>
        </p:nvSpPr>
        <p:spPr/>
        <p:txBody>
          <a:bodyPr/>
          <a:lstStyle/>
          <a:p>
            <a:pPr algn="ctr"/>
            <a:r>
              <a:rPr lang="pt-BR" dirty="0" err="1" smtClean="0"/>
              <a:t>TAGs</a:t>
            </a:r>
            <a:r>
              <a:rPr lang="pt-BR" dirty="0" smtClean="0"/>
              <a:t> HTML</a:t>
            </a:r>
            <a:endParaRPr lang="pt-BR" dirty="0"/>
          </a:p>
        </p:txBody>
      </p:sp>
      <p:sp>
        <p:nvSpPr>
          <p:cNvPr id="6" name="Retângulo 5"/>
          <p:cNvSpPr/>
          <p:nvPr/>
        </p:nvSpPr>
        <p:spPr>
          <a:xfrm>
            <a:off x="1428728" y="3857628"/>
            <a:ext cx="7000924" cy="2571768"/>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nSpc>
                <a:spcPct val="150000"/>
              </a:lnSpc>
            </a:pPr>
            <a:r>
              <a:rPr lang="pt-BR" sz="1200" b="1" dirty="0" smtClean="0"/>
              <a:t>SINTAXE</a:t>
            </a:r>
            <a:r>
              <a:rPr lang="pt-BR" sz="1200" dirty="0" smtClean="0"/>
              <a:t>: </a:t>
            </a:r>
          </a:p>
          <a:p>
            <a:pPr>
              <a:lnSpc>
                <a:spcPct val="150000"/>
              </a:lnSpc>
            </a:pPr>
            <a:endParaRPr lang="pt-BR" sz="1200" dirty="0" smtClean="0"/>
          </a:p>
          <a:p>
            <a:pPr>
              <a:lnSpc>
                <a:spcPct val="150000"/>
              </a:lnSpc>
            </a:pPr>
            <a:r>
              <a:rPr lang="pt-BR" sz="1200" dirty="0" smtClean="0"/>
              <a:t>&lt;</a:t>
            </a:r>
            <a:r>
              <a:rPr lang="pt-BR" sz="1200" dirty="0" err="1" smtClean="0"/>
              <a:t>img</a:t>
            </a:r>
            <a:r>
              <a:rPr lang="pt-BR" sz="1200" dirty="0" smtClean="0"/>
              <a:t> </a:t>
            </a:r>
            <a:r>
              <a:rPr lang="pt-BR" sz="1200" dirty="0" err="1" smtClean="0"/>
              <a:t>src</a:t>
            </a:r>
            <a:r>
              <a:rPr lang="pt-BR" sz="1200" dirty="0" smtClean="0"/>
              <a:t> ="" </a:t>
            </a:r>
            <a:r>
              <a:rPr lang="pt-BR" sz="1200" dirty="0" err="1" smtClean="0"/>
              <a:t>width</a:t>
            </a:r>
            <a:r>
              <a:rPr lang="pt-BR" sz="1200" dirty="0" smtClean="0"/>
              <a:t>="" </a:t>
            </a:r>
            <a:r>
              <a:rPr lang="pt-BR" sz="1200" dirty="0" err="1" smtClean="0"/>
              <a:t>height</a:t>
            </a:r>
            <a:r>
              <a:rPr lang="pt-BR" sz="1200" dirty="0" smtClean="0"/>
              <a:t>="" </a:t>
            </a:r>
            <a:r>
              <a:rPr lang="pt-BR" sz="1200" dirty="0" err="1" smtClean="0"/>
              <a:t>alt</a:t>
            </a:r>
            <a:r>
              <a:rPr lang="pt-BR" sz="1200" dirty="0" smtClean="0"/>
              <a:t>="" </a:t>
            </a:r>
            <a:r>
              <a:rPr lang="pt-BR" sz="1200" dirty="0" err="1" smtClean="0"/>
              <a:t>usemap</a:t>
            </a:r>
            <a:r>
              <a:rPr lang="pt-BR" sz="1200" dirty="0" smtClean="0"/>
              <a:t> ="#</a:t>
            </a:r>
            <a:r>
              <a:rPr lang="pt-BR" sz="1200" dirty="0" err="1" smtClean="0"/>
              <a:t>nomeMapa</a:t>
            </a:r>
            <a:r>
              <a:rPr lang="pt-BR" sz="1200" dirty="0" smtClean="0"/>
              <a:t>"&gt;</a:t>
            </a:r>
            <a:br>
              <a:rPr lang="pt-BR" sz="1200" dirty="0" smtClean="0"/>
            </a:br>
            <a:r>
              <a:rPr lang="pt-BR" sz="1200" dirty="0" smtClean="0"/>
              <a:t/>
            </a:r>
            <a:br>
              <a:rPr lang="pt-BR" sz="1200" dirty="0" smtClean="0"/>
            </a:br>
            <a:r>
              <a:rPr lang="pt-BR" sz="1200" dirty="0" smtClean="0"/>
              <a:t>&lt;</a:t>
            </a:r>
            <a:r>
              <a:rPr lang="pt-BR" sz="1200" dirty="0" err="1" smtClean="0"/>
              <a:t>map</a:t>
            </a:r>
            <a:r>
              <a:rPr lang="pt-BR" sz="1200" dirty="0" smtClean="0"/>
              <a:t> </a:t>
            </a:r>
            <a:r>
              <a:rPr lang="pt-BR" sz="1200" dirty="0" err="1" smtClean="0"/>
              <a:t>name</a:t>
            </a:r>
            <a:r>
              <a:rPr lang="pt-BR" sz="1200" dirty="0" smtClean="0"/>
              <a:t>="</a:t>
            </a:r>
            <a:r>
              <a:rPr lang="pt-BR" sz="1200" dirty="0" err="1" smtClean="0"/>
              <a:t>nomeMapa</a:t>
            </a:r>
            <a:r>
              <a:rPr lang="pt-BR" sz="1200" dirty="0" smtClean="0"/>
              <a:t>"&gt;</a:t>
            </a:r>
            <a:br>
              <a:rPr lang="pt-BR" sz="1200" dirty="0" smtClean="0"/>
            </a:br>
            <a:r>
              <a:rPr lang="pt-BR" sz="1200" dirty="0" smtClean="0"/>
              <a:t>      &lt;</a:t>
            </a:r>
            <a:r>
              <a:rPr lang="pt-BR" sz="1200" dirty="0" err="1" smtClean="0"/>
              <a:t>area</a:t>
            </a:r>
            <a:r>
              <a:rPr lang="pt-BR" sz="1200" dirty="0" smtClean="0"/>
              <a:t> </a:t>
            </a:r>
            <a:r>
              <a:rPr lang="pt-BR" sz="1200" dirty="0" err="1" smtClean="0"/>
              <a:t>shape</a:t>
            </a:r>
            <a:r>
              <a:rPr lang="pt-BR" sz="1200" dirty="0" smtClean="0"/>
              <a:t>="</a:t>
            </a:r>
            <a:r>
              <a:rPr lang="pt-BR" sz="1200" dirty="0" err="1" smtClean="0"/>
              <a:t>rect</a:t>
            </a:r>
            <a:r>
              <a:rPr lang="pt-BR" sz="1200" dirty="0" smtClean="0"/>
              <a:t>" </a:t>
            </a:r>
            <a:r>
              <a:rPr lang="pt-BR" sz="1200" dirty="0" err="1" smtClean="0"/>
              <a:t>coords</a:t>
            </a:r>
            <a:r>
              <a:rPr lang="pt-BR" sz="1200" dirty="0" smtClean="0"/>
              <a:t>="0,0,82,126" </a:t>
            </a:r>
            <a:r>
              <a:rPr lang="pt-BR" sz="1200" dirty="0" err="1" smtClean="0"/>
              <a:t>href</a:t>
            </a:r>
            <a:r>
              <a:rPr lang="pt-BR" sz="1200" dirty="0" smtClean="0"/>
              <a:t>="xxx.htm" </a:t>
            </a:r>
            <a:r>
              <a:rPr lang="pt-BR" sz="1200" dirty="0" err="1" smtClean="0"/>
              <a:t>alt</a:t>
            </a:r>
            <a:r>
              <a:rPr lang="pt-BR" sz="1200" dirty="0" smtClean="0"/>
              <a:t>=“</a:t>
            </a:r>
            <a:r>
              <a:rPr lang="pt-BR" sz="1200" dirty="0" err="1" smtClean="0"/>
              <a:t>yyy</a:t>
            </a:r>
            <a:r>
              <a:rPr lang="pt-BR" sz="1200" dirty="0" smtClean="0"/>
              <a:t>" &gt;</a:t>
            </a:r>
            <a:br>
              <a:rPr lang="pt-BR" sz="1200" dirty="0" smtClean="0"/>
            </a:br>
            <a:r>
              <a:rPr lang="pt-BR" sz="1200" dirty="0" smtClean="0"/>
              <a:t>      &lt;</a:t>
            </a:r>
            <a:r>
              <a:rPr lang="pt-BR" sz="1200" dirty="0" err="1" smtClean="0"/>
              <a:t>area</a:t>
            </a:r>
            <a:r>
              <a:rPr lang="pt-BR" sz="1200" dirty="0" smtClean="0"/>
              <a:t> </a:t>
            </a:r>
            <a:r>
              <a:rPr lang="pt-BR" sz="1200" dirty="0" err="1" smtClean="0"/>
              <a:t>shape</a:t>
            </a:r>
            <a:r>
              <a:rPr lang="pt-BR" sz="1200" dirty="0" smtClean="0"/>
              <a:t>="</a:t>
            </a:r>
            <a:r>
              <a:rPr lang="pt-BR" sz="1200" dirty="0" err="1" smtClean="0"/>
              <a:t>circle</a:t>
            </a:r>
            <a:r>
              <a:rPr lang="pt-BR" sz="1200" dirty="0" smtClean="0"/>
              <a:t>" </a:t>
            </a:r>
            <a:r>
              <a:rPr lang="pt-BR" sz="1200" dirty="0" err="1" smtClean="0"/>
              <a:t>coords</a:t>
            </a:r>
            <a:r>
              <a:rPr lang="pt-BR" sz="1200" dirty="0" smtClean="0"/>
              <a:t>="90,58,30" </a:t>
            </a:r>
            <a:r>
              <a:rPr lang="pt-BR" sz="1200" dirty="0" err="1" smtClean="0"/>
              <a:t>href</a:t>
            </a:r>
            <a:r>
              <a:rPr lang="pt-BR" sz="1200" dirty="0" smtClean="0"/>
              <a:t>=“xxx.htm" </a:t>
            </a:r>
            <a:r>
              <a:rPr lang="pt-BR" sz="1200" dirty="0" err="1" smtClean="0"/>
              <a:t>alt</a:t>
            </a:r>
            <a:r>
              <a:rPr lang="pt-BR" sz="1200" dirty="0" smtClean="0"/>
              <a:t>=“</a:t>
            </a:r>
            <a:r>
              <a:rPr lang="pt-BR" sz="1200" dirty="0" err="1" smtClean="0"/>
              <a:t>yyy</a:t>
            </a:r>
            <a:r>
              <a:rPr lang="pt-BR" sz="1200" dirty="0" smtClean="0"/>
              <a:t>" &gt;</a:t>
            </a:r>
          </a:p>
          <a:p>
            <a:pPr>
              <a:lnSpc>
                <a:spcPct val="150000"/>
              </a:lnSpc>
            </a:pPr>
            <a:r>
              <a:rPr lang="pt-BR" sz="1200" dirty="0" smtClean="0"/>
              <a:t>      &lt;</a:t>
            </a:r>
            <a:r>
              <a:rPr lang="pt-BR" sz="1200" dirty="0" err="1" smtClean="0"/>
              <a:t>area</a:t>
            </a:r>
            <a:r>
              <a:rPr lang="pt-BR" sz="1200" dirty="0" smtClean="0"/>
              <a:t> </a:t>
            </a:r>
            <a:r>
              <a:rPr lang="pt-BR" sz="1200" dirty="0" err="1" smtClean="0"/>
              <a:t>shape</a:t>
            </a:r>
            <a:r>
              <a:rPr lang="pt-BR" sz="1200" dirty="0" smtClean="0"/>
              <a:t>=“</a:t>
            </a:r>
            <a:r>
              <a:rPr lang="pt-BR" sz="1200" dirty="0" err="1" smtClean="0"/>
              <a:t>poly</a:t>
            </a:r>
            <a:r>
              <a:rPr lang="pt-BR" sz="1200" dirty="0" smtClean="0"/>
              <a:t>” </a:t>
            </a:r>
            <a:r>
              <a:rPr lang="pt-BR" sz="1200" dirty="0" err="1" smtClean="0"/>
              <a:t>coords</a:t>
            </a:r>
            <a:r>
              <a:rPr lang="pt-BR" sz="1200" dirty="0" smtClean="0"/>
              <a:t>=""  </a:t>
            </a:r>
            <a:r>
              <a:rPr lang="pt-BR" sz="1200" dirty="0" err="1" smtClean="0"/>
              <a:t>href</a:t>
            </a:r>
            <a:r>
              <a:rPr lang="pt-BR" sz="1200" dirty="0" smtClean="0"/>
              <a:t>=""  </a:t>
            </a:r>
            <a:r>
              <a:rPr lang="pt-BR" sz="1200" dirty="0" err="1" smtClean="0"/>
              <a:t>alt</a:t>
            </a:r>
            <a:r>
              <a:rPr lang="pt-BR" sz="1200" dirty="0" smtClean="0"/>
              <a:t>=""&gt;</a:t>
            </a:r>
            <a:br>
              <a:rPr lang="pt-BR" sz="1200" dirty="0" smtClean="0"/>
            </a:br>
            <a:r>
              <a:rPr lang="pt-BR" sz="1200" dirty="0" smtClean="0"/>
              <a:t>&lt;/</a:t>
            </a:r>
            <a:r>
              <a:rPr lang="pt-BR" sz="1200" dirty="0" err="1" smtClean="0"/>
              <a:t>map</a:t>
            </a:r>
            <a:r>
              <a:rPr lang="pt-BR" sz="1200" dirty="0" smtClean="0"/>
              <a:t>&gt;</a:t>
            </a:r>
            <a:endParaRPr lang="pt-BR" sz="1200" dirty="0"/>
          </a:p>
        </p:txBody>
      </p:sp>
      <p:sp>
        <p:nvSpPr>
          <p:cNvPr id="5" name="Slide Number Placeholder 4"/>
          <p:cNvSpPr>
            <a:spLocks noGrp="1"/>
          </p:cNvSpPr>
          <p:nvPr>
            <p:ph type="sldNum" sz="quarter" idx="12"/>
          </p:nvPr>
        </p:nvSpPr>
        <p:spPr/>
        <p:txBody>
          <a:bodyPr/>
          <a:lstStyle/>
          <a:p>
            <a:fld id="{64B04174-04F1-4CFC-A68E-9D1BC206F645}" type="slidenum">
              <a:rPr lang="pt-BR" smtClean="0"/>
              <a:pPr/>
              <a:t>79</a:t>
            </a:fld>
            <a:endParaRPr lang="pt-BR"/>
          </a:p>
        </p:txBody>
      </p:sp>
    </p:spTree>
    <p:extLst>
      <p:ext uri="{BB962C8B-B14F-4D97-AF65-F5344CB8AC3E}">
        <p14:creationId xmlns:p14="http://schemas.microsoft.com/office/powerpoint/2010/main" val="367439591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noAutofit/>
          </a:bodyPr>
          <a:lstStyle/>
          <a:p>
            <a:pPr lvl="0" algn="just">
              <a:lnSpc>
                <a:spcPct val="200000"/>
              </a:lnSpc>
            </a:pPr>
            <a:r>
              <a:rPr lang="pt-BR" sz="1800" dirty="0" smtClean="0"/>
              <a:t>Não é possível especificar a posição exata de conteúdo numa página</a:t>
            </a:r>
          </a:p>
          <a:p>
            <a:pPr lvl="0" algn="just">
              <a:lnSpc>
                <a:spcPct val="200000"/>
              </a:lnSpc>
            </a:pPr>
            <a:r>
              <a:rPr lang="pt-BR" sz="1800" dirty="0" smtClean="0"/>
              <a:t>Não é uma linguagem de programação</a:t>
            </a:r>
          </a:p>
          <a:p>
            <a:pPr lvl="0" algn="just">
              <a:lnSpc>
                <a:spcPct val="200000"/>
              </a:lnSpc>
            </a:pPr>
            <a:r>
              <a:rPr lang="pt-BR" sz="1800" dirty="0" smtClean="0"/>
              <a:t>Não possui recursos de tomada de decisão</a:t>
            </a:r>
          </a:p>
          <a:p>
            <a:pPr lvl="0" algn="just">
              <a:lnSpc>
                <a:spcPct val="200000"/>
              </a:lnSpc>
            </a:pPr>
            <a:r>
              <a:rPr lang="pt-BR" sz="1800" dirty="0" smtClean="0"/>
              <a:t>Etc</a:t>
            </a:r>
          </a:p>
          <a:p>
            <a:pPr lvl="0" algn="just">
              <a:lnSpc>
                <a:spcPct val="200000"/>
              </a:lnSpc>
            </a:pPr>
            <a:endParaRPr lang="pt-BR" sz="1800" dirty="0" smtClean="0"/>
          </a:p>
        </p:txBody>
      </p:sp>
      <p:sp>
        <p:nvSpPr>
          <p:cNvPr id="3" name="Título 2"/>
          <p:cNvSpPr>
            <a:spLocks noGrp="1"/>
          </p:cNvSpPr>
          <p:nvPr>
            <p:ph type="title"/>
          </p:nvPr>
        </p:nvSpPr>
        <p:spPr/>
        <p:txBody>
          <a:bodyPr/>
          <a:lstStyle/>
          <a:p>
            <a:pPr algn="ctr"/>
            <a:r>
              <a:rPr lang="pt-BR" dirty="0" smtClean="0"/>
              <a:t>As limitações do HTML</a:t>
            </a:r>
            <a:endParaRPr lang="pt-BR" dirty="0"/>
          </a:p>
        </p:txBody>
      </p:sp>
      <p:sp>
        <p:nvSpPr>
          <p:cNvPr id="5" name="Slide Number Placeholder 4"/>
          <p:cNvSpPr>
            <a:spLocks noGrp="1"/>
          </p:cNvSpPr>
          <p:nvPr>
            <p:ph type="sldNum" sz="quarter" idx="12"/>
          </p:nvPr>
        </p:nvSpPr>
        <p:spPr/>
        <p:txBody>
          <a:bodyPr/>
          <a:lstStyle/>
          <a:p>
            <a:fld id="{64B04174-04F1-4CFC-A68E-9D1BC206F645}" type="slidenum">
              <a:rPr lang="pt-BR" smtClean="0"/>
              <a:pPr/>
              <a:t>8</a:t>
            </a:fld>
            <a:endParaRPr lang="pt-BR"/>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a:xfrm>
            <a:off x="457200" y="1481328"/>
            <a:ext cx="8229600" cy="5376672"/>
          </a:xfrm>
        </p:spPr>
        <p:txBody>
          <a:bodyPr>
            <a:noAutofit/>
          </a:bodyPr>
          <a:lstStyle/>
          <a:p>
            <a:pPr lvl="0" algn="just">
              <a:lnSpc>
                <a:spcPct val="170000"/>
              </a:lnSpc>
            </a:pPr>
            <a:r>
              <a:rPr lang="pt-BR" sz="2000" b="1" dirty="0" smtClean="0"/>
              <a:t>&lt;</a:t>
            </a:r>
            <a:r>
              <a:rPr lang="pt-BR" sz="2000" b="1" dirty="0" err="1" smtClean="0"/>
              <a:t>area</a:t>
            </a:r>
            <a:r>
              <a:rPr lang="pt-BR" sz="2000" b="1" dirty="0" smtClean="0"/>
              <a:t>&gt;</a:t>
            </a:r>
            <a:r>
              <a:rPr lang="pt-BR" sz="2000" dirty="0" smtClean="0"/>
              <a:t>:</a:t>
            </a:r>
          </a:p>
          <a:p>
            <a:pPr lvl="2" algn="just">
              <a:lnSpc>
                <a:spcPct val="170000"/>
              </a:lnSpc>
              <a:buNone/>
            </a:pPr>
            <a:endParaRPr lang="en-US" sz="1600" dirty="0" smtClean="0"/>
          </a:p>
          <a:p>
            <a:pPr lvl="1" algn="just">
              <a:lnSpc>
                <a:spcPct val="170000"/>
              </a:lnSpc>
            </a:pPr>
            <a:r>
              <a:rPr lang="pt-BR" sz="1800" dirty="0" smtClean="0"/>
              <a:t>Atributo </a:t>
            </a:r>
            <a:r>
              <a:rPr lang="pt-BR" sz="1800" i="1" dirty="0" err="1" smtClean="0"/>
              <a:t>shape</a:t>
            </a:r>
            <a:r>
              <a:rPr lang="pt-BR" sz="1800" dirty="0" smtClean="0"/>
              <a:t>:</a:t>
            </a:r>
          </a:p>
          <a:p>
            <a:pPr lvl="2" algn="just">
              <a:lnSpc>
                <a:spcPct val="170000"/>
              </a:lnSpc>
            </a:pPr>
            <a:r>
              <a:rPr lang="pt-BR" sz="1600" b="1" dirty="0" err="1" smtClean="0"/>
              <a:t>rect</a:t>
            </a:r>
            <a:r>
              <a:rPr lang="pt-BR" sz="1600" dirty="0" smtClean="0"/>
              <a:t>: coordenadas dos pontos superior esquerdo e inferior direito</a:t>
            </a:r>
          </a:p>
          <a:p>
            <a:pPr lvl="2" algn="just">
              <a:lnSpc>
                <a:spcPct val="170000"/>
              </a:lnSpc>
            </a:pPr>
            <a:r>
              <a:rPr lang="pt-BR" sz="1600" b="1" dirty="0" err="1" smtClean="0"/>
              <a:t>circle</a:t>
            </a:r>
            <a:r>
              <a:rPr lang="pt-BR" sz="1600" dirty="0" smtClean="0"/>
              <a:t>: coordenadas do centro e tamanho do raio</a:t>
            </a:r>
          </a:p>
          <a:p>
            <a:pPr lvl="2" algn="just">
              <a:lnSpc>
                <a:spcPct val="170000"/>
              </a:lnSpc>
            </a:pPr>
            <a:r>
              <a:rPr lang="pt-BR" sz="1600" b="1" dirty="0" err="1" smtClean="0"/>
              <a:t>poly</a:t>
            </a:r>
            <a:r>
              <a:rPr lang="pt-BR" sz="1600" dirty="0" smtClean="0"/>
              <a:t>: coordenadas de quantos pontos forem necessários</a:t>
            </a:r>
          </a:p>
          <a:p>
            <a:pPr lvl="2" algn="just">
              <a:lnSpc>
                <a:spcPct val="170000"/>
              </a:lnSpc>
            </a:pPr>
            <a:endParaRPr lang="pt-BR" sz="1600" dirty="0" smtClean="0"/>
          </a:p>
          <a:p>
            <a:pPr lvl="1" algn="just">
              <a:lnSpc>
                <a:spcPct val="170000"/>
              </a:lnSpc>
            </a:pPr>
            <a:endParaRPr lang="pt-BR" sz="1800" dirty="0" smtClean="0"/>
          </a:p>
          <a:p>
            <a:pPr lvl="1" algn="just">
              <a:lnSpc>
                <a:spcPct val="170000"/>
              </a:lnSpc>
            </a:pPr>
            <a:endParaRPr lang="pt-BR" sz="1800" dirty="0" smtClean="0"/>
          </a:p>
          <a:p>
            <a:pPr lvl="1" algn="just">
              <a:lnSpc>
                <a:spcPct val="170000"/>
              </a:lnSpc>
            </a:pPr>
            <a:endParaRPr lang="pt-BR" sz="1800" dirty="0" smtClean="0"/>
          </a:p>
          <a:p>
            <a:pPr lvl="1" algn="just">
              <a:lnSpc>
                <a:spcPct val="170000"/>
              </a:lnSpc>
            </a:pPr>
            <a:endParaRPr lang="pt-BR" sz="1800" dirty="0" smtClean="0"/>
          </a:p>
          <a:p>
            <a:pPr lvl="1" algn="just">
              <a:lnSpc>
                <a:spcPct val="170000"/>
              </a:lnSpc>
            </a:pPr>
            <a:endParaRPr lang="pt-BR" sz="1800" dirty="0" smtClean="0"/>
          </a:p>
          <a:p>
            <a:pPr lvl="1" algn="just">
              <a:lnSpc>
                <a:spcPct val="170000"/>
              </a:lnSpc>
            </a:pPr>
            <a:endParaRPr lang="pt-BR" sz="1800" dirty="0" smtClean="0"/>
          </a:p>
          <a:p>
            <a:pPr lvl="1" algn="just">
              <a:lnSpc>
                <a:spcPct val="170000"/>
              </a:lnSpc>
            </a:pPr>
            <a:endParaRPr lang="pt-BR" sz="1800" dirty="0" smtClean="0"/>
          </a:p>
          <a:p>
            <a:pPr lvl="2" algn="just">
              <a:lnSpc>
                <a:spcPct val="170000"/>
              </a:lnSpc>
            </a:pPr>
            <a:endParaRPr lang="pt-BR" sz="1600" dirty="0" smtClean="0"/>
          </a:p>
          <a:p>
            <a:pPr lvl="2" algn="just">
              <a:lnSpc>
                <a:spcPct val="170000"/>
              </a:lnSpc>
            </a:pPr>
            <a:endParaRPr lang="pt-BR" sz="1600" dirty="0" smtClean="0"/>
          </a:p>
          <a:p>
            <a:pPr lvl="1" algn="just">
              <a:lnSpc>
                <a:spcPct val="170000"/>
              </a:lnSpc>
            </a:pPr>
            <a:endParaRPr lang="pt-BR" sz="1100" dirty="0" smtClean="0"/>
          </a:p>
          <a:p>
            <a:pPr lvl="1" algn="just">
              <a:lnSpc>
                <a:spcPct val="170000"/>
              </a:lnSpc>
            </a:pPr>
            <a:endParaRPr lang="pt-BR" sz="1800" dirty="0" smtClean="0"/>
          </a:p>
          <a:p>
            <a:pPr lvl="1" algn="just">
              <a:lnSpc>
                <a:spcPct val="170000"/>
              </a:lnSpc>
            </a:pPr>
            <a:endParaRPr lang="pt-BR" sz="1050" dirty="0" smtClean="0"/>
          </a:p>
          <a:p>
            <a:pPr algn="just">
              <a:lnSpc>
                <a:spcPct val="170000"/>
              </a:lnSpc>
            </a:pPr>
            <a:endParaRPr lang="pt-BR" sz="2000" dirty="0"/>
          </a:p>
        </p:txBody>
      </p:sp>
      <p:sp>
        <p:nvSpPr>
          <p:cNvPr id="3" name="Título 2"/>
          <p:cNvSpPr>
            <a:spLocks noGrp="1"/>
          </p:cNvSpPr>
          <p:nvPr>
            <p:ph type="title"/>
          </p:nvPr>
        </p:nvSpPr>
        <p:spPr/>
        <p:txBody>
          <a:bodyPr/>
          <a:lstStyle/>
          <a:p>
            <a:pPr algn="ctr"/>
            <a:r>
              <a:rPr lang="pt-BR" dirty="0" err="1" smtClean="0"/>
              <a:t>TAGs</a:t>
            </a:r>
            <a:r>
              <a:rPr lang="pt-BR" dirty="0" smtClean="0"/>
              <a:t> HTML</a:t>
            </a:r>
            <a:endParaRPr lang="pt-BR" dirty="0"/>
          </a:p>
        </p:txBody>
      </p:sp>
      <p:sp>
        <p:nvSpPr>
          <p:cNvPr id="5" name="Slide Number Placeholder 4"/>
          <p:cNvSpPr>
            <a:spLocks noGrp="1"/>
          </p:cNvSpPr>
          <p:nvPr>
            <p:ph type="sldNum" sz="quarter" idx="12"/>
          </p:nvPr>
        </p:nvSpPr>
        <p:spPr/>
        <p:txBody>
          <a:bodyPr/>
          <a:lstStyle/>
          <a:p>
            <a:fld id="{64B04174-04F1-4CFC-A68E-9D1BC206F645}" type="slidenum">
              <a:rPr lang="pt-BR" smtClean="0"/>
              <a:pPr/>
              <a:t>80</a:t>
            </a:fld>
            <a:endParaRPr lang="pt-BR"/>
          </a:p>
        </p:txBody>
      </p:sp>
    </p:spTree>
    <p:extLst>
      <p:ext uri="{BB962C8B-B14F-4D97-AF65-F5344CB8AC3E}">
        <p14:creationId xmlns:p14="http://schemas.microsoft.com/office/powerpoint/2010/main" val="1788086041"/>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noAutofit/>
          </a:bodyPr>
          <a:lstStyle/>
          <a:p>
            <a:pPr lvl="0" algn="just">
              <a:lnSpc>
                <a:spcPct val="170000"/>
              </a:lnSpc>
            </a:pPr>
            <a:r>
              <a:rPr lang="pt-BR" sz="1800" b="1" dirty="0" smtClean="0"/>
              <a:t>&lt;</a:t>
            </a:r>
            <a:r>
              <a:rPr lang="pt-BR" sz="1800" b="1" dirty="0" err="1" smtClean="0"/>
              <a:t>img</a:t>
            </a:r>
            <a:r>
              <a:rPr lang="pt-BR" sz="1800" b="1" dirty="0" smtClean="0"/>
              <a:t> </a:t>
            </a:r>
            <a:r>
              <a:rPr lang="pt-BR" sz="1800" b="1" dirty="0" err="1" smtClean="0"/>
              <a:t>usemap</a:t>
            </a:r>
            <a:r>
              <a:rPr lang="pt-BR" sz="1800" b="1" dirty="0" smtClean="0"/>
              <a:t>&gt;</a:t>
            </a:r>
            <a:r>
              <a:rPr lang="pt-BR" sz="1800" dirty="0" smtClean="0"/>
              <a:t>:</a:t>
            </a:r>
          </a:p>
          <a:p>
            <a:pPr lvl="2" algn="just">
              <a:lnSpc>
                <a:spcPct val="170000"/>
              </a:lnSpc>
              <a:buNone/>
            </a:pPr>
            <a:endParaRPr lang="en-US" sz="1400" dirty="0" smtClean="0"/>
          </a:p>
          <a:p>
            <a:pPr lvl="2" algn="just">
              <a:lnSpc>
                <a:spcPct val="170000"/>
              </a:lnSpc>
              <a:buNone/>
            </a:pPr>
            <a:endParaRPr lang="en-US" sz="1400" dirty="0" smtClean="0"/>
          </a:p>
          <a:p>
            <a:pPr lvl="2" algn="just">
              <a:lnSpc>
                <a:spcPct val="170000"/>
              </a:lnSpc>
              <a:buNone/>
            </a:pPr>
            <a:endParaRPr lang="en-US" sz="1400" dirty="0" smtClean="0"/>
          </a:p>
        </p:txBody>
      </p:sp>
      <p:sp>
        <p:nvSpPr>
          <p:cNvPr id="3" name="Título 2"/>
          <p:cNvSpPr>
            <a:spLocks noGrp="1"/>
          </p:cNvSpPr>
          <p:nvPr>
            <p:ph type="title"/>
          </p:nvPr>
        </p:nvSpPr>
        <p:spPr/>
        <p:txBody>
          <a:bodyPr/>
          <a:lstStyle/>
          <a:p>
            <a:pPr algn="ctr"/>
            <a:r>
              <a:rPr lang="pt-BR" dirty="0" err="1" smtClean="0"/>
              <a:t>TAGs</a:t>
            </a:r>
            <a:r>
              <a:rPr lang="pt-BR" dirty="0" smtClean="0"/>
              <a:t> HTML</a:t>
            </a:r>
            <a:endParaRPr lang="pt-BR" dirty="0"/>
          </a:p>
        </p:txBody>
      </p:sp>
      <p:sp>
        <p:nvSpPr>
          <p:cNvPr id="5" name="Retângulo de cantos arredondados 4"/>
          <p:cNvSpPr/>
          <p:nvPr/>
        </p:nvSpPr>
        <p:spPr>
          <a:xfrm>
            <a:off x="2500298" y="3000372"/>
            <a:ext cx="4357718" cy="1143008"/>
          </a:xfrm>
          <a:prstGeom prst="roundRect">
            <a:avLst/>
          </a:prstGeom>
          <a:solidFill>
            <a:schemeClr val="accent2"/>
          </a:solidFill>
          <a:ln w="12700">
            <a:solidFill>
              <a:schemeClr val="bg2"/>
            </a:solidFill>
          </a:ln>
          <a:effectLst>
            <a:innerShdw blurRad="114300">
              <a:prstClr val="black"/>
            </a:innerShdw>
            <a:reflection blurRad="6350" stA="50000" endA="300" endPos="5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000" dirty="0" smtClean="0">
                <a:solidFill>
                  <a:schemeClr val="bg1"/>
                </a:solidFill>
                <a:effectLst>
                  <a:glow rad="228600">
                    <a:schemeClr val="accent1">
                      <a:satMod val="175000"/>
                      <a:alpha val="40000"/>
                    </a:schemeClr>
                  </a:glow>
                </a:effectLst>
              </a:rPr>
              <a:t>Demonstração</a:t>
            </a:r>
            <a:endParaRPr lang="pt-BR" sz="2000" dirty="0">
              <a:solidFill>
                <a:schemeClr val="bg1"/>
              </a:solidFill>
              <a:effectLst>
                <a:glow rad="228600">
                  <a:schemeClr val="accent1">
                    <a:satMod val="175000"/>
                    <a:alpha val="40000"/>
                  </a:schemeClr>
                </a:glow>
              </a:effectLst>
            </a:endParaRPr>
          </a:p>
        </p:txBody>
      </p:sp>
      <p:sp>
        <p:nvSpPr>
          <p:cNvPr id="6" name="Slide Number Placeholder 5"/>
          <p:cNvSpPr>
            <a:spLocks noGrp="1"/>
          </p:cNvSpPr>
          <p:nvPr>
            <p:ph type="sldNum" sz="quarter" idx="12"/>
          </p:nvPr>
        </p:nvSpPr>
        <p:spPr/>
        <p:txBody>
          <a:bodyPr/>
          <a:lstStyle/>
          <a:p>
            <a:fld id="{64B04174-04F1-4CFC-A68E-9D1BC206F645}" type="slidenum">
              <a:rPr lang="pt-BR" smtClean="0"/>
              <a:pPr/>
              <a:t>81</a:t>
            </a:fld>
            <a:endParaRPr lang="pt-BR"/>
          </a:p>
        </p:txBody>
      </p:sp>
    </p:spTree>
    <p:extLst>
      <p:ext uri="{BB962C8B-B14F-4D97-AF65-F5344CB8AC3E}">
        <p14:creationId xmlns:p14="http://schemas.microsoft.com/office/powerpoint/2010/main" val="334697827"/>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C00000"/>
            </a:gs>
            <a:gs pos="23000">
              <a:srgbClr val="C00000"/>
            </a:gs>
            <a:gs pos="69000">
              <a:srgbClr val="C00000"/>
            </a:gs>
            <a:gs pos="97000">
              <a:srgbClr val="C00000"/>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7" name="Título 6"/>
          <p:cNvSpPr>
            <a:spLocks noGrp="1"/>
          </p:cNvSpPr>
          <p:nvPr>
            <p:ph type="title"/>
          </p:nvPr>
        </p:nvSpPr>
        <p:spPr>
          <a:xfrm>
            <a:off x="323528" y="2564904"/>
            <a:ext cx="8625136" cy="1785950"/>
          </a:xfrm>
        </p:spPr>
        <p:txBody>
          <a:bodyPr>
            <a:noAutofit/>
          </a:bodyPr>
          <a:lstStyle/>
          <a:p>
            <a:pPr algn="ctr">
              <a:lnSpc>
                <a:spcPct val="150000"/>
              </a:lnSpc>
            </a:pPr>
            <a:r>
              <a:rPr lang="pt-BR" sz="4800" dirty="0" smtClean="0">
                <a:effectLst>
                  <a:glow rad="228600">
                    <a:schemeClr val="accent5">
                      <a:satMod val="175000"/>
                      <a:alpha val="40000"/>
                    </a:schemeClr>
                  </a:glow>
                  <a:outerShdw blurRad="31750" dist="25400" dir="5400000" algn="tl" rotWithShape="0">
                    <a:srgbClr val="000000">
                      <a:alpha val="25000"/>
                    </a:srgbClr>
                  </a:outerShdw>
                </a:effectLst>
              </a:rPr>
              <a:t>Prova prática sobre imagens</a:t>
            </a:r>
            <a:r>
              <a:rPr lang="pt-BR" sz="6000" dirty="0" smtClean="0">
                <a:effectLst>
                  <a:glow rad="228600">
                    <a:schemeClr val="accent5">
                      <a:satMod val="175000"/>
                      <a:alpha val="40000"/>
                    </a:schemeClr>
                  </a:glow>
                  <a:outerShdw blurRad="31750" dist="25400" dir="5400000" algn="tl" rotWithShape="0">
                    <a:srgbClr val="000000">
                      <a:alpha val="25000"/>
                    </a:srgbClr>
                  </a:outerShdw>
                </a:effectLst>
              </a:rPr>
              <a:t/>
            </a:r>
            <a:br>
              <a:rPr lang="pt-BR" sz="6000" dirty="0" smtClean="0">
                <a:effectLst>
                  <a:glow rad="228600">
                    <a:schemeClr val="accent5">
                      <a:satMod val="175000"/>
                      <a:alpha val="40000"/>
                    </a:schemeClr>
                  </a:glow>
                  <a:outerShdw blurRad="31750" dist="25400" dir="5400000" algn="tl" rotWithShape="0">
                    <a:srgbClr val="000000">
                      <a:alpha val="25000"/>
                    </a:srgbClr>
                  </a:outerShdw>
                </a:effectLst>
              </a:rPr>
            </a:br>
            <a:r>
              <a:rPr lang="pt-BR" sz="4400" dirty="0" smtClean="0">
                <a:effectLst>
                  <a:glow rad="228600">
                    <a:schemeClr val="accent5">
                      <a:satMod val="175000"/>
                      <a:alpha val="40000"/>
                    </a:schemeClr>
                  </a:glow>
                  <a:outerShdw blurRad="31750" dist="25400" dir="5400000" algn="tl" rotWithShape="0">
                    <a:srgbClr val="000000">
                      <a:alpha val="25000"/>
                    </a:srgbClr>
                  </a:outerShdw>
                </a:effectLst>
              </a:rPr>
              <a:t>(Valor: 1,0 ponto)</a:t>
            </a:r>
            <a:br>
              <a:rPr lang="pt-BR" sz="4400" dirty="0" smtClean="0">
                <a:effectLst>
                  <a:glow rad="228600">
                    <a:schemeClr val="accent5">
                      <a:satMod val="175000"/>
                      <a:alpha val="40000"/>
                    </a:schemeClr>
                  </a:glow>
                  <a:outerShdw blurRad="31750" dist="25400" dir="5400000" algn="tl" rotWithShape="0">
                    <a:srgbClr val="000000">
                      <a:alpha val="25000"/>
                    </a:srgbClr>
                  </a:outerShdw>
                </a:effectLst>
              </a:rPr>
            </a:br>
            <a:r>
              <a:rPr lang="pt-BR" sz="4400" dirty="0">
                <a:effectLst>
                  <a:glow rad="228600">
                    <a:schemeClr val="accent5">
                      <a:satMod val="175000"/>
                      <a:alpha val="40000"/>
                    </a:schemeClr>
                  </a:glow>
                  <a:outerShdw blurRad="31750" dist="25400" dir="5400000" algn="tl" rotWithShape="0">
                    <a:srgbClr val="000000">
                      <a:alpha val="25000"/>
                    </a:srgbClr>
                  </a:outerShdw>
                </a:effectLst>
              </a:rPr>
              <a:t/>
            </a:r>
            <a:br>
              <a:rPr lang="pt-BR" sz="4400" dirty="0">
                <a:effectLst>
                  <a:glow rad="228600">
                    <a:schemeClr val="accent5">
                      <a:satMod val="175000"/>
                      <a:alpha val="40000"/>
                    </a:schemeClr>
                  </a:glow>
                  <a:outerShdw blurRad="31750" dist="25400" dir="5400000" algn="tl" rotWithShape="0">
                    <a:srgbClr val="000000">
                      <a:alpha val="25000"/>
                    </a:srgbClr>
                  </a:outerShdw>
                </a:effectLst>
              </a:rPr>
            </a:br>
            <a:r>
              <a:rPr lang="pt-BR" sz="2000" dirty="0" smtClean="0">
                <a:effectLst>
                  <a:glow rad="228600">
                    <a:schemeClr val="accent5">
                      <a:satMod val="175000"/>
                      <a:alpha val="40000"/>
                    </a:schemeClr>
                  </a:glow>
                  <a:outerShdw blurRad="31750" dist="25400" dir="5400000" algn="tl" rotWithShape="0">
                    <a:srgbClr val="000000">
                      <a:alpha val="25000"/>
                    </a:srgbClr>
                  </a:outerShdw>
                </a:effectLst>
              </a:rPr>
              <a:t>Avaliação do primeiro bimestre</a:t>
            </a:r>
            <a:r>
              <a:rPr lang="pt-BR" sz="7200" dirty="0">
                <a:effectLst>
                  <a:glow rad="228600">
                    <a:schemeClr val="accent5">
                      <a:satMod val="175000"/>
                      <a:alpha val="40000"/>
                    </a:schemeClr>
                  </a:glow>
                  <a:outerShdw blurRad="31750" dist="25400" dir="5400000" algn="tl" rotWithShape="0">
                    <a:srgbClr val="000000">
                      <a:alpha val="25000"/>
                    </a:srgbClr>
                  </a:outerShdw>
                </a:effectLst>
              </a:rPr>
              <a:t/>
            </a:r>
            <a:br>
              <a:rPr lang="pt-BR" sz="7200" dirty="0">
                <a:effectLst>
                  <a:glow rad="228600">
                    <a:schemeClr val="accent5">
                      <a:satMod val="175000"/>
                      <a:alpha val="40000"/>
                    </a:schemeClr>
                  </a:glow>
                  <a:outerShdw blurRad="31750" dist="25400" dir="5400000" algn="tl" rotWithShape="0">
                    <a:srgbClr val="000000">
                      <a:alpha val="25000"/>
                    </a:srgbClr>
                  </a:outerShdw>
                </a:effectLst>
              </a:rPr>
            </a:br>
            <a:endParaRPr lang="pt-BR" sz="3200" dirty="0">
              <a:effectLst>
                <a:glow rad="228600">
                  <a:schemeClr val="accent5">
                    <a:satMod val="175000"/>
                    <a:alpha val="40000"/>
                  </a:schemeClr>
                </a:glow>
                <a:outerShdw blurRad="31750" dist="25400" dir="5400000" algn="tl" rotWithShape="0">
                  <a:srgbClr val="000000">
                    <a:alpha val="25000"/>
                  </a:srgbClr>
                </a:outerShdw>
              </a:effectLst>
            </a:endParaRPr>
          </a:p>
        </p:txBody>
      </p:sp>
      <p:sp>
        <p:nvSpPr>
          <p:cNvPr id="3" name="Slide Number Placeholder 2"/>
          <p:cNvSpPr>
            <a:spLocks noGrp="1"/>
          </p:cNvSpPr>
          <p:nvPr>
            <p:ph type="sldNum" sz="quarter" idx="12"/>
          </p:nvPr>
        </p:nvSpPr>
        <p:spPr/>
        <p:txBody>
          <a:bodyPr/>
          <a:lstStyle/>
          <a:p>
            <a:fld id="{64B04174-04F1-4CFC-A68E-9D1BC206F645}" type="slidenum">
              <a:rPr lang="pt-BR" smtClean="0"/>
              <a:pPr/>
              <a:t>82</a:t>
            </a:fld>
            <a:endParaRPr lang="pt-BR"/>
          </a:p>
        </p:txBody>
      </p:sp>
    </p:spTree>
    <p:extLst>
      <p:ext uri="{BB962C8B-B14F-4D97-AF65-F5344CB8AC3E}">
        <p14:creationId xmlns:p14="http://schemas.microsoft.com/office/powerpoint/2010/main" val="1543190670"/>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noAutofit/>
          </a:bodyPr>
          <a:lstStyle/>
          <a:p>
            <a:pPr lvl="0" algn="just">
              <a:lnSpc>
                <a:spcPct val="170000"/>
              </a:lnSpc>
            </a:pPr>
            <a:r>
              <a:rPr lang="pt-BR" sz="1800" b="1" dirty="0" err="1" smtClean="0"/>
              <a:t>Tags</a:t>
            </a:r>
            <a:r>
              <a:rPr lang="pt-BR" sz="1800" b="1" dirty="0" smtClean="0"/>
              <a:t> para inserção listas</a:t>
            </a:r>
            <a:r>
              <a:rPr lang="pt-BR" sz="1800" dirty="0" smtClean="0"/>
              <a:t>:</a:t>
            </a:r>
          </a:p>
          <a:p>
            <a:pPr lvl="2" algn="just">
              <a:lnSpc>
                <a:spcPct val="170000"/>
              </a:lnSpc>
              <a:buNone/>
            </a:pPr>
            <a:endParaRPr lang="en-US" sz="1400" dirty="0" smtClean="0"/>
          </a:p>
          <a:p>
            <a:pPr lvl="2" algn="just">
              <a:lnSpc>
                <a:spcPct val="170000"/>
              </a:lnSpc>
              <a:buNone/>
            </a:pPr>
            <a:endParaRPr lang="en-US" sz="1400" dirty="0" smtClean="0"/>
          </a:p>
          <a:p>
            <a:pPr lvl="2" algn="just">
              <a:lnSpc>
                <a:spcPct val="170000"/>
              </a:lnSpc>
              <a:buNone/>
            </a:pPr>
            <a:endParaRPr lang="en-US" sz="1400" dirty="0" smtClean="0"/>
          </a:p>
          <a:p>
            <a:pPr lvl="1" algn="just">
              <a:lnSpc>
                <a:spcPct val="170000"/>
              </a:lnSpc>
            </a:pPr>
            <a:endParaRPr lang="pt-BR" sz="1600" dirty="0" smtClean="0"/>
          </a:p>
          <a:p>
            <a:pPr lvl="1" algn="just">
              <a:lnSpc>
                <a:spcPct val="170000"/>
              </a:lnSpc>
            </a:pPr>
            <a:endParaRPr lang="pt-BR" sz="1000" dirty="0" smtClean="0"/>
          </a:p>
          <a:p>
            <a:pPr algn="just">
              <a:lnSpc>
                <a:spcPct val="170000"/>
              </a:lnSpc>
            </a:pPr>
            <a:endParaRPr lang="pt-BR" sz="1800" dirty="0"/>
          </a:p>
        </p:txBody>
      </p:sp>
      <p:sp>
        <p:nvSpPr>
          <p:cNvPr id="3" name="Título 2"/>
          <p:cNvSpPr>
            <a:spLocks noGrp="1"/>
          </p:cNvSpPr>
          <p:nvPr>
            <p:ph type="title"/>
          </p:nvPr>
        </p:nvSpPr>
        <p:spPr/>
        <p:txBody>
          <a:bodyPr/>
          <a:lstStyle/>
          <a:p>
            <a:pPr algn="ctr"/>
            <a:r>
              <a:rPr lang="pt-BR" dirty="0" err="1" smtClean="0"/>
              <a:t>TAGs</a:t>
            </a:r>
            <a:r>
              <a:rPr lang="pt-BR" dirty="0" smtClean="0"/>
              <a:t> HTML</a:t>
            </a:r>
            <a:endParaRPr lang="pt-BR" dirty="0"/>
          </a:p>
        </p:txBody>
      </p:sp>
      <p:graphicFrame>
        <p:nvGraphicFramePr>
          <p:cNvPr id="6" name="Diagrama 5"/>
          <p:cNvGraphicFramePr/>
          <p:nvPr/>
        </p:nvGraphicFramePr>
        <p:xfrm>
          <a:off x="357158" y="2000240"/>
          <a:ext cx="8572560" cy="42862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Slide Number Placeholder 4"/>
          <p:cNvSpPr>
            <a:spLocks noGrp="1"/>
          </p:cNvSpPr>
          <p:nvPr>
            <p:ph type="sldNum" sz="quarter" idx="12"/>
          </p:nvPr>
        </p:nvSpPr>
        <p:spPr/>
        <p:txBody>
          <a:bodyPr/>
          <a:lstStyle/>
          <a:p>
            <a:fld id="{64B04174-04F1-4CFC-A68E-9D1BC206F645}" type="slidenum">
              <a:rPr lang="pt-BR" smtClean="0"/>
              <a:pPr/>
              <a:t>83</a:t>
            </a:fld>
            <a:endParaRPr lang="pt-BR"/>
          </a:p>
        </p:txBody>
      </p:sp>
    </p:spTree>
    <p:extLst>
      <p:ext uri="{BB962C8B-B14F-4D97-AF65-F5344CB8AC3E}">
        <p14:creationId xmlns:p14="http://schemas.microsoft.com/office/powerpoint/2010/main" val="1018729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ox(in)">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noAutofit/>
          </a:bodyPr>
          <a:lstStyle/>
          <a:p>
            <a:pPr lvl="0" algn="just">
              <a:lnSpc>
                <a:spcPct val="170000"/>
              </a:lnSpc>
            </a:pPr>
            <a:r>
              <a:rPr lang="pt-BR" sz="1800" b="1" dirty="0" err="1" smtClean="0"/>
              <a:t>Tag</a:t>
            </a:r>
            <a:r>
              <a:rPr lang="pt-BR" sz="1800" b="1" dirty="0" smtClean="0"/>
              <a:t> para criação de listas</a:t>
            </a:r>
            <a:r>
              <a:rPr lang="pt-BR" sz="1800" dirty="0" smtClean="0"/>
              <a:t>:</a:t>
            </a:r>
          </a:p>
          <a:p>
            <a:pPr lvl="2" algn="just">
              <a:lnSpc>
                <a:spcPct val="170000"/>
              </a:lnSpc>
              <a:buNone/>
            </a:pPr>
            <a:endParaRPr lang="en-US" sz="1400" dirty="0" smtClean="0"/>
          </a:p>
          <a:p>
            <a:pPr lvl="2" algn="just">
              <a:lnSpc>
                <a:spcPct val="170000"/>
              </a:lnSpc>
              <a:buNone/>
            </a:pPr>
            <a:endParaRPr lang="en-US" sz="1400" dirty="0" smtClean="0"/>
          </a:p>
          <a:p>
            <a:pPr lvl="2" algn="just">
              <a:lnSpc>
                <a:spcPct val="170000"/>
              </a:lnSpc>
              <a:buNone/>
            </a:pPr>
            <a:endParaRPr lang="en-US" sz="1400" dirty="0" smtClean="0"/>
          </a:p>
        </p:txBody>
      </p:sp>
      <p:sp>
        <p:nvSpPr>
          <p:cNvPr id="3" name="Título 2"/>
          <p:cNvSpPr>
            <a:spLocks noGrp="1"/>
          </p:cNvSpPr>
          <p:nvPr>
            <p:ph type="title"/>
          </p:nvPr>
        </p:nvSpPr>
        <p:spPr/>
        <p:txBody>
          <a:bodyPr/>
          <a:lstStyle/>
          <a:p>
            <a:pPr algn="ctr"/>
            <a:r>
              <a:rPr lang="pt-BR" dirty="0" err="1" smtClean="0"/>
              <a:t>TAGs</a:t>
            </a:r>
            <a:r>
              <a:rPr lang="pt-BR" dirty="0" smtClean="0"/>
              <a:t> HTML</a:t>
            </a:r>
            <a:endParaRPr lang="pt-BR" dirty="0"/>
          </a:p>
        </p:txBody>
      </p:sp>
      <p:sp>
        <p:nvSpPr>
          <p:cNvPr id="5" name="Retângulo de cantos arredondados 4"/>
          <p:cNvSpPr/>
          <p:nvPr/>
        </p:nvSpPr>
        <p:spPr>
          <a:xfrm>
            <a:off x="2500298" y="3000372"/>
            <a:ext cx="4357718" cy="1143008"/>
          </a:xfrm>
          <a:prstGeom prst="roundRect">
            <a:avLst/>
          </a:prstGeom>
          <a:solidFill>
            <a:schemeClr val="accent2"/>
          </a:solidFill>
          <a:ln w="12700">
            <a:solidFill>
              <a:schemeClr val="bg2"/>
            </a:solidFill>
          </a:ln>
          <a:effectLst>
            <a:innerShdw blurRad="114300">
              <a:prstClr val="black"/>
            </a:innerShdw>
            <a:reflection blurRad="6350" stA="50000" endA="300" endPos="5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000" dirty="0" smtClean="0">
                <a:solidFill>
                  <a:schemeClr val="bg1"/>
                </a:solidFill>
                <a:effectLst>
                  <a:glow rad="228600">
                    <a:schemeClr val="accent1">
                      <a:satMod val="175000"/>
                      <a:alpha val="40000"/>
                    </a:schemeClr>
                  </a:glow>
                </a:effectLst>
              </a:rPr>
              <a:t>Demonstração</a:t>
            </a:r>
            <a:endParaRPr lang="pt-BR" sz="2000" dirty="0">
              <a:solidFill>
                <a:schemeClr val="bg1"/>
              </a:solidFill>
              <a:effectLst>
                <a:glow rad="228600">
                  <a:schemeClr val="accent1">
                    <a:satMod val="175000"/>
                    <a:alpha val="40000"/>
                  </a:schemeClr>
                </a:glow>
              </a:effectLst>
            </a:endParaRPr>
          </a:p>
        </p:txBody>
      </p:sp>
      <p:sp>
        <p:nvSpPr>
          <p:cNvPr id="6" name="Slide Number Placeholder 5"/>
          <p:cNvSpPr>
            <a:spLocks noGrp="1"/>
          </p:cNvSpPr>
          <p:nvPr>
            <p:ph type="sldNum" sz="quarter" idx="12"/>
          </p:nvPr>
        </p:nvSpPr>
        <p:spPr/>
        <p:txBody>
          <a:bodyPr/>
          <a:lstStyle/>
          <a:p>
            <a:fld id="{64B04174-04F1-4CFC-A68E-9D1BC206F645}" type="slidenum">
              <a:rPr lang="pt-BR" smtClean="0"/>
              <a:pPr/>
              <a:t>84</a:t>
            </a:fld>
            <a:endParaRPr lang="pt-BR"/>
          </a:p>
        </p:txBody>
      </p:sp>
    </p:spTree>
    <p:extLst>
      <p:ext uri="{BB962C8B-B14F-4D97-AF65-F5344CB8AC3E}">
        <p14:creationId xmlns:p14="http://schemas.microsoft.com/office/powerpoint/2010/main" val="3298982792"/>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ítulo 3"/>
          <p:cNvSpPr>
            <a:spLocks noGrp="1"/>
          </p:cNvSpPr>
          <p:nvPr>
            <p:ph type="ctrTitle"/>
          </p:nvPr>
        </p:nvSpPr>
        <p:spPr>
          <a:xfrm>
            <a:off x="428596" y="214290"/>
            <a:ext cx="7772400" cy="1082056"/>
          </a:xfrm>
        </p:spPr>
        <p:txBody>
          <a:bodyPr>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l"/>
            <a:r>
              <a:rPr lang="pt-BR" spc="5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Exercício</a:t>
            </a:r>
            <a:endParaRPr lang="pt-BR"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endParaRPr>
          </a:p>
        </p:txBody>
      </p:sp>
      <p:sp>
        <p:nvSpPr>
          <p:cNvPr id="5" name="Subtítulo 4"/>
          <p:cNvSpPr>
            <a:spLocks noGrp="1"/>
          </p:cNvSpPr>
          <p:nvPr>
            <p:ph type="subTitle" idx="1"/>
          </p:nvPr>
        </p:nvSpPr>
        <p:spPr>
          <a:xfrm>
            <a:off x="485520" y="1357298"/>
            <a:ext cx="8286808" cy="1199704"/>
          </a:xfrm>
        </p:spPr>
        <p:txBody>
          <a:bodyPr>
            <a:normAutofit fontScale="92500" lnSpcReduction="10000"/>
          </a:bodyPr>
          <a:lstStyle/>
          <a:p>
            <a:pPr algn="just">
              <a:lnSpc>
                <a:spcPct val="200000"/>
              </a:lnSpc>
            </a:pPr>
            <a:r>
              <a:rPr lang="pt-BR" sz="2000" dirty="0" smtClean="0">
                <a:solidFill>
                  <a:srgbClr val="FF0000"/>
                </a:solidFill>
                <a:effectLst>
                  <a:reflection blurRad="6350" stA="55000" endA="300" endPos="45500" dir="5400000" sy="-100000" algn="bl" rotWithShape="0"/>
                </a:effectLst>
              </a:rPr>
              <a:t>Construir uma página HTML capaz de exibir as informações conforme apresentado no </a:t>
            </a:r>
            <a:r>
              <a:rPr lang="pt-BR" sz="2000" i="1" dirty="0" smtClean="0">
                <a:solidFill>
                  <a:srgbClr val="FF0000"/>
                </a:solidFill>
                <a:effectLst>
                  <a:reflection blurRad="6350" stA="55000" endA="300" endPos="45500" dir="5400000" sy="-100000" algn="bl" rotWithShape="0"/>
                </a:effectLst>
              </a:rPr>
              <a:t>layout</a:t>
            </a:r>
            <a:r>
              <a:rPr lang="pt-BR" sz="2000" dirty="0" smtClean="0">
                <a:solidFill>
                  <a:srgbClr val="FF0000"/>
                </a:solidFill>
                <a:effectLst>
                  <a:reflection blurRad="6350" stA="55000" endA="300" endPos="45500" dir="5400000" sy="-100000" algn="bl" rotWithShape="0"/>
                </a:effectLst>
              </a:rPr>
              <a:t> abaixo:</a:t>
            </a:r>
            <a:endParaRPr lang="pt-BR" sz="2000" dirty="0">
              <a:solidFill>
                <a:srgbClr val="FF0000"/>
              </a:solidFill>
              <a:effectLst>
                <a:reflection blurRad="6350" stA="55000" endA="300" endPos="45500" dir="5400000" sy="-100000" algn="bl" rotWithShape="0"/>
              </a:effectLst>
            </a:endParaRPr>
          </a:p>
        </p:txBody>
      </p:sp>
      <p:pic>
        <p:nvPicPr>
          <p:cNvPr id="1026" name="Picture 2"/>
          <p:cNvPicPr>
            <a:picLocks noChangeAspect="1" noChangeArrowheads="1"/>
          </p:cNvPicPr>
          <p:nvPr/>
        </p:nvPicPr>
        <p:blipFill>
          <a:blip r:embed="rId3" cstate="print"/>
          <a:srcRect/>
          <a:stretch>
            <a:fillRect/>
          </a:stretch>
        </p:blipFill>
        <p:spPr bwMode="auto">
          <a:xfrm>
            <a:off x="1785918" y="2734861"/>
            <a:ext cx="5500726" cy="3837411"/>
          </a:xfrm>
          <a:prstGeom prst="rect">
            <a:avLst/>
          </a:prstGeom>
          <a:ln>
            <a:noFill/>
          </a:ln>
          <a:effectLst>
            <a:outerShdw blurRad="292100" dist="139700" dir="2700000" algn="tl" rotWithShape="0">
              <a:srgbClr val="333333">
                <a:alpha val="65000"/>
              </a:srgbClr>
            </a:outerShdw>
          </a:effectLst>
        </p:spPr>
      </p:pic>
      <p:sp>
        <p:nvSpPr>
          <p:cNvPr id="3" name="Slide Number Placeholder 2"/>
          <p:cNvSpPr>
            <a:spLocks noGrp="1"/>
          </p:cNvSpPr>
          <p:nvPr>
            <p:ph type="sldNum" sz="quarter" idx="12"/>
          </p:nvPr>
        </p:nvSpPr>
        <p:spPr/>
        <p:txBody>
          <a:bodyPr/>
          <a:lstStyle/>
          <a:p>
            <a:fld id="{64B04174-04F1-4CFC-A68E-9D1BC206F645}" type="slidenum">
              <a:rPr lang="pt-BR" smtClean="0"/>
              <a:pPr/>
              <a:t>85</a:t>
            </a:fld>
            <a:endParaRPr lang="pt-BR"/>
          </a:p>
        </p:txBody>
      </p:sp>
    </p:spTree>
    <p:extLst>
      <p:ext uri="{BB962C8B-B14F-4D97-AF65-F5344CB8AC3E}">
        <p14:creationId xmlns:p14="http://schemas.microsoft.com/office/powerpoint/2010/main" val="14365205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a:xfrm>
            <a:off x="457200" y="1481328"/>
            <a:ext cx="8229600" cy="5376672"/>
          </a:xfrm>
        </p:spPr>
        <p:txBody>
          <a:bodyPr>
            <a:noAutofit/>
          </a:bodyPr>
          <a:lstStyle/>
          <a:p>
            <a:pPr lvl="0" algn="just">
              <a:lnSpc>
                <a:spcPct val="170000"/>
              </a:lnSpc>
            </a:pPr>
            <a:r>
              <a:rPr lang="pt-BR" sz="1800" b="1" dirty="0" err="1" smtClean="0"/>
              <a:t>Tag</a:t>
            </a:r>
            <a:r>
              <a:rPr lang="pt-BR" sz="1800" b="1" dirty="0" smtClean="0"/>
              <a:t> para animação de texto</a:t>
            </a:r>
            <a:r>
              <a:rPr lang="pt-BR" sz="1800" dirty="0" smtClean="0"/>
              <a:t>:</a:t>
            </a:r>
          </a:p>
          <a:p>
            <a:pPr lvl="2" algn="just">
              <a:lnSpc>
                <a:spcPct val="170000"/>
              </a:lnSpc>
              <a:buNone/>
            </a:pPr>
            <a:endParaRPr lang="en-US" sz="1400" dirty="0" smtClean="0"/>
          </a:p>
          <a:p>
            <a:pPr lvl="2" algn="just">
              <a:lnSpc>
                <a:spcPct val="170000"/>
              </a:lnSpc>
              <a:buNone/>
            </a:pPr>
            <a:endParaRPr lang="pt-BR" sz="1400" dirty="0" smtClean="0"/>
          </a:p>
          <a:p>
            <a:pPr lvl="1" algn="just">
              <a:lnSpc>
                <a:spcPct val="170000"/>
              </a:lnSpc>
            </a:pPr>
            <a:endParaRPr lang="pt-BR" sz="1600" dirty="0" smtClean="0"/>
          </a:p>
          <a:p>
            <a:pPr lvl="1" algn="just">
              <a:lnSpc>
                <a:spcPct val="170000"/>
              </a:lnSpc>
            </a:pPr>
            <a:endParaRPr lang="pt-BR" sz="1600" dirty="0" smtClean="0"/>
          </a:p>
          <a:p>
            <a:pPr lvl="1" algn="just">
              <a:lnSpc>
                <a:spcPct val="170000"/>
              </a:lnSpc>
            </a:pPr>
            <a:endParaRPr lang="pt-BR" sz="1600" dirty="0" smtClean="0"/>
          </a:p>
          <a:p>
            <a:pPr lvl="1" algn="just">
              <a:lnSpc>
                <a:spcPct val="170000"/>
              </a:lnSpc>
            </a:pPr>
            <a:endParaRPr lang="pt-BR" sz="1600" dirty="0" smtClean="0"/>
          </a:p>
          <a:p>
            <a:pPr lvl="1" algn="just">
              <a:lnSpc>
                <a:spcPct val="170000"/>
              </a:lnSpc>
            </a:pPr>
            <a:endParaRPr lang="pt-BR" sz="1600" dirty="0" smtClean="0"/>
          </a:p>
          <a:p>
            <a:pPr lvl="1" algn="just">
              <a:lnSpc>
                <a:spcPct val="170000"/>
              </a:lnSpc>
            </a:pPr>
            <a:endParaRPr lang="pt-BR" sz="1600" dirty="0" smtClean="0"/>
          </a:p>
          <a:p>
            <a:pPr lvl="1" algn="just">
              <a:lnSpc>
                <a:spcPct val="170000"/>
              </a:lnSpc>
            </a:pPr>
            <a:endParaRPr lang="pt-BR" sz="1600" dirty="0" smtClean="0"/>
          </a:p>
          <a:p>
            <a:pPr lvl="2" algn="just">
              <a:lnSpc>
                <a:spcPct val="170000"/>
              </a:lnSpc>
            </a:pPr>
            <a:endParaRPr lang="pt-BR" sz="1400" dirty="0" smtClean="0"/>
          </a:p>
          <a:p>
            <a:pPr lvl="2" algn="just">
              <a:lnSpc>
                <a:spcPct val="170000"/>
              </a:lnSpc>
            </a:pPr>
            <a:endParaRPr lang="pt-BR" sz="1400" dirty="0" smtClean="0"/>
          </a:p>
          <a:p>
            <a:pPr lvl="1" algn="just">
              <a:lnSpc>
                <a:spcPct val="170000"/>
              </a:lnSpc>
            </a:pPr>
            <a:endParaRPr lang="pt-BR" sz="1050" dirty="0" smtClean="0"/>
          </a:p>
          <a:p>
            <a:pPr lvl="1" algn="just">
              <a:lnSpc>
                <a:spcPct val="170000"/>
              </a:lnSpc>
            </a:pPr>
            <a:endParaRPr lang="pt-BR" sz="1600" dirty="0" smtClean="0"/>
          </a:p>
          <a:p>
            <a:pPr lvl="1" algn="just">
              <a:lnSpc>
                <a:spcPct val="170000"/>
              </a:lnSpc>
            </a:pPr>
            <a:endParaRPr lang="pt-BR" sz="1000" dirty="0" smtClean="0"/>
          </a:p>
          <a:p>
            <a:pPr algn="just">
              <a:lnSpc>
                <a:spcPct val="170000"/>
              </a:lnSpc>
            </a:pPr>
            <a:endParaRPr lang="pt-BR" sz="1800" dirty="0"/>
          </a:p>
        </p:txBody>
      </p:sp>
      <p:sp>
        <p:nvSpPr>
          <p:cNvPr id="3" name="Título 2"/>
          <p:cNvSpPr>
            <a:spLocks noGrp="1"/>
          </p:cNvSpPr>
          <p:nvPr>
            <p:ph type="title"/>
          </p:nvPr>
        </p:nvSpPr>
        <p:spPr/>
        <p:txBody>
          <a:bodyPr/>
          <a:lstStyle/>
          <a:p>
            <a:pPr algn="ctr"/>
            <a:r>
              <a:rPr lang="pt-BR" dirty="0" err="1" smtClean="0"/>
              <a:t>TAGs</a:t>
            </a:r>
            <a:r>
              <a:rPr lang="pt-BR" dirty="0" smtClean="0"/>
              <a:t> HTML</a:t>
            </a:r>
            <a:endParaRPr lang="pt-BR" dirty="0"/>
          </a:p>
        </p:txBody>
      </p:sp>
      <p:graphicFrame>
        <p:nvGraphicFramePr>
          <p:cNvPr id="6" name="Diagrama 5"/>
          <p:cNvGraphicFramePr/>
          <p:nvPr>
            <p:extLst/>
          </p:nvPr>
        </p:nvGraphicFramePr>
        <p:xfrm>
          <a:off x="357158" y="2000240"/>
          <a:ext cx="8572560" cy="464347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Slide Number Placeholder 4"/>
          <p:cNvSpPr>
            <a:spLocks noGrp="1"/>
          </p:cNvSpPr>
          <p:nvPr>
            <p:ph type="sldNum" sz="quarter" idx="12"/>
          </p:nvPr>
        </p:nvSpPr>
        <p:spPr/>
        <p:txBody>
          <a:bodyPr/>
          <a:lstStyle/>
          <a:p>
            <a:fld id="{64B04174-04F1-4CFC-A68E-9D1BC206F645}" type="slidenum">
              <a:rPr lang="pt-BR" smtClean="0"/>
              <a:pPr/>
              <a:t>86</a:t>
            </a:fld>
            <a:endParaRPr lang="pt-BR"/>
          </a:p>
        </p:txBody>
      </p:sp>
    </p:spTree>
    <p:extLst>
      <p:ext uri="{BB962C8B-B14F-4D97-AF65-F5344CB8AC3E}">
        <p14:creationId xmlns:p14="http://schemas.microsoft.com/office/powerpoint/2010/main" val="2227336978"/>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noAutofit/>
          </a:bodyPr>
          <a:lstStyle/>
          <a:p>
            <a:pPr lvl="0" algn="just">
              <a:lnSpc>
                <a:spcPct val="170000"/>
              </a:lnSpc>
            </a:pPr>
            <a:r>
              <a:rPr lang="pt-BR" sz="1800" b="1" dirty="0" err="1" smtClean="0"/>
              <a:t>Tag</a:t>
            </a:r>
            <a:r>
              <a:rPr lang="pt-BR" sz="1800" b="1" dirty="0" smtClean="0"/>
              <a:t> &lt;</a:t>
            </a:r>
            <a:r>
              <a:rPr lang="pt-BR" sz="1800" b="1" dirty="0" err="1" smtClean="0"/>
              <a:t>marquee</a:t>
            </a:r>
            <a:r>
              <a:rPr lang="pt-BR" sz="1800" b="1" dirty="0" smtClean="0"/>
              <a:t>&gt;</a:t>
            </a:r>
            <a:r>
              <a:rPr lang="pt-BR" sz="1800" dirty="0" smtClean="0"/>
              <a:t>:</a:t>
            </a:r>
          </a:p>
          <a:p>
            <a:pPr lvl="2" algn="just">
              <a:lnSpc>
                <a:spcPct val="170000"/>
              </a:lnSpc>
              <a:buNone/>
            </a:pPr>
            <a:endParaRPr lang="en-US" sz="1400" dirty="0" smtClean="0"/>
          </a:p>
          <a:p>
            <a:pPr lvl="2" algn="just">
              <a:lnSpc>
                <a:spcPct val="170000"/>
              </a:lnSpc>
              <a:buNone/>
            </a:pPr>
            <a:endParaRPr lang="en-US" sz="1400" dirty="0" smtClean="0"/>
          </a:p>
          <a:p>
            <a:pPr lvl="2" algn="just">
              <a:lnSpc>
                <a:spcPct val="170000"/>
              </a:lnSpc>
              <a:buNone/>
            </a:pPr>
            <a:endParaRPr lang="en-US" sz="1400" dirty="0" smtClean="0"/>
          </a:p>
        </p:txBody>
      </p:sp>
      <p:sp>
        <p:nvSpPr>
          <p:cNvPr id="3" name="Título 2"/>
          <p:cNvSpPr>
            <a:spLocks noGrp="1"/>
          </p:cNvSpPr>
          <p:nvPr>
            <p:ph type="title"/>
          </p:nvPr>
        </p:nvSpPr>
        <p:spPr/>
        <p:txBody>
          <a:bodyPr/>
          <a:lstStyle/>
          <a:p>
            <a:pPr algn="ctr"/>
            <a:r>
              <a:rPr lang="pt-BR" dirty="0" err="1" smtClean="0"/>
              <a:t>TAGs</a:t>
            </a:r>
            <a:r>
              <a:rPr lang="pt-BR" dirty="0" smtClean="0"/>
              <a:t> HTML</a:t>
            </a:r>
            <a:endParaRPr lang="pt-BR" dirty="0"/>
          </a:p>
        </p:txBody>
      </p:sp>
      <p:sp>
        <p:nvSpPr>
          <p:cNvPr id="5" name="Retângulo de cantos arredondados 4"/>
          <p:cNvSpPr/>
          <p:nvPr/>
        </p:nvSpPr>
        <p:spPr>
          <a:xfrm>
            <a:off x="2500298" y="3000372"/>
            <a:ext cx="4357718" cy="1143008"/>
          </a:xfrm>
          <a:prstGeom prst="roundRect">
            <a:avLst/>
          </a:prstGeom>
          <a:solidFill>
            <a:schemeClr val="accent2"/>
          </a:solidFill>
          <a:ln w="12700">
            <a:solidFill>
              <a:schemeClr val="bg2"/>
            </a:solidFill>
          </a:ln>
          <a:effectLst>
            <a:innerShdw blurRad="114300">
              <a:prstClr val="black"/>
            </a:innerShdw>
            <a:reflection blurRad="6350" stA="50000" endA="300" endPos="5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000" dirty="0" smtClean="0">
                <a:solidFill>
                  <a:schemeClr val="bg1"/>
                </a:solidFill>
                <a:effectLst>
                  <a:glow rad="228600">
                    <a:schemeClr val="accent1">
                      <a:satMod val="175000"/>
                      <a:alpha val="40000"/>
                    </a:schemeClr>
                  </a:glow>
                </a:effectLst>
              </a:rPr>
              <a:t>Demonstração</a:t>
            </a:r>
            <a:endParaRPr lang="pt-BR" sz="2000" dirty="0">
              <a:solidFill>
                <a:schemeClr val="bg1"/>
              </a:solidFill>
              <a:effectLst>
                <a:glow rad="228600">
                  <a:schemeClr val="accent1">
                    <a:satMod val="175000"/>
                    <a:alpha val="40000"/>
                  </a:schemeClr>
                </a:glow>
              </a:effectLst>
            </a:endParaRPr>
          </a:p>
        </p:txBody>
      </p:sp>
      <p:sp>
        <p:nvSpPr>
          <p:cNvPr id="6" name="Slide Number Placeholder 5"/>
          <p:cNvSpPr>
            <a:spLocks noGrp="1"/>
          </p:cNvSpPr>
          <p:nvPr>
            <p:ph type="sldNum" sz="quarter" idx="12"/>
          </p:nvPr>
        </p:nvSpPr>
        <p:spPr/>
        <p:txBody>
          <a:bodyPr/>
          <a:lstStyle/>
          <a:p>
            <a:fld id="{64B04174-04F1-4CFC-A68E-9D1BC206F645}" type="slidenum">
              <a:rPr lang="pt-BR" smtClean="0"/>
              <a:pPr/>
              <a:t>87</a:t>
            </a:fld>
            <a:endParaRPr lang="pt-BR"/>
          </a:p>
        </p:txBody>
      </p:sp>
    </p:spTree>
    <p:extLst>
      <p:ext uri="{BB962C8B-B14F-4D97-AF65-F5344CB8AC3E}">
        <p14:creationId xmlns:p14="http://schemas.microsoft.com/office/powerpoint/2010/main" val="3837581312"/>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noAutofit/>
          </a:bodyPr>
          <a:lstStyle/>
          <a:p>
            <a:pPr lvl="0" algn="just">
              <a:lnSpc>
                <a:spcPct val="150000"/>
              </a:lnSpc>
            </a:pPr>
            <a:r>
              <a:rPr lang="pt-BR" sz="2000" b="1" dirty="0" smtClean="0"/>
              <a:t>Hyperlinks</a:t>
            </a:r>
            <a:r>
              <a:rPr lang="pt-BR" sz="2000" dirty="0" smtClean="0"/>
              <a:t>:</a:t>
            </a:r>
          </a:p>
          <a:p>
            <a:pPr lvl="1" algn="just">
              <a:lnSpc>
                <a:spcPct val="150000"/>
              </a:lnSpc>
            </a:pPr>
            <a:endParaRPr lang="pt-BR" sz="1400" dirty="0" smtClean="0"/>
          </a:p>
          <a:p>
            <a:pPr lvl="1" algn="just">
              <a:lnSpc>
                <a:spcPct val="150000"/>
              </a:lnSpc>
            </a:pPr>
            <a:r>
              <a:rPr lang="pt-BR" sz="1600" dirty="0" smtClean="0"/>
              <a:t>Links absolutos</a:t>
            </a:r>
            <a:endParaRPr lang="pt-BR" sz="1200" dirty="0" smtClean="0"/>
          </a:p>
          <a:p>
            <a:pPr lvl="2" algn="just">
              <a:lnSpc>
                <a:spcPct val="150000"/>
              </a:lnSpc>
            </a:pPr>
            <a:endParaRPr lang="pt-BR" sz="1200" dirty="0" smtClean="0"/>
          </a:p>
          <a:p>
            <a:pPr lvl="1" algn="just">
              <a:lnSpc>
                <a:spcPct val="150000"/>
              </a:lnSpc>
            </a:pPr>
            <a:r>
              <a:rPr lang="pt-BR" sz="1600" dirty="0" smtClean="0"/>
              <a:t>Links relativos</a:t>
            </a:r>
          </a:p>
          <a:p>
            <a:pPr lvl="1" algn="just">
              <a:lnSpc>
                <a:spcPct val="150000"/>
              </a:lnSpc>
            </a:pPr>
            <a:endParaRPr lang="pt-BR" sz="1400" dirty="0" smtClean="0"/>
          </a:p>
          <a:p>
            <a:pPr lvl="1" algn="just">
              <a:lnSpc>
                <a:spcPct val="150000"/>
              </a:lnSpc>
            </a:pPr>
            <a:r>
              <a:rPr lang="pt-BR" sz="1600" dirty="0" smtClean="0"/>
              <a:t>Links para emails</a:t>
            </a:r>
          </a:p>
          <a:p>
            <a:pPr lvl="1" algn="just">
              <a:lnSpc>
                <a:spcPct val="150000"/>
              </a:lnSpc>
            </a:pPr>
            <a:endParaRPr lang="pt-BR" sz="1400" dirty="0" smtClean="0"/>
          </a:p>
          <a:p>
            <a:pPr lvl="1" algn="just">
              <a:lnSpc>
                <a:spcPct val="150000"/>
              </a:lnSpc>
            </a:pPr>
            <a:r>
              <a:rPr lang="pt-BR" sz="1600" dirty="0" smtClean="0"/>
              <a:t>Âncoras</a:t>
            </a:r>
          </a:p>
          <a:p>
            <a:pPr lvl="0" algn="just">
              <a:lnSpc>
                <a:spcPct val="150000"/>
              </a:lnSpc>
            </a:pPr>
            <a:endParaRPr lang="pt-BR" sz="2000" dirty="0" smtClean="0"/>
          </a:p>
          <a:p>
            <a:pPr lvl="2" algn="just">
              <a:lnSpc>
                <a:spcPct val="150000"/>
              </a:lnSpc>
              <a:buNone/>
            </a:pPr>
            <a:endParaRPr lang="en-US" sz="1600" dirty="0" smtClean="0"/>
          </a:p>
          <a:p>
            <a:pPr lvl="2" algn="just">
              <a:lnSpc>
                <a:spcPct val="150000"/>
              </a:lnSpc>
              <a:buNone/>
            </a:pPr>
            <a:endParaRPr lang="en-US" sz="1600" dirty="0" smtClean="0"/>
          </a:p>
          <a:p>
            <a:pPr lvl="2" algn="just">
              <a:lnSpc>
                <a:spcPct val="150000"/>
              </a:lnSpc>
              <a:buNone/>
            </a:pPr>
            <a:endParaRPr lang="en-US" sz="1600" dirty="0" smtClean="0"/>
          </a:p>
        </p:txBody>
      </p:sp>
      <p:sp>
        <p:nvSpPr>
          <p:cNvPr id="3" name="Título 2"/>
          <p:cNvSpPr>
            <a:spLocks noGrp="1"/>
          </p:cNvSpPr>
          <p:nvPr>
            <p:ph type="title"/>
          </p:nvPr>
        </p:nvSpPr>
        <p:spPr/>
        <p:txBody>
          <a:bodyPr/>
          <a:lstStyle/>
          <a:p>
            <a:pPr algn="ctr"/>
            <a:r>
              <a:rPr lang="pt-BR" dirty="0" err="1" smtClean="0"/>
              <a:t>TAGs</a:t>
            </a:r>
            <a:r>
              <a:rPr lang="pt-BR" dirty="0" smtClean="0"/>
              <a:t> HTML</a:t>
            </a:r>
            <a:endParaRPr lang="pt-BR" dirty="0"/>
          </a:p>
        </p:txBody>
      </p:sp>
      <p:sp>
        <p:nvSpPr>
          <p:cNvPr id="5" name="Slide Number Placeholder 4"/>
          <p:cNvSpPr>
            <a:spLocks noGrp="1"/>
          </p:cNvSpPr>
          <p:nvPr>
            <p:ph type="sldNum" sz="quarter" idx="12"/>
          </p:nvPr>
        </p:nvSpPr>
        <p:spPr/>
        <p:txBody>
          <a:bodyPr/>
          <a:lstStyle/>
          <a:p>
            <a:fld id="{64B04174-04F1-4CFC-A68E-9D1BC206F645}" type="slidenum">
              <a:rPr lang="pt-BR" smtClean="0"/>
              <a:pPr/>
              <a:t>88</a:t>
            </a:fld>
            <a:endParaRPr lang="pt-BR"/>
          </a:p>
        </p:txBody>
      </p:sp>
    </p:spTree>
    <p:extLst>
      <p:ext uri="{BB962C8B-B14F-4D97-AF65-F5344CB8AC3E}">
        <p14:creationId xmlns:p14="http://schemas.microsoft.com/office/powerpoint/2010/main" val="2447351968"/>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noAutofit/>
          </a:bodyPr>
          <a:lstStyle/>
          <a:p>
            <a:pPr algn="just">
              <a:lnSpc>
                <a:spcPct val="150000"/>
              </a:lnSpc>
            </a:pPr>
            <a:r>
              <a:rPr lang="pt-BR" sz="2000" u="sng" dirty="0" smtClean="0"/>
              <a:t>Links absolutos</a:t>
            </a:r>
            <a:r>
              <a:rPr lang="pt-BR" sz="2000" dirty="0" smtClean="0"/>
              <a:t>: </a:t>
            </a:r>
          </a:p>
          <a:p>
            <a:pPr lvl="1" algn="just">
              <a:lnSpc>
                <a:spcPct val="150000"/>
              </a:lnSpc>
            </a:pPr>
            <a:endParaRPr lang="pt-BR" sz="1600" dirty="0" smtClean="0"/>
          </a:p>
          <a:p>
            <a:pPr lvl="1" algn="just">
              <a:lnSpc>
                <a:spcPct val="150000"/>
              </a:lnSpc>
            </a:pPr>
            <a:r>
              <a:rPr lang="pt-BR" sz="1600" dirty="0" smtClean="0"/>
              <a:t>Inclui o caminho completo para chegar até a página</a:t>
            </a:r>
          </a:p>
          <a:p>
            <a:pPr lvl="2" algn="just">
              <a:lnSpc>
                <a:spcPct val="150000"/>
              </a:lnSpc>
            </a:pPr>
            <a:r>
              <a:rPr lang="pt-BR" sz="1200" b="1" dirty="0" smtClean="0"/>
              <a:t>Ex</a:t>
            </a:r>
            <a:r>
              <a:rPr lang="pt-BR" sz="1200" dirty="0" smtClean="0"/>
              <a:t>: http://www.iftriangulo.edu.br</a:t>
            </a:r>
          </a:p>
          <a:p>
            <a:pPr lvl="2" algn="just">
              <a:lnSpc>
                <a:spcPct val="150000"/>
              </a:lnSpc>
            </a:pPr>
            <a:endParaRPr lang="pt-BR" sz="1200" dirty="0" smtClean="0"/>
          </a:p>
          <a:p>
            <a:pPr lvl="1" algn="just">
              <a:lnSpc>
                <a:spcPct val="150000"/>
              </a:lnSpc>
            </a:pPr>
            <a:r>
              <a:rPr lang="pt-BR" sz="1600" dirty="0" smtClean="0"/>
              <a:t>Utilização: páginas que não pertençam ao site.</a:t>
            </a:r>
          </a:p>
          <a:p>
            <a:pPr lvl="1" algn="just">
              <a:lnSpc>
                <a:spcPct val="150000"/>
              </a:lnSpc>
            </a:pPr>
            <a:endParaRPr lang="pt-BR" sz="1600" dirty="0" smtClean="0"/>
          </a:p>
          <a:p>
            <a:pPr lvl="1" algn="just">
              <a:lnSpc>
                <a:spcPct val="150000"/>
              </a:lnSpc>
            </a:pPr>
            <a:r>
              <a:rPr lang="pt-BR" sz="1600" dirty="0" smtClean="0"/>
              <a:t>Atributos: target (</a:t>
            </a:r>
          </a:p>
          <a:p>
            <a:pPr lvl="0" algn="just">
              <a:lnSpc>
                <a:spcPct val="150000"/>
              </a:lnSpc>
            </a:pPr>
            <a:endParaRPr lang="pt-BR" sz="2000" dirty="0" smtClean="0"/>
          </a:p>
          <a:p>
            <a:pPr lvl="2" algn="just">
              <a:lnSpc>
                <a:spcPct val="150000"/>
              </a:lnSpc>
              <a:buNone/>
            </a:pPr>
            <a:endParaRPr lang="en-US" sz="1600" dirty="0" smtClean="0"/>
          </a:p>
          <a:p>
            <a:pPr lvl="2" algn="just">
              <a:lnSpc>
                <a:spcPct val="150000"/>
              </a:lnSpc>
              <a:buNone/>
            </a:pPr>
            <a:endParaRPr lang="en-US" sz="1600" dirty="0" smtClean="0"/>
          </a:p>
          <a:p>
            <a:pPr lvl="2" algn="just">
              <a:lnSpc>
                <a:spcPct val="150000"/>
              </a:lnSpc>
              <a:buNone/>
            </a:pPr>
            <a:endParaRPr lang="en-US" sz="1600" dirty="0" smtClean="0"/>
          </a:p>
        </p:txBody>
      </p:sp>
      <p:sp>
        <p:nvSpPr>
          <p:cNvPr id="3" name="Título 2"/>
          <p:cNvSpPr>
            <a:spLocks noGrp="1"/>
          </p:cNvSpPr>
          <p:nvPr>
            <p:ph type="title"/>
          </p:nvPr>
        </p:nvSpPr>
        <p:spPr/>
        <p:txBody>
          <a:bodyPr/>
          <a:lstStyle/>
          <a:p>
            <a:pPr algn="ctr"/>
            <a:r>
              <a:rPr lang="pt-BR" dirty="0" err="1" smtClean="0"/>
              <a:t>TAGs</a:t>
            </a:r>
            <a:r>
              <a:rPr lang="pt-BR" dirty="0" smtClean="0"/>
              <a:t> HTML</a:t>
            </a:r>
            <a:endParaRPr lang="pt-BR" dirty="0"/>
          </a:p>
        </p:txBody>
      </p:sp>
      <p:sp>
        <p:nvSpPr>
          <p:cNvPr id="5" name="Retângulo 4"/>
          <p:cNvSpPr/>
          <p:nvPr/>
        </p:nvSpPr>
        <p:spPr>
          <a:xfrm>
            <a:off x="611560" y="5064392"/>
            <a:ext cx="7632848" cy="660535"/>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pt-BR" sz="2400" b="1" baseline="-25000" dirty="0" smtClean="0"/>
              <a:t>&lt;a </a:t>
            </a:r>
            <a:r>
              <a:rPr lang="pt-BR" sz="2400" b="1" baseline="-25000" dirty="0" err="1" smtClean="0"/>
              <a:t>href</a:t>
            </a:r>
            <a:r>
              <a:rPr lang="pt-BR" sz="2400" b="1" baseline="-25000" dirty="0" smtClean="0"/>
              <a:t>=“http://www.google.com”&gt; Clique aqui para ir ao Google &lt;/a&gt;</a:t>
            </a:r>
            <a:endParaRPr lang="pt-BR" sz="2400" b="1" baseline="-25000" dirty="0"/>
          </a:p>
        </p:txBody>
      </p:sp>
      <p:sp>
        <p:nvSpPr>
          <p:cNvPr id="6" name="Slide Number Placeholder 5"/>
          <p:cNvSpPr>
            <a:spLocks noGrp="1"/>
          </p:cNvSpPr>
          <p:nvPr>
            <p:ph type="sldNum" sz="quarter" idx="12"/>
          </p:nvPr>
        </p:nvSpPr>
        <p:spPr/>
        <p:txBody>
          <a:bodyPr/>
          <a:lstStyle/>
          <a:p>
            <a:fld id="{64B04174-04F1-4CFC-A68E-9D1BC206F645}" type="slidenum">
              <a:rPr lang="pt-BR" smtClean="0"/>
              <a:pPr/>
              <a:t>89</a:t>
            </a:fld>
            <a:endParaRPr lang="pt-BR"/>
          </a:p>
        </p:txBody>
      </p:sp>
    </p:spTree>
    <p:extLst>
      <p:ext uri="{BB962C8B-B14F-4D97-AF65-F5344CB8AC3E}">
        <p14:creationId xmlns:p14="http://schemas.microsoft.com/office/powerpoint/2010/main" val="47457289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normAutofit fontScale="62500" lnSpcReduction="20000"/>
          </a:bodyPr>
          <a:lstStyle/>
          <a:p>
            <a:pPr lvl="0" algn="just">
              <a:lnSpc>
                <a:spcPct val="170000"/>
              </a:lnSpc>
            </a:pPr>
            <a:r>
              <a:rPr lang="pt-BR" dirty="0" smtClean="0"/>
              <a:t>As informações que aparecem no editor “nunca” serão iguais as que aparecem na tela do navegador (objetivo dos navegadores: ler doc. HTML e mostrá-los).</a:t>
            </a:r>
          </a:p>
          <a:p>
            <a:pPr lvl="0" algn="just">
              <a:lnSpc>
                <a:spcPct val="170000"/>
              </a:lnSpc>
            </a:pPr>
            <a:endParaRPr lang="pt-BR" dirty="0" smtClean="0"/>
          </a:p>
          <a:p>
            <a:pPr algn="just">
              <a:lnSpc>
                <a:spcPct val="170000"/>
              </a:lnSpc>
            </a:pPr>
            <a:r>
              <a:rPr lang="pt-BR" dirty="0" smtClean="0"/>
              <a:t>Toda TAG consiste de um nome, em algumas situações de alguns atributos e inicia e finaliza com os símbolos (&lt; e &gt;)</a:t>
            </a:r>
          </a:p>
          <a:p>
            <a:pPr lvl="0" algn="just">
              <a:lnSpc>
                <a:spcPct val="170000"/>
              </a:lnSpc>
            </a:pPr>
            <a:endParaRPr lang="pt-BR" dirty="0" smtClean="0"/>
          </a:p>
          <a:p>
            <a:pPr lvl="0" algn="just">
              <a:lnSpc>
                <a:spcPct val="170000"/>
              </a:lnSpc>
            </a:pPr>
            <a:r>
              <a:rPr lang="pt-BR" dirty="0" smtClean="0"/>
              <a:t>TAGs sem finalizadores: &lt;area&gt;, &lt;br&gt;, &lt;hr&gt;, &lt;isindex&gt;, &lt;param&gt;, &lt;base&gt;, &lt;col&gt;, &lt;img&gt;, &lt;link&gt;,&lt;basefont&gt;, &lt;frame&gt;, &lt;input&gt; e &lt;meta&gt;</a:t>
            </a:r>
          </a:p>
          <a:p>
            <a:pPr lvl="0" algn="just">
              <a:lnSpc>
                <a:spcPct val="170000"/>
              </a:lnSpc>
            </a:pPr>
            <a:endParaRPr lang="pt-BR" dirty="0" smtClean="0"/>
          </a:p>
        </p:txBody>
      </p:sp>
      <p:sp>
        <p:nvSpPr>
          <p:cNvPr id="3" name="Título 2"/>
          <p:cNvSpPr>
            <a:spLocks noGrp="1"/>
          </p:cNvSpPr>
          <p:nvPr>
            <p:ph type="title"/>
          </p:nvPr>
        </p:nvSpPr>
        <p:spPr/>
        <p:txBody>
          <a:bodyPr/>
          <a:lstStyle/>
          <a:p>
            <a:pPr algn="ctr"/>
            <a:r>
              <a:rPr lang="pt-BR" dirty="0" smtClean="0"/>
              <a:t>Introdução - HTML</a:t>
            </a:r>
            <a:endParaRPr lang="pt-BR" dirty="0"/>
          </a:p>
        </p:txBody>
      </p:sp>
      <p:sp>
        <p:nvSpPr>
          <p:cNvPr id="5" name="Slide Number Placeholder 4"/>
          <p:cNvSpPr>
            <a:spLocks noGrp="1"/>
          </p:cNvSpPr>
          <p:nvPr>
            <p:ph type="sldNum" sz="quarter" idx="12"/>
          </p:nvPr>
        </p:nvSpPr>
        <p:spPr/>
        <p:txBody>
          <a:bodyPr/>
          <a:lstStyle/>
          <a:p>
            <a:fld id="{64B04174-04F1-4CFC-A68E-9D1BC206F645}" type="slidenum">
              <a:rPr lang="pt-BR" smtClean="0"/>
              <a:pPr/>
              <a:t>9</a:t>
            </a:fld>
            <a:endParaRPr lang="pt-BR"/>
          </a:p>
        </p:txBody>
      </p: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noAutofit/>
          </a:bodyPr>
          <a:lstStyle/>
          <a:p>
            <a:pPr algn="just">
              <a:lnSpc>
                <a:spcPct val="150000"/>
              </a:lnSpc>
            </a:pPr>
            <a:r>
              <a:rPr lang="pt-BR" sz="2000" dirty="0" smtClean="0"/>
              <a:t>Valores para o atributo </a:t>
            </a:r>
            <a:r>
              <a:rPr lang="pt-BR" sz="2000" b="1" dirty="0" smtClean="0"/>
              <a:t>target</a:t>
            </a:r>
            <a:r>
              <a:rPr lang="pt-BR" sz="2000" dirty="0" smtClean="0"/>
              <a:t> da tag &lt;a&gt;:</a:t>
            </a:r>
          </a:p>
          <a:p>
            <a:pPr algn="just">
              <a:lnSpc>
                <a:spcPct val="150000"/>
              </a:lnSpc>
            </a:pPr>
            <a:endParaRPr lang="pt-BR" sz="2000" dirty="0"/>
          </a:p>
          <a:p>
            <a:pPr algn="just">
              <a:lnSpc>
                <a:spcPct val="150000"/>
              </a:lnSpc>
            </a:pPr>
            <a:endParaRPr lang="pt-BR" sz="2000" dirty="0" smtClean="0"/>
          </a:p>
          <a:p>
            <a:pPr algn="just">
              <a:lnSpc>
                <a:spcPct val="150000"/>
              </a:lnSpc>
            </a:pPr>
            <a:endParaRPr lang="pt-BR" sz="2000" dirty="0"/>
          </a:p>
          <a:p>
            <a:pPr algn="just">
              <a:lnSpc>
                <a:spcPct val="150000"/>
              </a:lnSpc>
            </a:pPr>
            <a:endParaRPr lang="pt-BR" sz="2000" dirty="0" smtClean="0"/>
          </a:p>
          <a:p>
            <a:pPr algn="just">
              <a:lnSpc>
                <a:spcPct val="150000"/>
              </a:lnSpc>
            </a:pPr>
            <a:endParaRPr lang="pt-BR" sz="2000" dirty="0"/>
          </a:p>
          <a:p>
            <a:pPr algn="just">
              <a:lnSpc>
                <a:spcPct val="150000"/>
              </a:lnSpc>
            </a:pPr>
            <a:endParaRPr lang="pt-BR" sz="2000" dirty="0" smtClean="0"/>
          </a:p>
          <a:p>
            <a:pPr algn="just">
              <a:lnSpc>
                <a:spcPct val="150000"/>
              </a:lnSpc>
            </a:pPr>
            <a:r>
              <a:rPr lang="pt-BR" sz="2000" dirty="0" smtClean="0"/>
              <a:t>Sintaxe:</a:t>
            </a:r>
          </a:p>
          <a:p>
            <a:pPr lvl="1" algn="just">
              <a:lnSpc>
                <a:spcPct val="150000"/>
              </a:lnSpc>
            </a:pPr>
            <a:endParaRPr lang="pt-BR" sz="1600" dirty="0" smtClean="0"/>
          </a:p>
          <a:p>
            <a:pPr lvl="2" algn="just">
              <a:lnSpc>
                <a:spcPct val="150000"/>
              </a:lnSpc>
              <a:buNone/>
            </a:pPr>
            <a:endParaRPr lang="en-US" sz="1600" dirty="0" smtClean="0"/>
          </a:p>
          <a:p>
            <a:pPr lvl="2" algn="just">
              <a:lnSpc>
                <a:spcPct val="150000"/>
              </a:lnSpc>
              <a:buNone/>
            </a:pPr>
            <a:endParaRPr lang="en-US" sz="1600" dirty="0" smtClean="0"/>
          </a:p>
        </p:txBody>
      </p:sp>
      <p:sp>
        <p:nvSpPr>
          <p:cNvPr id="3" name="Título 2"/>
          <p:cNvSpPr>
            <a:spLocks noGrp="1"/>
          </p:cNvSpPr>
          <p:nvPr>
            <p:ph type="title"/>
          </p:nvPr>
        </p:nvSpPr>
        <p:spPr/>
        <p:txBody>
          <a:bodyPr/>
          <a:lstStyle/>
          <a:p>
            <a:pPr algn="ctr"/>
            <a:r>
              <a:rPr lang="pt-BR" dirty="0" err="1" smtClean="0"/>
              <a:t>TAGs</a:t>
            </a:r>
            <a:r>
              <a:rPr lang="pt-BR" dirty="0" smtClean="0"/>
              <a:t> HTML</a:t>
            </a:r>
            <a:endParaRPr lang="pt-BR" dirty="0"/>
          </a:p>
        </p:txBody>
      </p:sp>
      <p:pic>
        <p:nvPicPr>
          <p:cNvPr id="6" name="Picture 5"/>
          <p:cNvPicPr>
            <a:picLocks noChangeAspect="1"/>
          </p:cNvPicPr>
          <p:nvPr/>
        </p:nvPicPr>
        <p:blipFill>
          <a:blip r:embed="rId3"/>
          <a:stretch>
            <a:fillRect/>
          </a:stretch>
        </p:blipFill>
        <p:spPr>
          <a:xfrm>
            <a:off x="467544" y="2204864"/>
            <a:ext cx="8171575" cy="2592288"/>
          </a:xfrm>
          <a:prstGeom prst="rect">
            <a:avLst/>
          </a:prstGeom>
        </p:spPr>
      </p:pic>
      <p:pic>
        <p:nvPicPr>
          <p:cNvPr id="8" name="Picture 7"/>
          <p:cNvPicPr>
            <a:picLocks noChangeAspect="1"/>
          </p:cNvPicPr>
          <p:nvPr/>
        </p:nvPicPr>
        <p:blipFill>
          <a:blip r:embed="rId4"/>
          <a:stretch>
            <a:fillRect/>
          </a:stretch>
        </p:blipFill>
        <p:spPr>
          <a:xfrm>
            <a:off x="1979711" y="5093909"/>
            <a:ext cx="6260147" cy="636405"/>
          </a:xfrm>
          <a:prstGeom prst="rect">
            <a:avLst/>
          </a:prstGeom>
        </p:spPr>
      </p:pic>
      <p:sp>
        <p:nvSpPr>
          <p:cNvPr id="10" name="Slide Number Placeholder 9"/>
          <p:cNvSpPr>
            <a:spLocks noGrp="1"/>
          </p:cNvSpPr>
          <p:nvPr>
            <p:ph type="sldNum" sz="quarter" idx="12"/>
          </p:nvPr>
        </p:nvSpPr>
        <p:spPr/>
        <p:txBody>
          <a:bodyPr/>
          <a:lstStyle/>
          <a:p>
            <a:fld id="{64B04174-04F1-4CFC-A68E-9D1BC206F645}" type="slidenum">
              <a:rPr lang="pt-BR" smtClean="0"/>
              <a:pPr/>
              <a:t>90</a:t>
            </a:fld>
            <a:endParaRPr lang="pt-BR"/>
          </a:p>
        </p:txBody>
      </p:sp>
    </p:spTree>
    <p:extLst>
      <p:ext uri="{BB962C8B-B14F-4D97-AF65-F5344CB8AC3E}">
        <p14:creationId xmlns:p14="http://schemas.microsoft.com/office/powerpoint/2010/main" val="546300329"/>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noAutofit/>
          </a:bodyPr>
          <a:lstStyle/>
          <a:p>
            <a:pPr algn="just">
              <a:lnSpc>
                <a:spcPct val="150000"/>
              </a:lnSpc>
            </a:pPr>
            <a:r>
              <a:rPr lang="pt-BR" sz="2000" u="sng" dirty="0" smtClean="0"/>
              <a:t>Links relativos</a:t>
            </a:r>
            <a:r>
              <a:rPr lang="pt-BR" sz="2000" dirty="0" smtClean="0"/>
              <a:t>: </a:t>
            </a:r>
          </a:p>
          <a:p>
            <a:pPr lvl="1" algn="just">
              <a:lnSpc>
                <a:spcPct val="150000"/>
              </a:lnSpc>
            </a:pPr>
            <a:endParaRPr lang="pt-BR" sz="1600" dirty="0" smtClean="0"/>
          </a:p>
          <a:p>
            <a:pPr lvl="1" algn="just">
              <a:lnSpc>
                <a:spcPct val="150000"/>
              </a:lnSpc>
            </a:pPr>
            <a:r>
              <a:rPr lang="pt-BR" sz="1600" dirty="0" smtClean="0"/>
              <a:t>Leva em consideração a página atual como ponto inicial para a navegação</a:t>
            </a:r>
          </a:p>
          <a:p>
            <a:pPr lvl="1" algn="just">
              <a:lnSpc>
                <a:spcPct val="150000"/>
              </a:lnSpc>
            </a:pPr>
            <a:endParaRPr lang="pt-BR" sz="1600" dirty="0" smtClean="0"/>
          </a:p>
          <a:p>
            <a:pPr lvl="1" algn="just">
              <a:lnSpc>
                <a:spcPct val="150000"/>
              </a:lnSpc>
            </a:pPr>
            <a:r>
              <a:rPr lang="pt-BR" sz="1600" dirty="0" smtClean="0"/>
              <a:t>Correspondência entre as pastas locais com as pastas localizadas no servidor (hospedagem do site)</a:t>
            </a:r>
          </a:p>
          <a:p>
            <a:pPr lvl="0" algn="just">
              <a:lnSpc>
                <a:spcPct val="150000"/>
              </a:lnSpc>
            </a:pPr>
            <a:endParaRPr lang="pt-BR" sz="2000" dirty="0" smtClean="0"/>
          </a:p>
          <a:p>
            <a:pPr lvl="2" algn="just">
              <a:lnSpc>
                <a:spcPct val="150000"/>
              </a:lnSpc>
              <a:buNone/>
            </a:pPr>
            <a:endParaRPr lang="en-US" sz="1600" dirty="0" smtClean="0"/>
          </a:p>
          <a:p>
            <a:pPr lvl="2" algn="just">
              <a:lnSpc>
                <a:spcPct val="150000"/>
              </a:lnSpc>
              <a:buNone/>
            </a:pPr>
            <a:endParaRPr lang="en-US" sz="1600" dirty="0" smtClean="0"/>
          </a:p>
          <a:p>
            <a:pPr lvl="2" algn="just">
              <a:lnSpc>
                <a:spcPct val="150000"/>
              </a:lnSpc>
              <a:buNone/>
            </a:pPr>
            <a:endParaRPr lang="en-US" sz="1600" dirty="0" smtClean="0"/>
          </a:p>
        </p:txBody>
      </p:sp>
      <p:sp>
        <p:nvSpPr>
          <p:cNvPr id="3" name="Título 2"/>
          <p:cNvSpPr>
            <a:spLocks noGrp="1"/>
          </p:cNvSpPr>
          <p:nvPr>
            <p:ph type="title"/>
          </p:nvPr>
        </p:nvSpPr>
        <p:spPr/>
        <p:txBody>
          <a:bodyPr/>
          <a:lstStyle/>
          <a:p>
            <a:pPr algn="ctr"/>
            <a:r>
              <a:rPr lang="pt-BR" dirty="0" err="1" smtClean="0"/>
              <a:t>TAGs</a:t>
            </a:r>
            <a:r>
              <a:rPr lang="pt-BR" dirty="0" smtClean="0"/>
              <a:t> HTML</a:t>
            </a:r>
            <a:endParaRPr lang="pt-BR" dirty="0"/>
          </a:p>
        </p:txBody>
      </p:sp>
      <p:sp>
        <p:nvSpPr>
          <p:cNvPr id="4" name="Retângulo 3"/>
          <p:cNvSpPr/>
          <p:nvPr/>
        </p:nvSpPr>
        <p:spPr>
          <a:xfrm>
            <a:off x="1214414" y="4572008"/>
            <a:ext cx="7429552" cy="64294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pt-BR" sz="1400" dirty="0" smtClean="0"/>
              <a:t>&lt;a </a:t>
            </a:r>
            <a:r>
              <a:rPr lang="pt-BR" sz="1400" dirty="0" err="1" smtClean="0"/>
              <a:t>href</a:t>
            </a:r>
            <a:r>
              <a:rPr lang="pt-BR" sz="1400" dirty="0" smtClean="0"/>
              <a:t>=“produtos.html”&gt; Lista de produtos &lt;/a&gt;</a:t>
            </a:r>
            <a:endParaRPr lang="pt-BR" sz="1400" dirty="0"/>
          </a:p>
        </p:txBody>
      </p:sp>
      <p:sp>
        <p:nvSpPr>
          <p:cNvPr id="6" name="Slide Number Placeholder 5"/>
          <p:cNvSpPr>
            <a:spLocks noGrp="1"/>
          </p:cNvSpPr>
          <p:nvPr>
            <p:ph type="sldNum" sz="quarter" idx="12"/>
          </p:nvPr>
        </p:nvSpPr>
        <p:spPr/>
        <p:txBody>
          <a:bodyPr/>
          <a:lstStyle/>
          <a:p>
            <a:fld id="{64B04174-04F1-4CFC-A68E-9D1BC206F645}" type="slidenum">
              <a:rPr lang="pt-BR" smtClean="0"/>
              <a:pPr/>
              <a:t>91</a:t>
            </a:fld>
            <a:endParaRPr lang="pt-BR"/>
          </a:p>
        </p:txBody>
      </p:sp>
    </p:spTree>
    <p:extLst>
      <p:ext uri="{BB962C8B-B14F-4D97-AF65-F5344CB8AC3E}">
        <p14:creationId xmlns:p14="http://schemas.microsoft.com/office/powerpoint/2010/main" val="1707636975"/>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noAutofit/>
          </a:bodyPr>
          <a:lstStyle/>
          <a:p>
            <a:pPr algn="just">
              <a:lnSpc>
                <a:spcPct val="150000"/>
              </a:lnSpc>
            </a:pPr>
            <a:r>
              <a:rPr lang="pt-BR" sz="2000" u="sng" dirty="0" smtClean="0"/>
              <a:t>Links para Emails</a:t>
            </a:r>
            <a:r>
              <a:rPr lang="pt-BR" sz="2000" dirty="0" smtClean="0"/>
              <a:t>: </a:t>
            </a:r>
          </a:p>
          <a:p>
            <a:pPr lvl="1" algn="just">
              <a:lnSpc>
                <a:spcPct val="150000"/>
              </a:lnSpc>
            </a:pPr>
            <a:endParaRPr lang="pt-BR" sz="600" dirty="0" smtClean="0"/>
          </a:p>
          <a:p>
            <a:pPr lvl="1" algn="just">
              <a:lnSpc>
                <a:spcPct val="150000"/>
              </a:lnSpc>
            </a:pPr>
            <a:r>
              <a:rPr lang="pt-BR" sz="1600" dirty="0" smtClean="0"/>
              <a:t>Utilizado para enviar emails. </a:t>
            </a:r>
          </a:p>
          <a:p>
            <a:pPr lvl="1" algn="just">
              <a:lnSpc>
                <a:spcPct val="150000"/>
              </a:lnSpc>
            </a:pPr>
            <a:endParaRPr lang="pt-BR" sz="1000" dirty="0" smtClean="0"/>
          </a:p>
          <a:p>
            <a:pPr lvl="1" algn="just">
              <a:lnSpc>
                <a:spcPct val="150000"/>
              </a:lnSpc>
            </a:pPr>
            <a:r>
              <a:rPr lang="pt-BR" sz="1600" dirty="0" smtClean="0"/>
              <a:t>Abre o software padrão de email do usuário</a:t>
            </a:r>
          </a:p>
          <a:p>
            <a:pPr lvl="1" algn="just">
              <a:lnSpc>
                <a:spcPct val="150000"/>
              </a:lnSpc>
            </a:pPr>
            <a:endParaRPr lang="pt-BR" sz="1000" dirty="0" smtClean="0"/>
          </a:p>
          <a:p>
            <a:pPr lvl="1" algn="just">
              <a:lnSpc>
                <a:spcPct val="150000"/>
              </a:lnSpc>
            </a:pPr>
            <a:r>
              <a:rPr lang="pt-BR" sz="1600" u="sng" dirty="0" smtClean="0"/>
              <a:t>Campos</a:t>
            </a:r>
            <a:r>
              <a:rPr lang="pt-BR" sz="1600" dirty="0" smtClean="0"/>
              <a:t>: </a:t>
            </a:r>
          </a:p>
          <a:p>
            <a:pPr lvl="2" algn="just">
              <a:lnSpc>
                <a:spcPct val="150000"/>
              </a:lnSpc>
            </a:pPr>
            <a:r>
              <a:rPr lang="pt-BR" sz="1400" b="1" dirty="0" err="1" smtClean="0"/>
              <a:t>maito</a:t>
            </a:r>
            <a:r>
              <a:rPr lang="pt-BR" sz="1400" b="1" dirty="0" smtClean="0"/>
              <a:t>:</a:t>
            </a:r>
            <a:r>
              <a:rPr lang="pt-BR" sz="1400" dirty="0" smtClean="0"/>
              <a:t> endereço de email</a:t>
            </a:r>
          </a:p>
          <a:p>
            <a:pPr lvl="2" algn="just">
              <a:lnSpc>
                <a:spcPct val="150000"/>
              </a:lnSpc>
            </a:pPr>
            <a:r>
              <a:rPr lang="pt-BR" sz="1400" b="1" dirty="0" smtClean="0"/>
              <a:t>?</a:t>
            </a:r>
            <a:r>
              <a:rPr lang="pt-BR" sz="1400" b="1" dirty="0" err="1" smtClean="0"/>
              <a:t>subject</a:t>
            </a:r>
            <a:r>
              <a:rPr lang="pt-BR" sz="1400" b="1" dirty="0" smtClean="0"/>
              <a:t>=</a:t>
            </a:r>
            <a:r>
              <a:rPr lang="pt-BR" sz="1400" dirty="0" smtClean="0"/>
              <a:t>  assunto do email</a:t>
            </a:r>
          </a:p>
          <a:p>
            <a:pPr lvl="2" algn="just">
              <a:lnSpc>
                <a:spcPct val="150000"/>
              </a:lnSpc>
            </a:pPr>
            <a:r>
              <a:rPr lang="pt-BR" sz="1400" b="1" dirty="0" smtClean="0"/>
              <a:t>&amp;</a:t>
            </a:r>
            <a:r>
              <a:rPr lang="pt-BR" sz="1400" b="1" dirty="0" err="1" smtClean="0"/>
              <a:t>body</a:t>
            </a:r>
            <a:r>
              <a:rPr lang="pt-BR" sz="1400" b="1" dirty="0" smtClean="0"/>
              <a:t>=</a:t>
            </a:r>
            <a:r>
              <a:rPr lang="pt-BR" sz="1400" dirty="0" smtClean="0"/>
              <a:t> texto inicial no corpo da mensagem de email</a:t>
            </a:r>
          </a:p>
          <a:p>
            <a:pPr lvl="5" algn="just">
              <a:lnSpc>
                <a:spcPct val="150000"/>
              </a:lnSpc>
              <a:buNone/>
            </a:pPr>
            <a:endParaRPr lang="pt-BR" sz="1100" dirty="0" smtClean="0"/>
          </a:p>
          <a:p>
            <a:pPr lvl="0" algn="just">
              <a:lnSpc>
                <a:spcPct val="150000"/>
              </a:lnSpc>
            </a:pPr>
            <a:endParaRPr lang="pt-BR" sz="2000" dirty="0" smtClean="0"/>
          </a:p>
          <a:p>
            <a:pPr lvl="2" algn="just">
              <a:lnSpc>
                <a:spcPct val="150000"/>
              </a:lnSpc>
              <a:buNone/>
            </a:pPr>
            <a:endParaRPr lang="en-US" sz="1600" dirty="0" smtClean="0"/>
          </a:p>
          <a:p>
            <a:pPr lvl="2" algn="just">
              <a:lnSpc>
                <a:spcPct val="150000"/>
              </a:lnSpc>
              <a:buNone/>
            </a:pPr>
            <a:endParaRPr lang="en-US" sz="1600" dirty="0" smtClean="0"/>
          </a:p>
          <a:p>
            <a:pPr lvl="2" algn="just">
              <a:lnSpc>
                <a:spcPct val="150000"/>
              </a:lnSpc>
              <a:buNone/>
            </a:pPr>
            <a:endParaRPr lang="en-US" sz="1600" dirty="0" smtClean="0"/>
          </a:p>
        </p:txBody>
      </p:sp>
      <p:sp>
        <p:nvSpPr>
          <p:cNvPr id="3" name="Título 2"/>
          <p:cNvSpPr>
            <a:spLocks noGrp="1"/>
          </p:cNvSpPr>
          <p:nvPr>
            <p:ph type="title"/>
          </p:nvPr>
        </p:nvSpPr>
        <p:spPr/>
        <p:txBody>
          <a:bodyPr/>
          <a:lstStyle/>
          <a:p>
            <a:pPr algn="ctr"/>
            <a:r>
              <a:rPr lang="pt-BR" dirty="0" err="1" smtClean="0"/>
              <a:t>TAGs</a:t>
            </a:r>
            <a:r>
              <a:rPr lang="pt-BR" dirty="0" smtClean="0"/>
              <a:t> HTML</a:t>
            </a:r>
            <a:endParaRPr lang="pt-BR" dirty="0"/>
          </a:p>
        </p:txBody>
      </p:sp>
      <p:sp>
        <p:nvSpPr>
          <p:cNvPr id="4" name="Retângulo 3"/>
          <p:cNvSpPr/>
          <p:nvPr/>
        </p:nvSpPr>
        <p:spPr>
          <a:xfrm>
            <a:off x="1428728" y="5286388"/>
            <a:ext cx="7429552" cy="642942"/>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pt-BR" sz="1400" dirty="0" smtClean="0"/>
              <a:t>&lt;a </a:t>
            </a:r>
            <a:r>
              <a:rPr lang="pt-BR" sz="1400" dirty="0" err="1" smtClean="0"/>
              <a:t>href</a:t>
            </a:r>
            <a:r>
              <a:rPr lang="pt-BR" sz="1400" dirty="0" smtClean="0"/>
              <a:t>=“mailto:wiltonfilho@yahoo.com.br?subject=Contato&amp;body=Prezados senhores”&gt; Entre em contato &lt;/a&gt;</a:t>
            </a:r>
            <a:endParaRPr lang="pt-BR" sz="1400" dirty="0"/>
          </a:p>
        </p:txBody>
      </p:sp>
      <p:sp>
        <p:nvSpPr>
          <p:cNvPr id="6" name="Slide Number Placeholder 5"/>
          <p:cNvSpPr>
            <a:spLocks noGrp="1"/>
          </p:cNvSpPr>
          <p:nvPr>
            <p:ph type="sldNum" sz="quarter" idx="12"/>
          </p:nvPr>
        </p:nvSpPr>
        <p:spPr/>
        <p:txBody>
          <a:bodyPr/>
          <a:lstStyle/>
          <a:p>
            <a:fld id="{64B04174-04F1-4CFC-A68E-9D1BC206F645}" type="slidenum">
              <a:rPr lang="pt-BR" smtClean="0"/>
              <a:pPr/>
              <a:t>92</a:t>
            </a:fld>
            <a:endParaRPr lang="pt-BR"/>
          </a:p>
        </p:txBody>
      </p:sp>
    </p:spTree>
    <p:extLst>
      <p:ext uri="{BB962C8B-B14F-4D97-AF65-F5344CB8AC3E}">
        <p14:creationId xmlns:p14="http://schemas.microsoft.com/office/powerpoint/2010/main" val="71793916"/>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noAutofit/>
          </a:bodyPr>
          <a:lstStyle/>
          <a:p>
            <a:pPr algn="just">
              <a:lnSpc>
                <a:spcPct val="150000"/>
              </a:lnSpc>
            </a:pPr>
            <a:r>
              <a:rPr lang="pt-BR" sz="2000" u="sng" dirty="0" smtClean="0"/>
              <a:t>Âncoras</a:t>
            </a:r>
            <a:r>
              <a:rPr lang="pt-BR" sz="2000" dirty="0" smtClean="0"/>
              <a:t>: </a:t>
            </a:r>
          </a:p>
          <a:p>
            <a:pPr lvl="1" algn="just">
              <a:lnSpc>
                <a:spcPct val="150000"/>
              </a:lnSpc>
            </a:pPr>
            <a:endParaRPr lang="pt-BR" sz="1600" dirty="0" smtClean="0"/>
          </a:p>
          <a:p>
            <a:pPr lvl="1" algn="just">
              <a:lnSpc>
                <a:spcPct val="150000"/>
              </a:lnSpc>
            </a:pPr>
            <a:r>
              <a:rPr lang="pt-BR" sz="1600" dirty="0" smtClean="0"/>
              <a:t>Remete a diferentes áreas da mesma página ou de outras páginas</a:t>
            </a:r>
          </a:p>
          <a:p>
            <a:pPr lvl="1" algn="just">
              <a:lnSpc>
                <a:spcPct val="150000"/>
              </a:lnSpc>
            </a:pPr>
            <a:r>
              <a:rPr lang="pt-BR" sz="1600" i="1" dirty="0" smtClean="0"/>
              <a:t>Case </a:t>
            </a:r>
            <a:r>
              <a:rPr lang="pt-BR" sz="1600" i="1" dirty="0" err="1" smtClean="0"/>
              <a:t>sensitive</a:t>
            </a:r>
            <a:r>
              <a:rPr lang="pt-BR" sz="1600" i="1" dirty="0" smtClean="0"/>
              <a:t> </a:t>
            </a:r>
            <a:r>
              <a:rPr lang="pt-BR" sz="1600" dirty="0" smtClean="0"/>
              <a:t>no Firefox</a:t>
            </a:r>
          </a:p>
          <a:p>
            <a:pPr lvl="1" algn="just">
              <a:lnSpc>
                <a:spcPct val="150000"/>
              </a:lnSpc>
            </a:pPr>
            <a:endParaRPr lang="pt-BR" sz="1600" dirty="0" smtClean="0"/>
          </a:p>
          <a:p>
            <a:pPr lvl="0" algn="just">
              <a:lnSpc>
                <a:spcPct val="150000"/>
              </a:lnSpc>
            </a:pPr>
            <a:endParaRPr lang="pt-BR" sz="2000" dirty="0" smtClean="0"/>
          </a:p>
          <a:p>
            <a:pPr lvl="2" algn="just">
              <a:lnSpc>
                <a:spcPct val="150000"/>
              </a:lnSpc>
              <a:buNone/>
            </a:pPr>
            <a:endParaRPr lang="en-US" sz="1600" dirty="0" smtClean="0"/>
          </a:p>
          <a:p>
            <a:pPr lvl="2" algn="just">
              <a:lnSpc>
                <a:spcPct val="150000"/>
              </a:lnSpc>
              <a:buNone/>
            </a:pPr>
            <a:endParaRPr lang="en-US" sz="1600" dirty="0" smtClean="0"/>
          </a:p>
          <a:p>
            <a:pPr lvl="2" algn="just">
              <a:lnSpc>
                <a:spcPct val="150000"/>
              </a:lnSpc>
              <a:buNone/>
            </a:pPr>
            <a:endParaRPr lang="en-US" sz="1600" dirty="0" smtClean="0"/>
          </a:p>
        </p:txBody>
      </p:sp>
      <p:sp>
        <p:nvSpPr>
          <p:cNvPr id="3" name="Título 2"/>
          <p:cNvSpPr>
            <a:spLocks noGrp="1"/>
          </p:cNvSpPr>
          <p:nvPr>
            <p:ph type="title"/>
          </p:nvPr>
        </p:nvSpPr>
        <p:spPr/>
        <p:txBody>
          <a:bodyPr/>
          <a:lstStyle/>
          <a:p>
            <a:pPr algn="ctr"/>
            <a:r>
              <a:rPr lang="pt-BR" dirty="0" err="1" smtClean="0"/>
              <a:t>TAGs</a:t>
            </a:r>
            <a:r>
              <a:rPr lang="pt-BR" dirty="0" smtClean="0"/>
              <a:t> HTML</a:t>
            </a:r>
            <a:endParaRPr lang="pt-BR" dirty="0"/>
          </a:p>
        </p:txBody>
      </p:sp>
      <p:sp>
        <p:nvSpPr>
          <p:cNvPr id="4" name="Retângulo 3"/>
          <p:cNvSpPr/>
          <p:nvPr/>
        </p:nvSpPr>
        <p:spPr>
          <a:xfrm>
            <a:off x="611560" y="3538906"/>
            <a:ext cx="7992888" cy="248238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r>
              <a:rPr lang="pt-BR" sz="2800" baseline="-25000" dirty="0" smtClean="0"/>
              <a:t>      &lt;a </a:t>
            </a:r>
            <a:r>
              <a:rPr lang="pt-BR" sz="2800" baseline="-25000" dirty="0" err="1" smtClean="0"/>
              <a:t>name</a:t>
            </a:r>
            <a:r>
              <a:rPr lang="pt-BR" sz="2800" baseline="-25000" dirty="0" smtClean="0"/>
              <a:t>=“inicio”&gt; Início da página &lt;/a&gt;</a:t>
            </a:r>
          </a:p>
          <a:p>
            <a:r>
              <a:rPr lang="pt-BR" sz="2800" baseline="-25000" dirty="0" smtClean="0"/>
              <a:t>      &lt;</a:t>
            </a:r>
            <a:r>
              <a:rPr lang="pt-BR" sz="2800" baseline="-25000" dirty="0" err="1" smtClean="0"/>
              <a:t>br</a:t>
            </a:r>
            <a:r>
              <a:rPr lang="pt-BR" sz="2800" baseline="-25000" dirty="0" smtClean="0"/>
              <a:t>&gt;</a:t>
            </a:r>
          </a:p>
          <a:p>
            <a:r>
              <a:rPr lang="pt-BR" sz="2800" baseline="-25000" dirty="0" smtClean="0"/>
              <a:t>      &lt;</a:t>
            </a:r>
            <a:r>
              <a:rPr lang="pt-BR" sz="2800" baseline="-25000" dirty="0" err="1" smtClean="0"/>
              <a:t>br</a:t>
            </a:r>
            <a:r>
              <a:rPr lang="pt-BR" sz="2800" baseline="-25000" dirty="0" smtClean="0"/>
              <a:t>&gt;</a:t>
            </a:r>
          </a:p>
          <a:p>
            <a:r>
              <a:rPr lang="pt-BR" sz="2800" baseline="-25000" dirty="0" smtClean="0"/>
              <a:t>       ...</a:t>
            </a:r>
          </a:p>
          <a:p>
            <a:r>
              <a:rPr lang="pt-BR" sz="2800" baseline="-25000" dirty="0" smtClean="0"/>
              <a:t>      &lt;a </a:t>
            </a:r>
            <a:r>
              <a:rPr lang="pt-BR" sz="2800" baseline="-25000" dirty="0" err="1" smtClean="0"/>
              <a:t>href</a:t>
            </a:r>
            <a:r>
              <a:rPr lang="pt-BR" sz="2800" baseline="-25000" dirty="0" smtClean="0"/>
              <a:t>=“#inicio”&gt; Topo &lt;/a&gt;</a:t>
            </a:r>
          </a:p>
          <a:p>
            <a:r>
              <a:rPr lang="pt-BR" sz="2800" baseline="-25000" dirty="0" smtClean="0"/>
              <a:t>      &lt;a </a:t>
            </a:r>
            <a:r>
              <a:rPr lang="pt-BR" sz="2800" baseline="-25000" dirty="0" err="1" smtClean="0"/>
              <a:t>href</a:t>
            </a:r>
            <a:r>
              <a:rPr lang="pt-BR" sz="2800" baseline="-25000" dirty="0" smtClean="0"/>
              <a:t>=“outraPagina.html#meio”&gt; Meio da outra página &lt;/a&gt;</a:t>
            </a:r>
            <a:endParaRPr lang="pt-BR" sz="2800" baseline="-25000" dirty="0"/>
          </a:p>
        </p:txBody>
      </p:sp>
      <p:sp>
        <p:nvSpPr>
          <p:cNvPr id="6" name="Slide Number Placeholder 5"/>
          <p:cNvSpPr>
            <a:spLocks noGrp="1"/>
          </p:cNvSpPr>
          <p:nvPr>
            <p:ph type="sldNum" sz="quarter" idx="12"/>
          </p:nvPr>
        </p:nvSpPr>
        <p:spPr/>
        <p:txBody>
          <a:bodyPr/>
          <a:lstStyle/>
          <a:p>
            <a:fld id="{64B04174-04F1-4CFC-A68E-9D1BC206F645}" type="slidenum">
              <a:rPr lang="pt-BR" smtClean="0"/>
              <a:pPr/>
              <a:t>93</a:t>
            </a:fld>
            <a:endParaRPr lang="pt-BR"/>
          </a:p>
        </p:txBody>
      </p:sp>
    </p:spTree>
    <p:extLst>
      <p:ext uri="{BB962C8B-B14F-4D97-AF65-F5344CB8AC3E}">
        <p14:creationId xmlns:p14="http://schemas.microsoft.com/office/powerpoint/2010/main" val="116508862"/>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Conteúdo 1"/>
          <p:cNvSpPr txBox="1">
            <a:spLocks/>
          </p:cNvSpPr>
          <p:nvPr/>
        </p:nvSpPr>
        <p:spPr>
          <a:xfrm>
            <a:off x="437274" y="1268760"/>
            <a:ext cx="8229600" cy="4525963"/>
          </a:xfrm>
          <a:prstGeom prst="rect">
            <a:avLst/>
          </a:prstGeom>
        </p:spPr>
        <p:txBody>
          <a:bodyPr vert="horz" lIns="45720" rIns="45720">
            <a:noAutofit/>
          </a:bodyPr>
          <a:lstStyle>
            <a:lvl1pPr marL="0" marR="64008" indent="0" algn="r" rtl="0" eaLnBrk="1" latinLnBrk="0" hangingPunct="1">
              <a:spcBef>
                <a:spcPts val="400"/>
              </a:spcBef>
              <a:spcAft>
                <a:spcPts val="0"/>
              </a:spcAft>
              <a:buClr>
                <a:schemeClr val="accent1"/>
              </a:buClr>
              <a:buSzPct val="68000"/>
              <a:buFont typeface="Wingdings 3"/>
              <a:buNone/>
              <a:defRPr kumimoji="0" sz="2700" kern="1200">
                <a:solidFill>
                  <a:schemeClr val="tx2"/>
                </a:solidFill>
                <a:latin typeface="+mn-lt"/>
                <a:ea typeface="+mn-ea"/>
                <a:cs typeface="+mn-cs"/>
              </a:defRPr>
            </a:lvl1pPr>
            <a:lvl2pPr marL="457200" indent="0" algn="ctr" rtl="0" eaLnBrk="1" latinLnBrk="0" hangingPunct="1">
              <a:spcBef>
                <a:spcPts val="324"/>
              </a:spcBef>
              <a:buClr>
                <a:schemeClr val="accent1"/>
              </a:buClr>
              <a:buFont typeface="Verdana"/>
              <a:buNone/>
              <a:defRPr kumimoji="0" sz="2300" kern="1200">
                <a:solidFill>
                  <a:schemeClr val="tx1"/>
                </a:solidFill>
                <a:latin typeface="+mn-lt"/>
                <a:ea typeface="+mn-ea"/>
                <a:cs typeface="+mn-cs"/>
              </a:defRPr>
            </a:lvl2pPr>
            <a:lvl3pPr marL="914400" indent="0" algn="ctr" rtl="0" eaLnBrk="1" latinLnBrk="0" hangingPunct="1">
              <a:spcBef>
                <a:spcPts val="350"/>
              </a:spcBef>
              <a:buClr>
                <a:schemeClr val="accent2"/>
              </a:buClr>
              <a:buSzPct val="100000"/>
              <a:buFont typeface="Wingdings 2"/>
              <a:buNone/>
              <a:defRPr kumimoji="0" sz="2100" kern="1200">
                <a:solidFill>
                  <a:schemeClr val="tx1"/>
                </a:solidFill>
                <a:latin typeface="+mn-lt"/>
                <a:ea typeface="+mn-ea"/>
                <a:cs typeface="+mn-cs"/>
              </a:defRPr>
            </a:lvl3pPr>
            <a:lvl4pPr marL="1371600" indent="0" algn="ctr" rtl="0" eaLnBrk="1" latinLnBrk="0" hangingPunct="1">
              <a:spcBef>
                <a:spcPts val="350"/>
              </a:spcBef>
              <a:buClr>
                <a:schemeClr val="accent2"/>
              </a:buClr>
              <a:buFont typeface="Wingdings 2"/>
              <a:buNone/>
              <a:defRPr kumimoji="0" sz="1900" kern="1200">
                <a:solidFill>
                  <a:schemeClr val="tx1"/>
                </a:solidFill>
                <a:latin typeface="+mn-lt"/>
                <a:ea typeface="+mn-ea"/>
                <a:cs typeface="+mn-cs"/>
              </a:defRPr>
            </a:lvl4pPr>
            <a:lvl5pPr marL="1828800" indent="0" algn="ctr" rtl="0" eaLnBrk="1" latinLnBrk="0" hangingPunct="1">
              <a:spcBef>
                <a:spcPts val="350"/>
              </a:spcBef>
              <a:buClr>
                <a:schemeClr val="accent2"/>
              </a:buClr>
              <a:buFont typeface="Wingdings 2"/>
              <a:buNone/>
              <a:defRPr kumimoji="0" sz="1800" kern="1200">
                <a:solidFill>
                  <a:schemeClr val="tx1"/>
                </a:solidFill>
                <a:latin typeface="+mn-lt"/>
                <a:ea typeface="+mn-ea"/>
                <a:cs typeface="+mn-cs"/>
              </a:defRPr>
            </a:lvl5pPr>
            <a:lvl6pPr marL="2286000" indent="0" algn="ctr" rtl="0" eaLnBrk="1" latinLnBrk="0" hangingPunct="1">
              <a:spcBef>
                <a:spcPts val="350"/>
              </a:spcBef>
              <a:buClr>
                <a:schemeClr val="accent3"/>
              </a:buClr>
              <a:buFont typeface="Wingdings 2"/>
              <a:buNone/>
              <a:defRPr kumimoji="0" sz="1800" kern="1200">
                <a:solidFill>
                  <a:schemeClr val="tx1"/>
                </a:solidFill>
                <a:latin typeface="+mn-lt"/>
                <a:ea typeface="+mn-ea"/>
                <a:cs typeface="+mn-cs"/>
              </a:defRPr>
            </a:lvl6pPr>
            <a:lvl7pPr marL="2743200" indent="0" algn="ctr" rtl="0" eaLnBrk="1" latinLnBrk="0" hangingPunct="1">
              <a:spcBef>
                <a:spcPts val="350"/>
              </a:spcBef>
              <a:buClr>
                <a:schemeClr val="accent3"/>
              </a:buClr>
              <a:buFont typeface="Wingdings 2"/>
              <a:buNone/>
              <a:defRPr kumimoji="0" sz="1600" kern="1200">
                <a:solidFill>
                  <a:schemeClr val="tx1"/>
                </a:solidFill>
                <a:latin typeface="+mn-lt"/>
                <a:ea typeface="+mn-ea"/>
                <a:cs typeface="+mn-cs"/>
              </a:defRPr>
            </a:lvl7pPr>
            <a:lvl8pPr marL="3200400" indent="0" algn="ctr" rtl="0" eaLnBrk="1" latinLnBrk="0" hangingPunct="1">
              <a:spcBef>
                <a:spcPts val="350"/>
              </a:spcBef>
              <a:buClr>
                <a:schemeClr val="accent3"/>
              </a:buClr>
              <a:buFont typeface="Wingdings 2"/>
              <a:buNone/>
              <a:defRPr kumimoji="0" sz="1600" kern="1200">
                <a:solidFill>
                  <a:schemeClr val="tx1"/>
                </a:solidFill>
                <a:latin typeface="+mn-lt"/>
                <a:ea typeface="+mn-ea"/>
                <a:cs typeface="+mn-cs"/>
              </a:defRPr>
            </a:lvl8pPr>
            <a:lvl9pPr marL="3657600" indent="0" algn="ctr" rtl="0" eaLnBrk="1" latinLnBrk="0" hangingPunct="1">
              <a:spcBef>
                <a:spcPts val="350"/>
              </a:spcBef>
              <a:buClr>
                <a:schemeClr val="accent3"/>
              </a:buClr>
              <a:buFont typeface="Wingdings 2"/>
              <a:buNone/>
              <a:defRPr kumimoji="0" sz="1600" kern="1200" baseline="0">
                <a:solidFill>
                  <a:schemeClr val="tx1"/>
                </a:solidFill>
                <a:latin typeface="+mn-lt"/>
                <a:ea typeface="+mn-ea"/>
                <a:cs typeface="+mn-cs"/>
              </a:defRPr>
            </a:lvl9pPr>
            <a:extLst/>
          </a:lstStyle>
          <a:p>
            <a:pPr algn="just">
              <a:lnSpc>
                <a:spcPct val="170000"/>
              </a:lnSpc>
            </a:pPr>
            <a:r>
              <a:rPr lang="en-US" sz="1800" dirty="0" err="1" smtClean="0"/>
              <a:t>Construa</a:t>
            </a:r>
            <a:r>
              <a:rPr lang="en-US" sz="1800" dirty="0" smtClean="0"/>
              <a:t> </a:t>
            </a:r>
            <a:r>
              <a:rPr lang="en-US" sz="1800" dirty="0" err="1" smtClean="0"/>
              <a:t>uma</a:t>
            </a:r>
            <a:r>
              <a:rPr lang="en-US" sz="1800" dirty="0" smtClean="0"/>
              <a:t> </a:t>
            </a:r>
            <a:r>
              <a:rPr lang="en-US" sz="1800" dirty="0" err="1" smtClean="0"/>
              <a:t>página</a:t>
            </a:r>
            <a:r>
              <a:rPr lang="en-US" sz="1800" dirty="0" smtClean="0"/>
              <a:t> web </a:t>
            </a:r>
            <a:r>
              <a:rPr lang="en-US" sz="1800" dirty="0" err="1" smtClean="0"/>
              <a:t>contendo</a:t>
            </a:r>
            <a:r>
              <a:rPr lang="en-US" sz="1800" dirty="0" smtClean="0"/>
              <a:t> </a:t>
            </a:r>
            <a:r>
              <a:rPr lang="en-US" sz="1800" dirty="0" err="1" smtClean="0"/>
              <a:t>uma</a:t>
            </a:r>
            <a:r>
              <a:rPr lang="en-US" sz="1800" dirty="0" smtClean="0"/>
              <a:t> </a:t>
            </a:r>
            <a:r>
              <a:rPr lang="en-US" sz="1800" dirty="0" err="1" smtClean="0"/>
              <a:t>lista</a:t>
            </a:r>
            <a:r>
              <a:rPr lang="en-US" sz="1800" dirty="0" smtClean="0"/>
              <a:t> </a:t>
            </a:r>
            <a:r>
              <a:rPr lang="en-US" sz="1800" dirty="0" err="1" smtClean="0"/>
              <a:t>não</a:t>
            </a:r>
            <a:r>
              <a:rPr lang="en-US" sz="1800" dirty="0" smtClean="0"/>
              <a:t> </a:t>
            </a:r>
            <a:r>
              <a:rPr lang="en-US" sz="1800" dirty="0" err="1" smtClean="0"/>
              <a:t>ordenada</a:t>
            </a:r>
            <a:r>
              <a:rPr lang="en-US" sz="1800" dirty="0" smtClean="0"/>
              <a:t> </a:t>
            </a:r>
            <a:r>
              <a:rPr lang="en-US" sz="1800" dirty="0" err="1" smtClean="0"/>
              <a:t>contendo</a:t>
            </a:r>
            <a:r>
              <a:rPr lang="en-US" sz="1800" dirty="0" smtClean="0"/>
              <a:t> as </a:t>
            </a:r>
            <a:r>
              <a:rPr lang="en-US" sz="1800" dirty="0" err="1" smtClean="0"/>
              <a:t>seguintes</a:t>
            </a:r>
            <a:r>
              <a:rPr lang="en-US" sz="1800" dirty="0" smtClean="0"/>
              <a:t> </a:t>
            </a:r>
            <a:r>
              <a:rPr lang="en-US" sz="1800" dirty="0" err="1" smtClean="0"/>
              <a:t>opções</a:t>
            </a:r>
            <a:r>
              <a:rPr lang="en-US" sz="1800" dirty="0"/>
              <a:t> </a:t>
            </a:r>
            <a:r>
              <a:rPr lang="en-US" sz="1800" dirty="0" smtClean="0"/>
              <a:t>de </a:t>
            </a:r>
            <a:r>
              <a:rPr lang="en-US" sz="1800" dirty="0" err="1" smtClean="0"/>
              <a:t>títulos</a:t>
            </a:r>
            <a:r>
              <a:rPr lang="en-US" sz="1800" dirty="0" smtClean="0"/>
              <a:t> (</a:t>
            </a:r>
            <a:r>
              <a:rPr lang="en-US" sz="1800" dirty="0" err="1" smtClean="0"/>
              <a:t>Título</a:t>
            </a:r>
            <a:r>
              <a:rPr lang="en-US" sz="1800" dirty="0" smtClean="0"/>
              <a:t> 1, </a:t>
            </a:r>
            <a:r>
              <a:rPr lang="en-US" sz="1800" dirty="0" err="1" smtClean="0"/>
              <a:t>Título</a:t>
            </a:r>
            <a:r>
              <a:rPr lang="en-US" sz="1800" dirty="0" smtClean="0"/>
              <a:t> 2 … </a:t>
            </a:r>
            <a:r>
              <a:rPr lang="en-US" sz="1800" dirty="0" err="1" smtClean="0"/>
              <a:t>Título</a:t>
            </a:r>
            <a:r>
              <a:rPr lang="en-US" sz="1800" dirty="0" smtClean="0"/>
              <a:t> 6). Logo </a:t>
            </a:r>
            <a:r>
              <a:rPr lang="en-US" sz="1800" dirty="0" err="1" smtClean="0"/>
              <a:t>abaixo</a:t>
            </a:r>
            <a:r>
              <a:rPr lang="en-US" sz="1800" dirty="0" smtClean="0"/>
              <a:t>, </a:t>
            </a:r>
            <a:r>
              <a:rPr lang="en-US" sz="1800" dirty="0" err="1" smtClean="0"/>
              <a:t>repita</a:t>
            </a:r>
            <a:r>
              <a:rPr lang="en-US" sz="1800" dirty="0" smtClean="0"/>
              <a:t> </a:t>
            </a:r>
            <a:r>
              <a:rPr lang="en-US" sz="1800" dirty="0" err="1" smtClean="0"/>
              <a:t>os</a:t>
            </a:r>
            <a:r>
              <a:rPr lang="en-US" sz="1800" dirty="0" smtClean="0"/>
              <a:t> </a:t>
            </a:r>
            <a:r>
              <a:rPr lang="en-US" sz="1800" dirty="0" err="1" smtClean="0"/>
              <a:t>títulos</a:t>
            </a:r>
            <a:r>
              <a:rPr lang="en-US" sz="1800" dirty="0" smtClean="0"/>
              <a:t> e </a:t>
            </a:r>
            <a:r>
              <a:rPr lang="en-US" sz="1800" dirty="0" err="1" smtClean="0"/>
              <a:t>abaixo</a:t>
            </a:r>
            <a:r>
              <a:rPr lang="en-US" sz="1800" dirty="0" smtClean="0"/>
              <a:t> de </a:t>
            </a:r>
            <a:r>
              <a:rPr lang="en-US" sz="1800" dirty="0" err="1" smtClean="0"/>
              <a:t>cada</a:t>
            </a:r>
            <a:r>
              <a:rPr lang="en-US" sz="1800" dirty="0" smtClean="0"/>
              <a:t> um </a:t>
            </a:r>
            <a:r>
              <a:rPr lang="en-US" sz="1800" dirty="0" err="1" smtClean="0"/>
              <a:t>crie</a:t>
            </a:r>
            <a:r>
              <a:rPr lang="en-US" sz="1800" dirty="0" smtClean="0"/>
              <a:t> um </a:t>
            </a:r>
            <a:r>
              <a:rPr lang="en-US" sz="1800" dirty="0" err="1" smtClean="0"/>
              <a:t>parágrafo</a:t>
            </a:r>
            <a:r>
              <a:rPr lang="en-US" sz="1800" dirty="0" smtClean="0"/>
              <a:t> </a:t>
            </a:r>
            <a:r>
              <a:rPr lang="en-US" sz="1800" dirty="0" err="1" smtClean="0"/>
              <a:t>contendo</a:t>
            </a:r>
            <a:r>
              <a:rPr lang="en-US" sz="1800" dirty="0"/>
              <a:t> </a:t>
            </a:r>
            <a:r>
              <a:rPr lang="en-US" sz="1800" dirty="0" err="1" smtClean="0"/>
              <a:t>pelo</a:t>
            </a:r>
            <a:r>
              <a:rPr lang="en-US" sz="1800" dirty="0" smtClean="0"/>
              <a:t> </a:t>
            </a:r>
            <a:r>
              <a:rPr lang="en-US" sz="1800" dirty="0" err="1" smtClean="0"/>
              <a:t>menos</a:t>
            </a:r>
            <a:r>
              <a:rPr lang="en-US" sz="1800" dirty="0" smtClean="0"/>
              <a:t> 10 </a:t>
            </a:r>
            <a:r>
              <a:rPr lang="en-US" sz="1800" dirty="0" err="1" smtClean="0"/>
              <a:t>linhas</a:t>
            </a:r>
            <a:r>
              <a:rPr lang="en-US" sz="1800" dirty="0" smtClean="0"/>
              <a:t>. </a:t>
            </a:r>
            <a:r>
              <a:rPr lang="en-US" sz="1800" dirty="0" err="1" smtClean="0"/>
              <a:t>Ao</a:t>
            </a:r>
            <a:r>
              <a:rPr lang="en-US" sz="1800" dirty="0" smtClean="0"/>
              <a:t> </a:t>
            </a:r>
            <a:r>
              <a:rPr lang="en-US" sz="1800" dirty="0" err="1" smtClean="0"/>
              <a:t>término</a:t>
            </a:r>
            <a:r>
              <a:rPr lang="en-US" sz="1800" dirty="0" smtClean="0"/>
              <a:t> de </a:t>
            </a:r>
            <a:r>
              <a:rPr lang="en-US" sz="1800" dirty="0" err="1" smtClean="0"/>
              <a:t>cada</a:t>
            </a:r>
            <a:r>
              <a:rPr lang="en-US" sz="1800" dirty="0" smtClean="0"/>
              <a:t> </a:t>
            </a:r>
            <a:r>
              <a:rPr lang="en-US" sz="1800" dirty="0" err="1" smtClean="0"/>
              <a:t>parágrafo</a:t>
            </a:r>
            <a:r>
              <a:rPr lang="en-US" sz="1800" dirty="0" smtClean="0"/>
              <a:t> </a:t>
            </a:r>
            <a:r>
              <a:rPr lang="en-US" sz="1800" dirty="0" err="1" smtClean="0"/>
              <a:t>deverá</a:t>
            </a:r>
            <a:r>
              <a:rPr lang="en-US" sz="1800" dirty="0" smtClean="0"/>
              <a:t> </a:t>
            </a:r>
            <a:r>
              <a:rPr lang="en-US" sz="1800" dirty="0" err="1" smtClean="0"/>
              <a:t>haver</a:t>
            </a:r>
            <a:r>
              <a:rPr lang="en-US" sz="1800" dirty="0" smtClean="0"/>
              <a:t> o </a:t>
            </a:r>
            <a:r>
              <a:rPr lang="en-US" sz="1800" dirty="0" err="1" smtClean="0"/>
              <a:t>texto</a:t>
            </a:r>
            <a:r>
              <a:rPr lang="en-US" sz="1800" dirty="0" smtClean="0"/>
              <a:t> “</a:t>
            </a:r>
            <a:r>
              <a:rPr lang="en-US" sz="1800" dirty="0" err="1" smtClean="0"/>
              <a:t>Voltar</a:t>
            </a:r>
            <a:r>
              <a:rPr lang="en-US" sz="1800" dirty="0" smtClean="0"/>
              <a:t> </a:t>
            </a:r>
            <a:r>
              <a:rPr lang="en-US" sz="1800" dirty="0" err="1" smtClean="0"/>
              <a:t>ao</a:t>
            </a:r>
            <a:r>
              <a:rPr lang="en-US" sz="1800" dirty="0" smtClean="0"/>
              <a:t> topo”, </a:t>
            </a:r>
            <a:r>
              <a:rPr lang="en-US" sz="1800" dirty="0" err="1" smtClean="0"/>
              <a:t>alinhado</a:t>
            </a:r>
            <a:r>
              <a:rPr lang="en-US" sz="1800" dirty="0" smtClean="0"/>
              <a:t> à </a:t>
            </a:r>
            <a:r>
              <a:rPr lang="en-US" sz="1800" dirty="0" err="1" smtClean="0"/>
              <a:t>direita</a:t>
            </a:r>
            <a:r>
              <a:rPr lang="en-US" sz="1800" dirty="0" smtClean="0"/>
              <a:t>, de </a:t>
            </a:r>
            <a:r>
              <a:rPr lang="en-US" sz="1800" dirty="0" err="1" smtClean="0"/>
              <a:t>tal</a:t>
            </a:r>
            <a:r>
              <a:rPr lang="en-US" sz="1800" dirty="0" smtClean="0"/>
              <a:t> forma que </a:t>
            </a:r>
            <a:r>
              <a:rPr lang="en-US" sz="1800" dirty="0" err="1" smtClean="0"/>
              <a:t>ao</a:t>
            </a:r>
            <a:r>
              <a:rPr lang="en-US" sz="1800" dirty="0" smtClean="0"/>
              <a:t> </a:t>
            </a:r>
            <a:r>
              <a:rPr lang="en-US" sz="1800" dirty="0" err="1" smtClean="0"/>
              <a:t>clicar</a:t>
            </a:r>
            <a:r>
              <a:rPr lang="en-US" sz="1800" dirty="0" smtClean="0"/>
              <a:t> </a:t>
            </a:r>
            <a:r>
              <a:rPr lang="en-US" sz="1800" dirty="0" err="1" smtClean="0"/>
              <a:t>sobre</a:t>
            </a:r>
            <a:r>
              <a:rPr lang="en-US" sz="1800" dirty="0" smtClean="0"/>
              <a:t> </a:t>
            </a:r>
            <a:r>
              <a:rPr lang="en-US" sz="1800" dirty="0" err="1" smtClean="0"/>
              <a:t>ele</a:t>
            </a:r>
            <a:r>
              <a:rPr lang="en-US" sz="1800" dirty="0" smtClean="0"/>
              <a:t> o </a:t>
            </a:r>
            <a:r>
              <a:rPr lang="en-US" sz="1800" dirty="0" err="1" smtClean="0"/>
              <a:t>conteúdo</a:t>
            </a:r>
            <a:r>
              <a:rPr lang="en-US" sz="1800" dirty="0" smtClean="0"/>
              <a:t> do topo da </a:t>
            </a:r>
            <a:r>
              <a:rPr lang="en-US" sz="1800" dirty="0" err="1" smtClean="0"/>
              <a:t>página</a:t>
            </a:r>
            <a:r>
              <a:rPr lang="en-US" sz="1800" dirty="0" smtClean="0"/>
              <a:t> </a:t>
            </a:r>
            <a:r>
              <a:rPr lang="en-US" sz="1800" dirty="0" err="1" smtClean="0"/>
              <a:t>deverá</a:t>
            </a:r>
            <a:r>
              <a:rPr lang="en-US" sz="1800" dirty="0" smtClean="0"/>
              <a:t> </a:t>
            </a:r>
            <a:r>
              <a:rPr lang="en-US" sz="1800" dirty="0" err="1" smtClean="0"/>
              <a:t>exibido</a:t>
            </a:r>
            <a:r>
              <a:rPr lang="en-US" sz="1800" dirty="0" smtClean="0"/>
              <a:t>. </a:t>
            </a:r>
            <a:r>
              <a:rPr lang="en-US" sz="1800" dirty="0" err="1" smtClean="0"/>
              <a:t>Os</a:t>
            </a:r>
            <a:r>
              <a:rPr lang="en-US" sz="1800" dirty="0" smtClean="0"/>
              <a:t> </a:t>
            </a:r>
            <a:r>
              <a:rPr lang="en-US" sz="1800" dirty="0" err="1" smtClean="0"/>
              <a:t>itens</a:t>
            </a:r>
            <a:r>
              <a:rPr lang="en-US" sz="1800" dirty="0" smtClean="0"/>
              <a:t> da </a:t>
            </a:r>
            <a:r>
              <a:rPr lang="en-US" sz="1800" dirty="0" err="1" smtClean="0"/>
              <a:t>lista</a:t>
            </a:r>
            <a:r>
              <a:rPr lang="en-US" sz="1800" dirty="0" smtClean="0"/>
              <a:t> </a:t>
            </a:r>
            <a:r>
              <a:rPr lang="en-US" sz="1800" dirty="0" err="1" smtClean="0"/>
              <a:t>deverão</a:t>
            </a:r>
            <a:r>
              <a:rPr lang="en-US" sz="1800" dirty="0" smtClean="0"/>
              <a:t> </a:t>
            </a:r>
            <a:r>
              <a:rPr lang="en-US" sz="1800" dirty="0" err="1" smtClean="0"/>
              <a:t>ser</a:t>
            </a:r>
            <a:r>
              <a:rPr lang="en-US" sz="1800" dirty="0" smtClean="0"/>
              <a:t> links (</a:t>
            </a:r>
            <a:r>
              <a:rPr lang="en-US" sz="1800" dirty="0" err="1" smtClean="0"/>
              <a:t>âncoras</a:t>
            </a:r>
            <a:r>
              <a:rPr lang="en-US" sz="1800" dirty="0" smtClean="0"/>
              <a:t>) para </a:t>
            </a:r>
            <a:r>
              <a:rPr lang="en-US" sz="1800" dirty="0" err="1" smtClean="0"/>
              <a:t>os</a:t>
            </a:r>
            <a:r>
              <a:rPr lang="en-US" sz="1800" dirty="0" smtClean="0"/>
              <a:t> </a:t>
            </a:r>
            <a:r>
              <a:rPr lang="en-US" sz="1800" dirty="0" err="1" smtClean="0"/>
              <a:t>títulos</a:t>
            </a:r>
            <a:r>
              <a:rPr lang="en-US" sz="1800" dirty="0" smtClean="0"/>
              <a:t> </a:t>
            </a:r>
            <a:r>
              <a:rPr lang="en-US" sz="1800" dirty="0" err="1" smtClean="0"/>
              <a:t>seguidos</a:t>
            </a:r>
            <a:r>
              <a:rPr lang="en-US" sz="1800" dirty="0" smtClean="0"/>
              <a:t> de </a:t>
            </a:r>
            <a:r>
              <a:rPr lang="en-US" sz="1800" dirty="0" err="1" smtClean="0"/>
              <a:t>seu</a:t>
            </a:r>
            <a:r>
              <a:rPr lang="en-US" sz="1800" dirty="0" smtClean="0"/>
              <a:t> respective </a:t>
            </a:r>
            <a:r>
              <a:rPr lang="en-US" sz="1800" dirty="0" err="1" smtClean="0"/>
              <a:t>parágrafo</a:t>
            </a:r>
            <a:r>
              <a:rPr lang="en-US" sz="1800" dirty="0" smtClean="0"/>
              <a:t>.</a:t>
            </a:r>
            <a:endParaRPr lang="en-US" sz="1400" dirty="0" smtClean="0"/>
          </a:p>
          <a:p>
            <a:pPr lvl="2" algn="just">
              <a:lnSpc>
                <a:spcPct val="170000"/>
              </a:lnSpc>
            </a:pPr>
            <a:endParaRPr lang="en-US" sz="1400" dirty="0" smtClean="0"/>
          </a:p>
          <a:p>
            <a:pPr lvl="2" algn="just">
              <a:lnSpc>
                <a:spcPct val="170000"/>
              </a:lnSpc>
            </a:pPr>
            <a:endParaRPr lang="en-US" sz="1400" dirty="0" smtClean="0"/>
          </a:p>
        </p:txBody>
      </p:sp>
      <p:sp>
        <p:nvSpPr>
          <p:cNvPr id="8" name="Título 3"/>
          <p:cNvSpPr txBox="1">
            <a:spLocks/>
          </p:cNvSpPr>
          <p:nvPr/>
        </p:nvSpPr>
        <p:spPr>
          <a:xfrm>
            <a:off x="544016" y="201694"/>
            <a:ext cx="7772400" cy="1082056"/>
          </a:xfrm>
          <a:prstGeom prst="rect">
            <a:avLst/>
          </a:prstGeom>
        </p:spPr>
        <p:txBody>
          <a:bodyPr vert="horz" rtlCol="0" anchor="ctr">
            <a:normAutofit/>
            <a:scene3d>
              <a:camera prst="orthographicFront"/>
              <a:lightRig rig="soft" dir="tl">
                <a:rot lat="0" lon="0" rev="0"/>
              </a:lightRig>
            </a:scene3d>
            <a:sp3d contourW="25400" prstMaterial="matte">
              <a:bevelT w="25400" h="55880" prst="artDeco"/>
              <a:contourClr>
                <a:schemeClr val="accent2">
                  <a:tint val="20000"/>
                </a:schemeClr>
              </a:contourClr>
            </a:sp3d>
          </a:bodyPr>
          <a:lst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a:lstStyle>
          <a:p>
            <a:pPr algn="ctr"/>
            <a:r>
              <a:rPr lang="pt-BR" dirty="0" smtClean="0">
                <a:solidFill>
                  <a:srgbClr val="C00000"/>
                </a:solidFill>
              </a:rPr>
              <a:t>Exercício: Laboratório</a:t>
            </a:r>
            <a:endParaRPr lang="pt-BR" dirty="0">
              <a:solidFill>
                <a:srgbClr val="C00000"/>
              </a:solidFill>
            </a:endParaRPr>
          </a:p>
        </p:txBody>
      </p:sp>
      <p:pic>
        <p:nvPicPr>
          <p:cNvPr id="9" name="Picture 2" descr="http://vignette1.wikia.nocookie.net/battlezone/images/9/99/Pc_icon.png/revision/latest?cb=2015021117244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66943" y="99947"/>
            <a:ext cx="1248073" cy="1248073"/>
          </a:xfrm>
          <a:prstGeom prst="rect">
            <a:avLst/>
          </a:prstGeom>
          <a:noFill/>
          <a:extLst>
            <a:ext uri="{909E8E84-426E-40DD-AFC4-6F175D3DCCD1}">
              <a14:hiddenFill xmlns:a14="http://schemas.microsoft.com/office/drawing/2010/main">
                <a:solidFill>
                  <a:srgbClr val="FFFFFF"/>
                </a:solidFill>
              </a14:hiddenFill>
            </a:ext>
          </a:extLst>
        </p:spPr>
      </p:pic>
      <p:sp>
        <p:nvSpPr>
          <p:cNvPr id="11" name="Slide Number Placeholder 10"/>
          <p:cNvSpPr>
            <a:spLocks noGrp="1"/>
          </p:cNvSpPr>
          <p:nvPr>
            <p:ph type="sldNum" sz="quarter" idx="12"/>
          </p:nvPr>
        </p:nvSpPr>
        <p:spPr/>
        <p:txBody>
          <a:bodyPr/>
          <a:lstStyle/>
          <a:p>
            <a:fld id="{64B04174-04F1-4CFC-A68E-9D1BC206F645}" type="slidenum">
              <a:rPr lang="pt-BR" smtClean="0"/>
              <a:pPr/>
              <a:t>94</a:t>
            </a:fld>
            <a:endParaRPr lang="pt-BR"/>
          </a:p>
        </p:txBody>
      </p:sp>
    </p:spTree>
    <p:extLst>
      <p:ext uri="{BB962C8B-B14F-4D97-AF65-F5344CB8AC3E}">
        <p14:creationId xmlns:p14="http://schemas.microsoft.com/office/powerpoint/2010/main" val="3406502079"/>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noAutofit/>
          </a:bodyPr>
          <a:lstStyle/>
          <a:p>
            <a:pPr algn="just">
              <a:lnSpc>
                <a:spcPct val="170000"/>
              </a:lnSpc>
            </a:pPr>
            <a:r>
              <a:rPr lang="pt-BR" sz="1400" u="sng" dirty="0" err="1" smtClean="0"/>
              <a:t>Aninhamento</a:t>
            </a:r>
            <a:r>
              <a:rPr lang="pt-BR" sz="1400" dirty="0" smtClean="0"/>
              <a:t>: processo designado para colocar um elemento dentro de outro;</a:t>
            </a:r>
          </a:p>
          <a:p>
            <a:pPr algn="just">
              <a:lnSpc>
                <a:spcPct val="170000"/>
              </a:lnSpc>
            </a:pPr>
            <a:endParaRPr lang="pt-BR" sz="900" dirty="0" smtClean="0"/>
          </a:p>
          <a:p>
            <a:pPr algn="just">
              <a:lnSpc>
                <a:spcPct val="170000"/>
              </a:lnSpc>
            </a:pPr>
            <a:r>
              <a:rPr lang="pt-BR" sz="1400" b="1" dirty="0" smtClean="0"/>
              <a:t>OBS</a:t>
            </a:r>
            <a:r>
              <a:rPr lang="pt-BR" sz="1400" dirty="0" smtClean="0"/>
              <a:t>: Desenhar o </a:t>
            </a:r>
            <a:r>
              <a:rPr lang="pt-BR" sz="1400" dirty="0" err="1" smtClean="0"/>
              <a:t>aninhamento</a:t>
            </a:r>
            <a:r>
              <a:rPr lang="pt-BR" sz="1400" dirty="0" smtClean="0"/>
              <a:t> dos elementos em uma página Web é como desenhar uma árvore genealógica.</a:t>
            </a:r>
          </a:p>
          <a:p>
            <a:pPr algn="just">
              <a:lnSpc>
                <a:spcPct val="170000"/>
              </a:lnSpc>
            </a:pPr>
            <a:endParaRPr lang="pt-BR" sz="900" dirty="0" smtClean="0"/>
          </a:p>
          <a:p>
            <a:pPr algn="just">
              <a:lnSpc>
                <a:spcPct val="170000"/>
              </a:lnSpc>
            </a:pPr>
            <a:r>
              <a:rPr lang="pt-BR" sz="1400" b="1" dirty="0" smtClean="0"/>
              <a:t>Exercício</a:t>
            </a:r>
            <a:r>
              <a:rPr lang="pt-BR" sz="1400" dirty="0" smtClean="0"/>
              <a:t>: Desenhe a “árvore genealógica” da </a:t>
            </a:r>
            <a:r>
              <a:rPr lang="pt-BR" sz="1400" smtClean="0"/>
              <a:t>página abaixo:</a:t>
            </a:r>
            <a:endParaRPr lang="pt-BR" sz="1400" dirty="0" smtClean="0"/>
          </a:p>
          <a:p>
            <a:pPr lvl="1" algn="just">
              <a:lnSpc>
                <a:spcPct val="170000"/>
              </a:lnSpc>
            </a:pPr>
            <a:endParaRPr lang="pt-BR" sz="1100" dirty="0" smtClean="0"/>
          </a:p>
          <a:p>
            <a:pPr lvl="0" algn="just">
              <a:lnSpc>
                <a:spcPct val="170000"/>
              </a:lnSpc>
            </a:pPr>
            <a:endParaRPr lang="pt-BR" sz="1400" dirty="0" smtClean="0"/>
          </a:p>
          <a:p>
            <a:pPr lvl="2" algn="just">
              <a:lnSpc>
                <a:spcPct val="170000"/>
              </a:lnSpc>
              <a:buNone/>
            </a:pPr>
            <a:endParaRPr lang="en-US" sz="900" dirty="0" smtClean="0"/>
          </a:p>
          <a:p>
            <a:pPr lvl="1">
              <a:lnSpc>
                <a:spcPct val="170000"/>
              </a:lnSpc>
            </a:pPr>
            <a:endParaRPr lang="pt-BR" sz="1100" dirty="0" smtClean="0"/>
          </a:p>
          <a:p>
            <a:pPr lvl="1" algn="just">
              <a:lnSpc>
                <a:spcPct val="170000"/>
              </a:lnSpc>
            </a:pPr>
            <a:endParaRPr lang="pt-BR" sz="1200" dirty="0" smtClean="0"/>
          </a:p>
        </p:txBody>
      </p:sp>
      <p:sp>
        <p:nvSpPr>
          <p:cNvPr id="3" name="Título 2"/>
          <p:cNvSpPr>
            <a:spLocks noGrp="1"/>
          </p:cNvSpPr>
          <p:nvPr>
            <p:ph type="title"/>
          </p:nvPr>
        </p:nvSpPr>
        <p:spPr/>
        <p:txBody>
          <a:bodyPr/>
          <a:lstStyle/>
          <a:p>
            <a:pPr algn="ctr"/>
            <a:r>
              <a:rPr lang="pt-BR" dirty="0" smtClean="0"/>
              <a:t>Algumas informações</a:t>
            </a:r>
            <a:endParaRPr lang="pt-BR" dirty="0"/>
          </a:p>
        </p:txBody>
      </p:sp>
      <p:sp>
        <p:nvSpPr>
          <p:cNvPr id="4" name="Retângulo 3"/>
          <p:cNvSpPr/>
          <p:nvPr/>
        </p:nvSpPr>
        <p:spPr>
          <a:xfrm>
            <a:off x="1785918" y="3857628"/>
            <a:ext cx="5857916" cy="2714644"/>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r>
              <a:rPr lang="pt-BR" sz="1600" dirty="0" smtClean="0"/>
              <a:t>&lt;</a:t>
            </a:r>
            <a:r>
              <a:rPr lang="pt-BR" sz="1600" dirty="0" err="1" smtClean="0"/>
              <a:t>html</a:t>
            </a:r>
            <a:r>
              <a:rPr lang="pt-BR" sz="1600" dirty="0" smtClean="0"/>
              <a:t>&gt;</a:t>
            </a:r>
          </a:p>
          <a:p>
            <a:pPr lvl="1"/>
            <a:r>
              <a:rPr lang="pt-BR" sz="1600" dirty="0" smtClean="0"/>
              <a:t>&lt;</a:t>
            </a:r>
            <a:r>
              <a:rPr lang="pt-BR" sz="1600" dirty="0" err="1" smtClean="0"/>
              <a:t>head</a:t>
            </a:r>
            <a:r>
              <a:rPr lang="pt-BR" sz="1600" dirty="0" smtClean="0"/>
              <a:t>&gt;</a:t>
            </a:r>
          </a:p>
          <a:p>
            <a:pPr lvl="1"/>
            <a:r>
              <a:rPr lang="pt-BR" sz="1600" dirty="0" smtClean="0"/>
              <a:t>   &lt;</a:t>
            </a:r>
            <a:r>
              <a:rPr lang="pt-BR" sz="1600" dirty="0" err="1" smtClean="0"/>
              <a:t>title</a:t>
            </a:r>
            <a:r>
              <a:rPr lang="pt-BR" sz="1600" dirty="0" smtClean="0"/>
              <a:t>&gt; Titulo da página&lt;/</a:t>
            </a:r>
            <a:r>
              <a:rPr lang="pt-BR" sz="1600" dirty="0" err="1" smtClean="0"/>
              <a:t>title</a:t>
            </a:r>
            <a:r>
              <a:rPr lang="pt-BR" sz="1600" dirty="0" smtClean="0"/>
              <a:t>&gt;</a:t>
            </a:r>
          </a:p>
          <a:p>
            <a:pPr lvl="1"/>
            <a:r>
              <a:rPr lang="pt-BR" sz="1600" dirty="0" smtClean="0"/>
              <a:t>&lt;/</a:t>
            </a:r>
            <a:r>
              <a:rPr lang="pt-BR" sz="1600" dirty="0" err="1" smtClean="0"/>
              <a:t>head</a:t>
            </a:r>
            <a:r>
              <a:rPr lang="pt-BR" sz="1600" dirty="0" smtClean="0"/>
              <a:t>&gt;</a:t>
            </a:r>
          </a:p>
          <a:p>
            <a:r>
              <a:rPr lang="pt-BR" sz="1600" dirty="0" smtClean="0"/>
              <a:t>&lt;</a:t>
            </a:r>
            <a:r>
              <a:rPr lang="pt-BR" sz="1600" dirty="0" err="1" smtClean="0"/>
              <a:t>body</a:t>
            </a:r>
            <a:r>
              <a:rPr lang="pt-BR" sz="1600" dirty="0" smtClean="0"/>
              <a:t>&gt;</a:t>
            </a:r>
          </a:p>
          <a:p>
            <a:pPr lvl="1"/>
            <a:r>
              <a:rPr lang="pt-BR" sz="1600" dirty="0" smtClean="0"/>
              <a:t>   &lt;</a:t>
            </a:r>
            <a:r>
              <a:rPr lang="pt-BR" sz="1600" dirty="0" err="1" smtClean="0"/>
              <a:t>blockquote</a:t>
            </a:r>
            <a:r>
              <a:rPr lang="pt-BR" sz="1600" dirty="0" smtClean="0"/>
              <a:t>&gt;</a:t>
            </a:r>
          </a:p>
          <a:p>
            <a:pPr lvl="1"/>
            <a:r>
              <a:rPr lang="pt-BR" sz="1600" dirty="0" smtClean="0"/>
              <a:t>         &lt;</a:t>
            </a:r>
            <a:r>
              <a:rPr lang="pt-BR" sz="1600" dirty="0" err="1" smtClean="0"/>
              <a:t>br</a:t>
            </a:r>
            <a:r>
              <a:rPr lang="pt-BR" sz="1600" dirty="0" smtClean="0"/>
              <a:t>&gt; Este e um exemplo</a:t>
            </a:r>
          </a:p>
          <a:p>
            <a:pPr lvl="1"/>
            <a:r>
              <a:rPr lang="pt-BR" sz="1600" dirty="0" smtClean="0"/>
              <a:t>   &lt;</a:t>
            </a:r>
            <a:r>
              <a:rPr lang="pt-BR" sz="1600" dirty="0" err="1" smtClean="0"/>
              <a:t>blockquote</a:t>
            </a:r>
            <a:r>
              <a:rPr lang="pt-BR" sz="1600" dirty="0" smtClean="0"/>
              <a:t>&gt;   </a:t>
            </a:r>
          </a:p>
          <a:p>
            <a:r>
              <a:rPr lang="pt-BR" sz="1600" dirty="0" smtClean="0"/>
              <a:t>&lt;/</a:t>
            </a:r>
            <a:r>
              <a:rPr lang="pt-BR" sz="1600" dirty="0" err="1" smtClean="0"/>
              <a:t>body</a:t>
            </a:r>
            <a:r>
              <a:rPr lang="pt-BR" sz="1600" dirty="0" smtClean="0"/>
              <a:t>&gt;</a:t>
            </a:r>
          </a:p>
          <a:p>
            <a:r>
              <a:rPr lang="pt-BR" sz="1600" dirty="0" smtClean="0"/>
              <a:t>&lt;/</a:t>
            </a:r>
            <a:r>
              <a:rPr lang="pt-BR" sz="1600" dirty="0" err="1" smtClean="0"/>
              <a:t>html</a:t>
            </a:r>
            <a:r>
              <a:rPr lang="pt-BR" sz="1600" dirty="0" smtClean="0"/>
              <a:t>&gt;</a:t>
            </a:r>
            <a:endParaRPr lang="pt-BR" sz="1600" dirty="0"/>
          </a:p>
        </p:txBody>
      </p:sp>
      <p:sp>
        <p:nvSpPr>
          <p:cNvPr id="6" name="Slide Number Placeholder 5"/>
          <p:cNvSpPr>
            <a:spLocks noGrp="1"/>
          </p:cNvSpPr>
          <p:nvPr>
            <p:ph type="sldNum" sz="quarter" idx="12"/>
          </p:nvPr>
        </p:nvSpPr>
        <p:spPr/>
        <p:txBody>
          <a:bodyPr/>
          <a:lstStyle/>
          <a:p>
            <a:fld id="{64B04174-04F1-4CFC-A68E-9D1BC206F645}" type="slidenum">
              <a:rPr lang="pt-BR" smtClean="0"/>
              <a:pPr/>
              <a:t>95</a:t>
            </a:fld>
            <a:endParaRPr lang="pt-BR"/>
          </a:p>
        </p:txBody>
      </p:sp>
    </p:spTree>
    <p:extLst>
      <p:ext uri="{BB962C8B-B14F-4D97-AF65-F5344CB8AC3E}">
        <p14:creationId xmlns:p14="http://schemas.microsoft.com/office/powerpoint/2010/main" val="2359627433"/>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noAutofit/>
          </a:bodyPr>
          <a:lstStyle/>
          <a:p>
            <a:pPr lvl="0" algn="just">
              <a:lnSpc>
                <a:spcPct val="170000"/>
              </a:lnSpc>
            </a:pPr>
            <a:r>
              <a:rPr lang="pt-BR" sz="1800" b="1" dirty="0" err="1" smtClean="0"/>
              <a:t>Tag</a:t>
            </a:r>
            <a:r>
              <a:rPr lang="pt-BR" sz="1800" b="1" dirty="0" smtClean="0"/>
              <a:t> para criação de tabela</a:t>
            </a:r>
            <a:r>
              <a:rPr lang="pt-BR" sz="1800" dirty="0" smtClean="0"/>
              <a:t>:</a:t>
            </a:r>
          </a:p>
          <a:p>
            <a:pPr lvl="2" algn="just">
              <a:lnSpc>
                <a:spcPct val="170000"/>
              </a:lnSpc>
              <a:buNone/>
            </a:pPr>
            <a:endParaRPr lang="en-US" sz="1400" dirty="0" smtClean="0"/>
          </a:p>
          <a:p>
            <a:pPr lvl="2" algn="just">
              <a:lnSpc>
                <a:spcPct val="170000"/>
              </a:lnSpc>
              <a:buNone/>
            </a:pPr>
            <a:endParaRPr lang="en-US" sz="1400" dirty="0" smtClean="0"/>
          </a:p>
          <a:p>
            <a:pPr lvl="2" algn="just">
              <a:lnSpc>
                <a:spcPct val="170000"/>
              </a:lnSpc>
              <a:buNone/>
            </a:pPr>
            <a:endParaRPr lang="en-US" sz="1400" dirty="0" smtClean="0"/>
          </a:p>
          <a:p>
            <a:pPr lvl="1" algn="just">
              <a:lnSpc>
                <a:spcPct val="170000"/>
              </a:lnSpc>
            </a:pPr>
            <a:r>
              <a:rPr lang="pt-BR" sz="1600" dirty="0" smtClean="0"/>
              <a:t>Define uma tabela</a:t>
            </a:r>
          </a:p>
          <a:p>
            <a:pPr lvl="1" algn="just">
              <a:lnSpc>
                <a:spcPct val="170000"/>
              </a:lnSpc>
            </a:pPr>
            <a:endParaRPr lang="pt-BR" sz="500" dirty="0" smtClean="0"/>
          </a:p>
          <a:p>
            <a:pPr lvl="1" algn="just">
              <a:lnSpc>
                <a:spcPct val="170000"/>
              </a:lnSpc>
            </a:pPr>
            <a:r>
              <a:rPr lang="pt-BR" sz="1400" dirty="0" smtClean="0"/>
              <a:t>Atributos: </a:t>
            </a:r>
            <a:r>
              <a:rPr lang="pt-BR" sz="1200" i="1" dirty="0" err="1" smtClean="0"/>
              <a:t>align</a:t>
            </a:r>
            <a:r>
              <a:rPr lang="pt-BR" sz="1200" i="1" dirty="0" smtClean="0"/>
              <a:t>, background, </a:t>
            </a:r>
            <a:r>
              <a:rPr lang="pt-BR" sz="1200" i="1" dirty="0" err="1" smtClean="0"/>
              <a:t>bgcolor</a:t>
            </a:r>
            <a:r>
              <a:rPr lang="pt-BR" sz="1200" i="1" dirty="0" smtClean="0"/>
              <a:t>, </a:t>
            </a:r>
            <a:r>
              <a:rPr lang="pt-BR" sz="1200" i="1" dirty="0" err="1" smtClean="0"/>
              <a:t>border</a:t>
            </a:r>
            <a:r>
              <a:rPr lang="pt-BR" sz="1200" i="1" dirty="0" smtClean="0"/>
              <a:t>, </a:t>
            </a:r>
            <a:r>
              <a:rPr lang="pt-BR" sz="1200" i="1" dirty="0" err="1" smtClean="0"/>
              <a:t>bordercolor</a:t>
            </a:r>
            <a:r>
              <a:rPr lang="pt-BR" sz="1200" i="1" dirty="0" smtClean="0"/>
              <a:t>, </a:t>
            </a:r>
            <a:r>
              <a:rPr lang="pt-BR" sz="1200" i="1" dirty="0" err="1" smtClean="0"/>
              <a:t>bordercolordark</a:t>
            </a:r>
            <a:r>
              <a:rPr lang="pt-BR" sz="1200" i="1" dirty="0" smtClean="0"/>
              <a:t>, </a:t>
            </a:r>
            <a:r>
              <a:rPr lang="pt-BR" sz="1200" i="1" dirty="0" err="1" smtClean="0"/>
              <a:t>bordercolorlight</a:t>
            </a:r>
            <a:r>
              <a:rPr lang="pt-BR" sz="1200" i="1" dirty="0" smtClean="0"/>
              <a:t>, </a:t>
            </a:r>
            <a:r>
              <a:rPr lang="pt-BR" sz="1200" i="1" dirty="0" err="1" smtClean="0"/>
              <a:t>cellpadding</a:t>
            </a:r>
            <a:r>
              <a:rPr lang="pt-BR" sz="1200" i="1" dirty="0" smtClean="0"/>
              <a:t>, </a:t>
            </a:r>
            <a:r>
              <a:rPr lang="pt-BR" sz="1200" i="1" dirty="0" err="1" smtClean="0"/>
              <a:t>cellspacing</a:t>
            </a:r>
            <a:r>
              <a:rPr lang="pt-BR" sz="1200" i="1" dirty="0" smtClean="0"/>
              <a:t>, </a:t>
            </a:r>
            <a:r>
              <a:rPr lang="pt-BR" sz="1200" i="1" dirty="0" err="1" smtClean="0"/>
              <a:t>class</a:t>
            </a:r>
            <a:r>
              <a:rPr lang="pt-BR" sz="1200" i="1" dirty="0" smtClean="0"/>
              <a:t>, </a:t>
            </a:r>
            <a:r>
              <a:rPr lang="pt-BR" sz="1200" i="1" dirty="0" err="1" smtClean="0"/>
              <a:t>cols</a:t>
            </a:r>
            <a:r>
              <a:rPr lang="pt-BR" sz="1200" i="1" dirty="0" smtClean="0"/>
              <a:t>, </a:t>
            </a:r>
            <a:r>
              <a:rPr lang="pt-BR" sz="1200" i="1" dirty="0" err="1" smtClean="0"/>
              <a:t>dir</a:t>
            </a:r>
            <a:r>
              <a:rPr lang="pt-BR" sz="1200" i="1" dirty="0" smtClean="0"/>
              <a:t>, frame, </a:t>
            </a:r>
            <a:r>
              <a:rPr lang="pt-BR" sz="1200" i="1" dirty="0" err="1" smtClean="0"/>
              <a:t>height</a:t>
            </a:r>
            <a:r>
              <a:rPr lang="pt-BR" sz="1200" i="1" dirty="0" smtClean="0"/>
              <a:t>, </a:t>
            </a:r>
            <a:r>
              <a:rPr lang="pt-BR" sz="1200" i="1" dirty="0" err="1" smtClean="0"/>
              <a:t>hspace</a:t>
            </a:r>
            <a:r>
              <a:rPr lang="pt-BR" sz="1200" i="1" dirty="0" smtClean="0"/>
              <a:t>, id, </a:t>
            </a:r>
            <a:r>
              <a:rPr lang="pt-BR" sz="1200" i="1" dirty="0" err="1" smtClean="0"/>
              <a:t>lang</a:t>
            </a:r>
            <a:r>
              <a:rPr lang="pt-BR" sz="1200" i="1" dirty="0" smtClean="0"/>
              <a:t>, </a:t>
            </a:r>
            <a:r>
              <a:rPr lang="pt-BR" sz="1200" i="1" dirty="0" err="1" smtClean="0"/>
              <a:t>nowrap</a:t>
            </a:r>
            <a:r>
              <a:rPr lang="pt-BR" sz="1200" i="1" dirty="0" smtClean="0"/>
              <a:t>, </a:t>
            </a:r>
            <a:r>
              <a:rPr lang="pt-BR" sz="1200" i="1" dirty="0" err="1" smtClean="0"/>
              <a:t>onClick</a:t>
            </a:r>
            <a:r>
              <a:rPr lang="pt-BR" sz="1200" i="1" dirty="0" smtClean="0"/>
              <a:t>, </a:t>
            </a:r>
            <a:r>
              <a:rPr lang="pt-BR" sz="1200" i="1" dirty="0" err="1" smtClean="0"/>
              <a:t>onDblClick</a:t>
            </a:r>
            <a:r>
              <a:rPr lang="pt-BR" sz="1200" i="1" dirty="0" smtClean="0"/>
              <a:t>, </a:t>
            </a:r>
            <a:r>
              <a:rPr lang="pt-BR" sz="1200" i="1" dirty="0" err="1" smtClean="0"/>
              <a:t>onKeyDown</a:t>
            </a:r>
            <a:r>
              <a:rPr lang="pt-BR" sz="1200" i="1" dirty="0" smtClean="0"/>
              <a:t>, </a:t>
            </a:r>
            <a:r>
              <a:rPr lang="pt-BR" sz="1200" i="1" dirty="0" err="1" smtClean="0"/>
              <a:t>onKeyPress</a:t>
            </a:r>
            <a:r>
              <a:rPr lang="pt-BR" sz="1200" i="1" dirty="0" smtClean="0"/>
              <a:t>, </a:t>
            </a:r>
            <a:r>
              <a:rPr lang="pt-BR" sz="1200" i="1" dirty="0" err="1" smtClean="0"/>
              <a:t>onKeyUp</a:t>
            </a:r>
            <a:r>
              <a:rPr lang="pt-BR" sz="1200" i="1" dirty="0" smtClean="0"/>
              <a:t>, </a:t>
            </a:r>
            <a:r>
              <a:rPr lang="pt-BR" sz="1200" i="1" dirty="0" err="1" smtClean="0"/>
              <a:t>onMouseDown</a:t>
            </a:r>
            <a:r>
              <a:rPr lang="pt-BR" sz="1200" i="1" dirty="0" smtClean="0"/>
              <a:t>, </a:t>
            </a:r>
            <a:r>
              <a:rPr lang="pt-BR" sz="1200" i="1" dirty="0" err="1" smtClean="0"/>
              <a:t>onMouseMove</a:t>
            </a:r>
            <a:r>
              <a:rPr lang="pt-BR" sz="1200" i="1" dirty="0" smtClean="0"/>
              <a:t>, </a:t>
            </a:r>
            <a:r>
              <a:rPr lang="pt-BR" sz="1200" i="1" dirty="0" err="1" smtClean="0"/>
              <a:t>onMouseOut</a:t>
            </a:r>
            <a:r>
              <a:rPr lang="pt-BR" sz="1200" i="1" dirty="0" smtClean="0"/>
              <a:t>, </a:t>
            </a:r>
            <a:r>
              <a:rPr lang="pt-BR" sz="1200" i="1" dirty="0" err="1" smtClean="0"/>
              <a:t>onMouseOver</a:t>
            </a:r>
            <a:r>
              <a:rPr lang="pt-BR" sz="1200" i="1" dirty="0" smtClean="0"/>
              <a:t>, </a:t>
            </a:r>
            <a:r>
              <a:rPr lang="pt-BR" sz="1200" i="1" dirty="0" err="1" smtClean="0"/>
              <a:t>onMouseUp</a:t>
            </a:r>
            <a:r>
              <a:rPr lang="pt-BR" sz="1200" i="1" dirty="0" smtClean="0"/>
              <a:t>, </a:t>
            </a:r>
            <a:r>
              <a:rPr lang="pt-BR" sz="1200" i="1" dirty="0" err="1" smtClean="0"/>
              <a:t>rules</a:t>
            </a:r>
            <a:r>
              <a:rPr lang="pt-BR" sz="1200" i="1" dirty="0" smtClean="0"/>
              <a:t>, style, </a:t>
            </a:r>
            <a:r>
              <a:rPr lang="pt-BR" sz="1200" i="1" dirty="0" err="1" smtClean="0"/>
              <a:t>summary</a:t>
            </a:r>
            <a:r>
              <a:rPr lang="pt-BR" sz="1200" i="1" dirty="0" smtClean="0"/>
              <a:t>, </a:t>
            </a:r>
            <a:r>
              <a:rPr lang="pt-BR" sz="1200" i="1" dirty="0" err="1" smtClean="0"/>
              <a:t>title</a:t>
            </a:r>
            <a:r>
              <a:rPr lang="pt-BR" sz="1200" i="1" dirty="0" smtClean="0"/>
              <a:t>, </a:t>
            </a:r>
            <a:r>
              <a:rPr lang="pt-BR" sz="1200" i="1" dirty="0" err="1" smtClean="0"/>
              <a:t>valign</a:t>
            </a:r>
            <a:r>
              <a:rPr lang="pt-BR" sz="1200" i="1" dirty="0" smtClean="0"/>
              <a:t>, </a:t>
            </a:r>
            <a:r>
              <a:rPr lang="pt-BR" sz="1200" i="1" dirty="0" err="1" smtClean="0"/>
              <a:t>vspace</a:t>
            </a:r>
            <a:r>
              <a:rPr lang="pt-BR" sz="1200" i="1" dirty="0" smtClean="0"/>
              <a:t>, </a:t>
            </a:r>
            <a:r>
              <a:rPr lang="pt-BR" sz="1200" i="1" dirty="0" err="1" smtClean="0"/>
              <a:t>width</a:t>
            </a:r>
            <a:endParaRPr lang="pt-BR" sz="1200" i="1" dirty="0" smtClean="0"/>
          </a:p>
          <a:p>
            <a:pPr lvl="1" algn="just">
              <a:lnSpc>
                <a:spcPct val="170000"/>
              </a:lnSpc>
            </a:pPr>
            <a:endParaRPr lang="pt-BR" sz="500" i="1" dirty="0" smtClean="0"/>
          </a:p>
          <a:p>
            <a:pPr lvl="1" algn="just">
              <a:lnSpc>
                <a:spcPct val="170000"/>
              </a:lnSpc>
            </a:pPr>
            <a:r>
              <a:rPr lang="pt-BR" sz="1600" dirty="0" smtClean="0"/>
              <a:t>Há necessidade de fechá-la</a:t>
            </a:r>
          </a:p>
          <a:p>
            <a:pPr lvl="1" algn="just">
              <a:lnSpc>
                <a:spcPct val="170000"/>
              </a:lnSpc>
            </a:pPr>
            <a:endParaRPr lang="pt-BR" sz="1600" dirty="0" smtClean="0"/>
          </a:p>
          <a:p>
            <a:pPr lvl="1" algn="just">
              <a:lnSpc>
                <a:spcPct val="170000"/>
              </a:lnSpc>
            </a:pPr>
            <a:endParaRPr lang="pt-BR" sz="1000" dirty="0" smtClean="0"/>
          </a:p>
          <a:p>
            <a:pPr algn="just">
              <a:lnSpc>
                <a:spcPct val="170000"/>
              </a:lnSpc>
            </a:pPr>
            <a:endParaRPr lang="pt-BR" sz="1800" dirty="0"/>
          </a:p>
        </p:txBody>
      </p:sp>
      <p:sp>
        <p:nvSpPr>
          <p:cNvPr id="3" name="Título 2"/>
          <p:cNvSpPr>
            <a:spLocks noGrp="1"/>
          </p:cNvSpPr>
          <p:nvPr>
            <p:ph type="title"/>
          </p:nvPr>
        </p:nvSpPr>
        <p:spPr/>
        <p:txBody>
          <a:bodyPr/>
          <a:lstStyle/>
          <a:p>
            <a:pPr algn="ctr"/>
            <a:r>
              <a:rPr lang="pt-BR" dirty="0" err="1" smtClean="0"/>
              <a:t>TAGs</a:t>
            </a:r>
            <a:r>
              <a:rPr lang="pt-BR" dirty="0" smtClean="0"/>
              <a:t> HTML</a:t>
            </a:r>
            <a:endParaRPr lang="pt-BR" dirty="0"/>
          </a:p>
        </p:txBody>
      </p:sp>
      <p:sp>
        <p:nvSpPr>
          <p:cNvPr id="4" name="Retângulo 3"/>
          <p:cNvSpPr/>
          <p:nvPr/>
        </p:nvSpPr>
        <p:spPr>
          <a:xfrm>
            <a:off x="2857488" y="2285992"/>
            <a:ext cx="3929090" cy="642942"/>
          </a:xfrm>
          <a:prstGeom prst="rect">
            <a:avLst/>
          </a:prstGeom>
          <a:solidFill>
            <a:schemeClr val="accent1">
              <a:lumMod val="75000"/>
            </a:schemeClr>
          </a:solidFill>
          <a:effectLst>
            <a:outerShdw blurRad="76200" dist="12700" dir="2700000" sy="-23000" kx="-8004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b="1" dirty="0" smtClean="0"/>
              <a:t>&lt;</a:t>
            </a:r>
            <a:r>
              <a:rPr lang="pt-BR" b="1" dirty="0" err="1" smtClean="0"/>
              <a:t>table</a:t>
            </a:r>
            <a:r>
              <a:rPr lang="pt-BR" b="1" dirty="0" smtClean="0"/>
              <a:t>&gt; ... &lt;/</a:t>
            </a:r>
            <a:r>
              <a:rPr lang="pt-BR" b="1" dirty="0" err="1" smtClean="0"/>
              <a:t>table</a:t>
            </a:r>
            <a:r>
              <a:rPr lang="pt-BR" b="1" dirty="0" smtClean="0"/>
              <a:t>&gt;</a:t>
            </a:r>
            <a:endParaRPr lang="pt-BR" b="1" dirty="0"/>
          </a:p>
        </p:txBody>
      </p:sp>
      <p:sp>
        <p:nvSpPr>
          <p:cNvPr id="6" name="Slide Number Placeholder 5"/>
          <p:cNvSpPr>
            <a:spLocks noGrp="1"/>
          </p:cNvSpPr>
          <p:nvPr>
            <p:ph type="sldNum" sz="quarter" idx="12"/>
          </p:nvPr>
        </p:nvSpPr>
        <p:spPr/>
        <p:txBody>
          <a:bodyPr/>
          <a:lstStyle/>
          <a:p>
            <a:fld id="{64B04174-04F1-4CFC-A68E-9D1BC206F645}" type="slidenum">
              <a:rPr lang="pt-BR" smtClean="0"/>
              <a:pPr/>
              <a:t>96</a:t>
            </a:fld>
            <a:endParaRPr lang="pt-BR"/>
          </a:p>
        </p:txBody>
      </p:sp>
    </p:spTree>
    <p:extLst>
      <p:ext uri="{BB962C8B-B14F-4D97-AF65-F5344CB8AC3E}">
        <p14:creationId xmlns:p14="http://schemas.microsoft.com/office/powerpoint/2010/main" val="3594499942"/>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pPr algn="ctr"/>
            <a:r>
              <a:rPr lang="pt-BR" dirty="0" err="1" smtClean="0"/>
              <a:t>TAGs</a:t>
            </a:r>
            <a:r>
              <a:rPr lang="pt-BR" dirty="0" smtClean="0"/>
              <a:t> (Tabelas)</a:t>
            </a:r>
            <a:endParaRPr lang="pt-BR" dirty="0"/>
          </a:p>
        </p:txBody>
      </p:sp>
      <p:graphicFrame>
        <p:nvGraphicFramePr>
          <p:cNvPr id="8" name="Diagrama 7"/>
          <p:cNvGraphicFramePr/>
          <p:nvPr>
            <p:extLst>
              <p:ext uri="{D42A27DB-BD31-4B8C-83A1-F6EECF244321}">
                <p14:modId xmlns:p14="http://schemas.microsoft.com/office/powerpoint/2010/main" val="3257223122"/>
              </p:ext>
            </p:extLst>
          </p:nvPr>
        </p:nvGraphicFramePr>
        <p:xfrm>
          <a:off x="500034" y="1357298"/>
          <a:ext cx="8358246" cy="457203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Imagem 3" descr="Navegadores.JPG"/>
          <p:cNvPicPr>
            <a:picLocks noChangeAspect="1"/>
          </p:cNvPicPr>
          <p:nvPr/>
        </p:nvPicPr>
        <p:blipFill>
          <a:blip r:embed="rId8" cstate="print"/>
          <a:stretch>
            <a:fillRect/>
          </a:stretch>
        </p:blipFill>
        <p:spPr>
          <a:xfrm>
            <a:off x="7358082" y="6143644"/>
            <a:ext cx="1428760" cy="357190"/>
          </a:xfrm>
          <a:prstGeom prst="rect">
            <a:avLst/>
          </a:prstGeom>
        </p:spPr>
      </p:pic>
      <p:sp>
        <p:nvSpPr>
          <p:cNvPr id="5" name="Slide Number Placeholder 4"/>
          <p:cNvSpPr>
            <a:spLocks noGrp="1"/>
          </p:cNvSpPr>
          <p:nvPr>
            <p:ph type="sldNum" sz="quarter" idx="12"/>
          </p:nvPr>
        </p:nvSpPr>
        <p:spPr/>
        <p:txBody>
          <a:bodyPr/>
          <a:lstStyle/>
          <a:p>
            <a:fld id="{64B04174-04F1-4CFC-A68E-9D1BC206F645}" type="slidenum">
              <a:rPr lang="pt-BR" smtClean="0"/>
              <a:pPr/>
              <a:t>97</a:t>
            </a:fld>
            <a:endParaRPr lang="pt-BR"/>
          </a:p>
        </p:txBody>
      </p:sp>
    </p:spTree>
    <p:extLst>
      <p:ext uri="{BB962C8B-B14F-4D97-AF65-F5344CB8AC3E}">
        <p14:creationId xmlns:p14="http://schemas.microsoft.com/office/powerpoint/2010/main" val="3322763246"/>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noAutofit/>
          </a:bodyPr>
          <a:lstStyle/>
          <a:p>
            <a:pPr lvl="0" algn="just">
              <a:lnSpc>
                <a:spcPct val="170000"/>
              </a:lnSpc>
            </a:pPr>
            <a:r>
              <a:rPr lang="pt-BR" sz="1800" b="1" dirty="0" err="1" smtClean="0"/>
              <a:t>Tag</a:t>
            </a:r>
            <a:r>
              <a:rPr lang="pt-BR" sz="1800" b="1" dirty="0" smtClean="0"/>
              <a:t> para manipulação de tabela</a:t>
            </a:r>
            <a:r>
              <a:rPr lang="pt-BR" sz="1800" dirty="0" smtClean="0"/>
              <a:t>:</a:t>
            </a:r>
          </a:p>
          <a:p>
            <a:pPr lvl="2" algn="just">
              <a:lnSpc>
                <a:spcPct val="170000"/>
              </a:lnSpc>
              <a:buNone/>
            </a:pPr>
            <a:endParaRPr lang="en-US" sz="1400" dirty="0" smtClean="0"/>
          </a:p>
          <a:p>
            <a:pPr lvl="2" algn="just">
              <a:lnSpc>
                <a:spcPct val="170000"/>
              </a:lnSpc>
              <a:buNone/>
            </a:pPr>
            <a:endParaRPr lang="en-US" sz="1400" dirty="0" smtClean="0"/>
          </a:p>
          <a:p>
            <a:pPr lvl="2" algn="just">
              <a:lnSpc>
                <a:spcPct val="170000"/>
              </a:lnSpc>
              <a:buNone/>
            </a:pPr>
            <a:endParaRPr lang="en-US" sz="1400" dirty="0" smtClean="0"/>
          </a:p>
          <a:p>
            <a:pPr lvl="1" algn="just">
              <a:lnSpc>
                <a:spcPct val="170000"/>
              </a:lnSpc>
            </a:pPr>
            <a:r>
              <a:rPr lang="pt-BR" sz="1600" dirty="0" smtClean="0"/>
              <a:t>Define uma legenda para a tabela</a:t>
            </a:r>
          </a:p>
          <a:p>
            <a:pPr lvl="1" algn="just">
              <a:lnSpc>
                <a:spcPct val="170000"/>
              </a:lnSpc>
            </a:pPr>
            <a:endParaRPr lang="pt-BR" sz="500" dirty="0" smtClean="0"/>
          </a:p>
          <a:p>
            <a:pPr lvl="1" algn="just">
              <a:lnSpc>
                <a:spcPct val="170000"/>
              </a:lnSpc>
            </a:pPr>
            <a:r>
              <a:rPr lang="pt-BR" sz="1600" dirty="0" smtClean="0"/>
              <a:t>Atributos:</a:t>
            </a:r>
          </a:p>
          <a:p>
            <a:pPr lvl="2" algn="just">
              <a:lnSpc>
                <a:spcPct val="170000"/>
              </a:lnSpc>
            </a:pPr>
            <a:r>
              <a:rPr lang="pt-BR" sz="1400" b="1" u="sng" dirty="0" err="1" smtClean="0"/>
              <a:t>align</a:t>
            </a:r>
            <a:r>
              <a:rPr lang="pt-BR" sz="1400" dirty="0" smtClean="0"/>
              <a:t>: </a:t>
            </a:r>
            <a:r>
              <a:rPr lang="pt-BR" sz="1400" i="1" dirty="0" err="1" smtClean="0"/>
              <a:t>bottom</a:t>
            </a:r>
            <a:r>
              <a:rPr lang="pt-BR" sz="1400" i="1" dirty="0" smtClean="0"/>
              <a:t>, </a:t>
            </a:r>
            <a:r>
              <a:rPr lang="pt-BR" sz="1400" i="1" dirty="0" err="1" smtClean="0"/>
              <a:t>center</a:t>
            </a:r>
            <a:r>
              <a:rPr lang="pt-BR" sz="1400" i="1" dirty="0" smtClean="0"/>
              <a:t>, </a:t>
            </a:r>
            <a:r>
              <a:rPr lang="pt-BR" sz="1400" i="1" dirty="0" err="1" smtClean="0"/>
              <a:t>left</a:t>
            </a:r>
            <a:r>
              <a:rPr lang="pt-BR" sz="1400" i="1" dirty="0" smtClean="0"/>
              <a:t>, </a:t>
            </a:r>
            <a:r>
              <a:rPr lang="pt-BR" sz="1400" i="1" dirty="0" err="1" smtClean="0"/>
              <a:t>right</a:t>
            </a:r>
            <a:r>
              <a:rPr lang="pt-BR" sz="1400" i="1" dirty="0" smtClean="0"/>
              <a:t>, top</a:t>
            </a:r>
          </a:p>
          <a:p>
            <a:pPr lvl="2" algn="just">
              <a:lnSpc>
                <a:spcPct val="170000"/>
              </a:lnSpc>
            </a:pPr>
            <a:r>
              <a:rPr lang="pt-BR" sz="1400" b="1" u="sng" dirty="0" err="1" smtClean="0"/>
              <a:t>valign</a:t>
            </a:r>
            <a:r>
              <a:rPr lang="pt-BR" sz="1400" dirty="0" smtClean="0"/>
              <a:t>: </a:t>
            </a:r>
            <a:r>
              <a:rPr lang="pt-BR" sz="1400" i="1" dirty="0" err="1" smtClean="0"/>
              <a:t>bottom</a:t>
            </a:r>
            <a:r>
              <a:rPr lang="pt-BR" sz="1400" i="1" dirty="0" smtClean="0"/>
              <a:t>, top</a:t>
            </a:r>
          </a:p>
          <a:p>
            <a:pPr lvl="1" algn="just">
              <a:lnSpc>
                <a:spcPct val="170000"/>
              </a:lnSpc>
            </a:pPr>
            <a:endParaRPr lang="pt-BR" sz="1000" dirty="0" smtClean="0"/>
          </a:p>
          <a:p>
            <a:pPr algn="just">
              <a:lnSpc>
                <a:spcPct val="170000"/>
              </a:lnSpc>
            </a:pPr>
            <a:endParaRPr lang="pt-BR" sz="1800" dirty="0"/>
          </a:p>
        </p:txBody>
      </p:sp>
      <p:sp>
        <p:nvSpPr>
          <p:cNvPr id="3" name="Título 2"/>
          <p:cNvSpPr>
            <a:spLocks noGrp="1"/>
          </p:cNvSpPr>
          <p:nvPr>
            <p:ph type="title"/>
          </p:nvPr>
        </p:nvSpPr>
        <p:spPr/>
        <p:txBody>
          <a:bodyPr/>
          <a:lstStyle/>
          <a:p>
            <a:pPr algn="ctr"/>
            <a:r>
              <a:rPr lang="pt-BR" dirty="0" err="1" smtClean="0"/>
              <a:t>TAGs</a:t>
            </a:r>
            <a:r>
              <a:rPr lang="pt-BR" dirty="0" smtClean="0"/>
              <a:t> HTML</a:t>
            </a:r>
            <a:endParaRPr lang="pt-BR" dirty="0"/>
          </a:p>
        </p:txBody>
      </p:sp>
      <p:sp>
        <p:nvSpPr>
          <p:cNvPr id="4" name="Retângulo 3"/>
          <p:cNvSpPr/>
          <p:nvPr/>
        </p:nvSpPr>
        <p:spPr>
          <a:xfrm>
            <a:off x="2857488" y="2285992"/>
            <a:ext cx="3929090" cy="642942"/>
          </a:xfrm>
          <a:prstGeom prst="rect">
            <a:avLst/>
          </a:prstGeom>
          <a:solidFill>
            <a:schemeClr val="accent1">
              <a:lumMod val="75000"/>
            </a:schemeClr>
          </a:solidFill>
          <a:effectLst>
            <a:outerShdw blurRad="76200" dist="12700" dir="2700000" sy="-23000" kx="-8004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b="1" dirty="0" smtClean="0"/>
              <a:t>&lt;</a:t>
            </a:r>
            <a:r>
              <a:rPr lang="pt-BR" b="1" dirty="0" err="1" smtClean="0"/>
              <a:t>caption</a:t>
            </a:r>
            <a:r>
              <a:rPr lang="pt-BR" b="1" dirty="0" smtClean="0"/>
              <a:t>&gt; ... &lt;/</a:t>
            </a:r>
            <a:r>
              <a:rPr lang="pt-BR" b="1" dirty="0" err="1" smtClean="0"/>
              <a:t>caption</a:t>
            </a:r>
            <a:r>
              <a:rPr lang="pt-BR" b="1" dirty="0" smtClean="0"/>
              <a:t>&gt;</a:t>
            </a:r>
            <a:endParaRPr lang="pt-BR" b="1" dirty="0"/>
          </a:p>
        </p:txBody>
      </p:sp>
      <p:sp>
        <p:nvSpPr>
          <p:cNvPr id="6" name="Slide Number Placeholder 5"/>
          <p:cNvSpPr>
            <a:spLocks noGrp="1"/>
          </p:cNvSpPr>
          <p:nvPr>
            <p:ph type="sldNum" sz="quarter" idx="12"/>
          </p:nvPr>
        </p:nvSpPr>
        <p:spPr/>
        <p:txBody>
          <a:bodyPr/>
          <a:lstStyle/>
          <a:p>
            <a:fld id="{64B04174-04F1-4CFC-A68E-9D1BC206F645}" type="slidenum">
              <a:rPr lang="pt-BR" smtClean="0"/>
              <a:pPr/>
              <a:t>98</a:t>
            </a:fld>
            <a:endParaRPr lang="pt-BR"/>
          </a:p>
        </p:txBody>
      </p:sp>
    </p:spTree>
    <p:extLst>
      <p:ext uri="{BB962C8B-B14F-4D97-AF65-F5344CB8AC3E}">
        <p14:creationId xmlns:p14="http://schemas.microsoft.com/office/powerpoint/2010/main" val="2459909374"/>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a:xfrm>
            <a:off x="457200" y="1481328"/>
            <a:ext cx="8229600" cy="5376672"/>
          </a:xfrm>
        </p:spPr>
        <p:txBody>
          <a:bodyPr>
            <a:noAutofit/>
          </a:bodyPr>
          <a:lstStyle/>
          <a:p>
            <a:pPr lvl="2" algn="just">
              <a:lnSpc>
                <a:spcPct val="170000"/>
              </a:lnSpc>
              <a:buNone/>
            </a:pPr>
            <a:endParaRPr lang="pt-BR" sz="1400" dirty="0" smtClean="0"/>
          </a:p>
          <a:p>
            <a:pPr lvl="1" algn="just">
              <a:lnSpc>
                <a:spcPct val="170000"/>
              </a:lnSpc>
            </a:pPr>
            <a:endParaRPr lang="pt-BR" sz="1600" dirty="0" smtClean="0"/>
          </a:p>
          <a:p>
            <a:pPr lvl="1" algn="just">
              <a:lnSpc>
                <a:spcPct val="170000"/>
              </a:lnSpc>
            </a:pPr>
            <a:endParaRPr lang="pt-BR" sz="1600" dirty="0" smtClean="0"/>
          </a:p>
          <a:p>
            <a:pPr lvl="1" algn="just">
              <a:lnSpc>
                <a:spcPct val="170000"/>
              </a:lnSpc>
            </a:pPr>
            <a:endParaRPr lang="pt-BR" sz="1600" dirty="0" smtClean="0"/>
          </a:p>
          <a:p>
            <a:pPr lvl="1" algn="just">
              <a:lnSpc>
                <a:spcPct val="170000"/>
              </a:lnSpc>
            </a:pPr>
            <a:endParaRPr lang="pt-BR" sz="1600" dirty="0" smtClean="0"/>
          </a:p>
          <a:p>
            <a:pPr lvl="1" algn="just">
              <a:lnSpc>
                <a:spcPct val="170000"/>
              </a:lnSpc>
            </a:pPr>
            <a:endParaRPr lang="pt-BR" sz="1600" dirty="0" smtClean="0"/>
          </a:p>
          <a:p>
            <a:pPr lvl="1" algn="just">
              <a:lnSpc>
                <a:spcPct val="170000"/>
              </a:lnSpc>
            </a:pPr>
            <a:endParaRPr lang="pt-BR" sz="1600" dirty="0" smtClean="0"/>
          </a:p>
          <a:p>
            <a:pPr lvl="1" algn="just">
              <a:lnSpc>
                <a:spcPct val="170000"/>
              </a:lnSpc>
            </a:pPr>
            <a:endParaRPr lang="pt-BR" sz="1600" dirty="0" smtClean="0"/>
          </a:p>
          <a:p>
            <a:pPr lvl="2" algn="just">
              <a:lnSpc>
                <a:spcPct val="170000"/>
              </a:lnSpc>
            </a:pPr>
            <a:endParaRPr lang="pt-BR" sz="1400" dirty="0" smtClean="0"/>
          </a:p>
          <a:p>
            <a:pPr lvl="2" algn="just">
              <a:lnSpc>
                <a:spcPct val="170000"/>
              </a:lnSpc>
            </a:pPr>
            <a:endParaRPr lang="pt-BR" sz="1400" dirty="0" smtClean="0"/>
          </a:p>
          <a:p>
            <a:pPr lvl="1" algn="just">
              <a:lnSpc>
                <a:spcPct val="170000"/>
              </a:lnSpc>
            </a:pPr>
            <a:endParaRPr lang="pt-BR" sz="1050" dirty="0" smtClean="0"/>
          </a:p>
          <a:p>
            <a:pPr lvl="1" algn="just">
              <a:lnSpc>
                <a:spcPct val="170000"/>
              </a:lnSpc>
            </a:pPr>
            <a:endParaRPr lang="pt-BR" sz="1600" dirty="0" smtClean="0"/>
          </a:p>
          <a:p>
            <a:pPr lvl="1" algn="just">
              <a:lnSpc>
                <a:spcPct val="170000"/>
              </a:lnSpc>
            </a:pPr>
            <a:endParaRPr lang="pt-BR" sz="1000" dirty="0" smtClean="0"/>
          </a:p>
          <a:p>
            <a:pPr algn="just">
              <a:lnSpc>
                <a:spcPct val="170000"/>
              </a:lnSpc>
            </a:pPr>
            <a:endParaRPr lang="pt-BR" sz="1800" dirty="0"/>
          </a:p>
        </p:txBody>
      </p:sp>
      <p:sp>
        <p:nvSpPr>
          <p:cNvPr id="3" name="Título 2"/>
          <p:cNvSpPr>
            <a:spLocks noGrp="1"/>
          </p:cNvSpPr>
          <p:nvPr>
            <p:ph type="title"/>
          </p:nvPr>
        </p:nvSpPr>
        <p:spPr/>
        <p:txBody>
          <a:bodyPr/>
          <a:lstStyle/>
          <a:p>
            <a:pPr algn="ctr"/>
            <a:r>
              <a:rPr lang="pt-BR" dirty="0" err="1" smtClean="0"/>
              <a:t>TAGs</a:t>
            </a:r>
            <a:r>
              <a:rPr lang="pt-BR" dirty="0" smtClean="0"/>
              <a:t> HTML</a:t>
            </a:r>
            <a:endParaRPr lang="pt-BR" dirty="0"/>
          </a:p>
        </p:txBody>
      </p:sp>
      <p:graphicFrame>
        <p:nvGraphicFramePr>
          <p:cNvPr id="6" name="Diagrama 5"/>
          <p:cNvGraphicFramePr/>
          <p:nvPr/>
        </p:nvGraphicFramePr>
        <p:xfrm>
          <a:off x="357158" y="1142984"/>
          <a:ext cx="8572560" cy="564360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Slide Number Placeholder 4"/>
          <p:cNvSpPr>
            <a:spLocks noGrp="1"/>
          </p:cNvSpPr>
          <p:nvPr>
            <p:ph type="sldNum" sz="quarter" idx="12"/>
          </p:nvPr>
        </p:nvSpPr>
        <p:spPr/>
        <p:txBody>
          <a:bodyPr/>
          <a:lstStyle/>
          <a:p>
            <a:fld id="{64B04174-04F1-4CFC-A68E-9D1BC206F645}" type="slidenum">
              <a:rPr lang="pt-BR" smtClean="0"/>
              <a:pPr/>
              <a:t>99</a:t>
            </a:fld>
            <a:endParaRPr lang="pt-BR"/>
          </a:p>
        </p:txBody>
      </p:sp>
    </p:spTree>
    <p:extLst>
      <p:ext uri="{BB962C8B-B14F-4D97-AF65-F5344CB8AC3E}">
        <p14:creationId xmlns:p14="http://schemas.microsoft.com/office/powerpoint/2010/main" val="517357759"/>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oncurso">
  <a:themeElements>
    <a:clrScheme name="Concurso">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Concurso">
      <a:maj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ajorFont>
      <a:min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inorFont>
    </a:fontScheme>
    <a:fmtScheme name="Concurso">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65000"/>
                <a:satMod val="300000"/>
              </a:schemeClr>
            </a:gs>
          </a:gsLst>
          <a:path path="circle">
            <a:fillToRect l="95000" t="-106500" r="5000" b="206500"/>
          </a:path>
        </a:gradFill>
        <a:blipFill>
          <a:blip xmlns:r="http://schemas.openxmlformats.org/officeDocument/2006/relationships" r:embed="rId1">
            <a:duotone>
              <a:schemeClr val="phClr">
                <a:shade val="60000"/>
                <a:satMod val="110000"/>
              </a:schemeClr>
              <a:schemeClr val="phClr">
                <a:tint val="95000"/>
              </a:schemeClr>
            </a:duotone>
          </a:blip>
          <a:tile tx="0" ty="0" sx="50000" sy="50000" flip="none" algn="tl"/>
        </a:blipFill>
      </a:bgFillStyleLst>
    </a:fmtScheme>
  </a:themeElements>
  <a:objectDefaults/>
  <a:extraClrSchemeLst/>
</a:theme>
</file>

<file path=ppt/theme/theme2.xml><?xml version="1.0" encoding="utf-8"?>
<a:theme xmlns:a="http://schemas.openxmlformats.org/drawingml/2006/main" name="Tema do Office">
  <a:themeElements>
    <a:clrScheme name="Escritório">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Escritório">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Concourse</Template>
  <TotalTime>39111</TotalTime>
  <Words>24091</Words>
  <Application>Microsoft Office PowerPoint</Application>
  <PresentationFormat>On-screen Show (4:3)</PresentationFormat>
  <Paragraphs>4861</Paragraphs>
  <Slides>295</Slides>
  <Notes>241</Notes>
  <HiddenSlides>7</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295</vt:i4>
      </vt:variant>
    </vt:vector>
  </HeadingPairs>
  <TitlesOfParts>
    <vt:vector size="307" baseType="lpstr">
      <vt:lpstr>Arial</vt:lpstr>
      <vt:lpstr>Calibri</vt:lpstr>
      <vt:lpstr>Courier New</vt:lpstr>
      <vt:lpstr>Lucida Sans Unicode</vt:lpstr>
      <vt:lpstr>Lucida Sans Unicode (Corpo)</vt:lpstr>
      <vt:lpstr>Tahoma</vt:lpstr>
      <vt:lpstr>Times New Roman</vt:lpstr>
      <vt:lpstr>Verdana</vt:lpstr>
      <vt:lpstr>Wingdings</vt:lpstr>
      <vt:lpstr>Wingdings 2</vt:lpstr>
      <vt:lpstr>Wingdings 3</vt:lpstr>
      <vt:lpstr>Concurso</vt:lpstr>
      <vt:lpstr>Construção de Web sites   HTML &amp; CSS </vt:lpstr>
      <vt:lpstr>O que é o HTML?</vt:lpstr>
      <vt:lpstr>HTML - Histórico</vt:lpstr>
      <vt:lpstr>HTML - Histórico</vt:lpstr>
      <vt:lpstr>O que é o HTML?</vt:lpstr>
      <vt:lpstr>O que o HTML faz?</vt:lpstr>
      <vt:lpstr>Por que o HTML é importante?</vt:lpstr>
      <vt:lpstr>As limitações do HTML</vt:lpstr>
      <vt:lpstr>Introdução - HTML</vt:lpstr>
      <vt:lpstr>Exemplo: página HTML</vt:lpstr>
      <vt:lpstr>Estrutura de uma página HTML</vt:lpstr>
      <vt:lpstr>Antes de iniciar ...</vt:lpstr>
      <vt:lpstr>Conceituações</vt:lpstr>
      <vt:lpstr>TAGs HTML</vt:lpstr>
      <vt:lpstr>TAGs HTML</vt:lpstr>
      <vt:lpstr>TAGs HTML</vt:lpstr>
      <vt:lpstr>TAGs HTML</vt:lpstr>
      <vt:lpstr>TAGs HTML</vt:lpstr>
      <vt:lpstr>TAGs HTML</vt:lpstr>
      <vt:lpstr>TAGs HTML</vt:lpstr>
      <vt:lpstr>TAGs HTML</vt:lpstr>
      <vt:lpstr>TAGs HTML</vt:lpstr>
      <vt:lpstr>TAGs HTML</vt:lpstr>
      <vt:lpstr>TAGs HTML</vt:lpstr>
      <vt:lpstr>TAGs HTML</vt:lpstr>
      <vt:lpstr>TAGs HTML</vt:lpstr>
      <vt:lpstr>TAGs HTML</vt:lpstr>
      <vt:lpstr>PowerPoint Presentation</vt:lpstr>
      <vt:lpstr>TAGs HTML</vt:lpstr>
      <vt:lpstr>TAGs HTML</vt:lpstr>
      <vt:lpstr>TAGs HTML</vt:lpstr>
      <vt:lpstr>TAGs HTML</vt:lpstr>
      <vt:lpstr>Exercício: Laboratório</vt:lpstr>
      <vt:lpstr>Exercício: Casa</vt:lpstr>
      <vt:lpstr>TAGs HTML</vt:lpstr>
      <vt:lpstr>TAGs HTML</vt:lpstr>
      <vt:lpstr>TAGs HTML</vt:lpstr>
      <vt:lpstr>TAGs HTML</vt:lpstr>
      <vt:lpstr>TAGs HTML</vt:lpstr>
      <vt:lpstr>Tags  TEXTOS BÁSICOS</vt:lpstr>
      <vt:lpstr>TAGs HTML</vt:lpstr>
      <vt:lpstr>TAGs HTML</vt:lpstr>
      <vt:lpstr>TAGs HTML</vt:lpstr>
      <vt:lpstr>TAGs HTML</vt:lpstr>
      <vt:lpstr>TAGs HTML</vt:lpstr>
      <vt:lpstr>TAGs HTML</vt:lpstr>
      <vt:lpstr>TAGs HTML</vt:lpstr>
      <vt:lpstr>TAGs HTML</vt:lpstr>
      <vt:lpstr>TAGs HTML</vt:lpstr>
      <vt:lpstr>TAGs HTML</vt:lpstr>
      <vt:lpstr>TAGs HTML</vt:lpstr>
      <vt:lpstr>TAGs HTML</vt:lpstr>
      <vt:lpstr>PowerPoint Presentation</vt:lpstr>
      <vt:lpstr>TAGs HTML</vt:lpstr>
      <vt:lpstr>TAGs HTML</vt:lpstr>
      <vt:lpstr>TAGs HTML (elementos de frase)</vt:lpstr>
      <vt:lpstr>TAGs HTML</vt:lpstr>
      <vt:lpstr>TAGs HTML (elementos para estilização de fontes)</vt:lpstr>
      <vt:lpstr>TAGs HTML</vt:lpstr>
      <vt:lpstr>TAGs HTML</vt:lpstr>
      <vt:lpstr>TAGs HTML</vt:lpstr>
      <vt:lpstr>Desafio</vt:lpstr>
      <vt:lpstr>PowerPoint Presentation</vt:lpstr>
      <vt:lpstr>PowerPoint Presentation</vt:lpstr>
      <vt:lpstr>Referência dos elementos HTML</vt:lpstr>
      <vt:lpstr>Referência dos elementos HTML</vt:lpstr>
      <vt:lpstr>TAGS  Linhas, imagens, listas,  links e tabelas</vt:lpstr>
      <vt:lpstr>TAGs HTML</vt:lpstr>
      <vt:lpstr>TAGs HTML</vt:lpstr>
      <vt:lpstr>TAGs HTML</vt:lpstr>
      <vt:lpstr>TAGs HTML</vt:lpstr>
      <vt:lpstr>TAGs HTML</vt:lpstr>
      <vt:lpstr>PowerPoint Presentation</vt:lpstr>
      <vt:lpstr>PowerPoint Presentation</vt:lpstr>
      <vt:lpstr>PowerPoint Presentation</vt:lpstr>
      <vt:lpstr>TAGs HTML</vt:lpstr>
      <vt:lpstr>TAGs HTML</vt:lpstr>
      <vt:lpstr>Uso correto do atributo ALT</vt:lpstr>
      <vt:lpstr>TAGs HTML</vt:lpstr>
      <vt:lpstr>TAGs HTML</vt:lpstr>
      <vt:lpstr>TAGs HTML</vt:lpstr>
      <vt:lpstr>Prova prática sobre imagens (Valor: 1,0 ponto)  Avaliação do primeiro bimestre </vt:lpstr>
      <vt:lpstr>TAGs HTML</vt:lpstr>
      <vt:lpstr>TAGs HTML</vt:lpstr>
      <vt:lpstr>Exercício</vt:lpstr>
      <vt:lpstr>TAGs HTML</vt:lpstr>
      <vt:lpstr>TAGs HTML</vt:lpstr>
      <vt:lpstr>TAGs HTML</vt:lpstr>
      <vt:lpstr>TAGs HTML</vt:lpstr>
      <vt:lpstr>TAGs HTML</vt:lpstr>
      <vt:lpstr>TAGs HTML</vt:lpstr>
      <vt:lpstr>TAGs HTML</vt:lpstr>
      <vt:lpstr>TAGs HTML</vt:lpstr>
      <vt:lpstr>PowerPoint Presentation</vt:lpstr>
      <vt:lpstr>Algumas informações</vt:lpstr>
      <vt:lpstr>TAGs HTML</vt:lpstr>
      <vt:lpstr>TAGs (Tabelas)</vt:lpstr>
      <vt:lpstr>TAGs HTML</vt:lpstr>
      <vt:lpstr>TAGs HTML</vt:lpstr>
      <vt:lpstr>TAGs HTML</vt:lpstr>
      <vt:lpstr>PowerPoint Presentation</vt:lpstr>
      <vt:lpstr>PowerPoint Presentation</vt:lpstr>
      <vt:lpstr>Prova prática sobre tabela (Valor: 3,0 pontos)  Avaliação do primeiro bimestre  </vt:lpstr>
      <vt:lpstr>Projetando seu site</vt:lpstr>
      <vt:lpstr>Prova bimestral (Valor: 25,0 pontos)  Avaliação do primeiro bimestre </vt:lpstr>
      <vt:lpstr>Editores HTML </vt:lpstr>
      <vt:lpstr>Editores HTML, CSS, etc</vt:lpstr>
      <vt:lpstr>Padrões HTML </vt:lpstr>
      <vt:lpstr>W3C</vt:lpstr>
      <vt:lpstr>W3C</vt:lpstr>
      <vt:lpstr>W3C</vt:lpstr>
      <vt:lpstr>Padrões</vt:lpstr>
      <vt:lpstr>Padrões HTML</vt:lpstr>
      <vt:lpstr>TAGs HTML</vt:lpstr>
      <vt:lpstr>TAGs HTML</vt:lpstr>
      <vt:lpstr>TAGs HTML</vt:lpstr>
      <vt:lpstr>TAGs HTML</vt:lpstr>
      <vt:lpstr>Padrão HTML 4.01 (Transitional)</vt:lpstr>
      <vt:lpstr>W3C Validator</vt:lpstr>
      <vt:lpstr>Padrão HTML 4.01 (Strict)</vt:lpstr>
      <vt:lpstr>Padrão HTML 4.01 (Strict)</vt:lpstr>
      <vt:lpstr>Padrões HTML 4.01</vt:lpstr>
      <vt:lpstr>Manual do HTML 4.01</vt:lpstr>
      <vt:lpstr>Manual do HTML 4.01 (rigoroso)</vt:lpstr>
      <vt:lpstr>Manual do HTML 4.01 (rigoroso)</vt:lpstr>
      <vt:lpstr>Manual do HTML 4.01 (rigoroso)</vt:lpstr>
      <vt:lpstr>Manual do HTML 4.01 (rigoroso)</vt:lpstr>
      <vt:lpstr>Manual do HTML 4.01 (rigoroso)</vt:lpstr>
      <vt:lpstr>Manual do HTML 4.01 (rigoroso)</vt:lpstr>
      <vt:lpstr>Manual do HTML 4.01 (rigoroso)</vt:lpstr>
      <vt:lpstr>Manual do HTML 4.01 (rigoroso)</vt:lpstr>
      <vt:lpstr>Manual do HTML 4.01 (rigoroso)</vt:lpstr>
      <vt:lpstr>Exercício</vt:lpstr>
      <vt:lpstr>Formulários</vt:lpstr>
      <vt:lpstr>Formulários em HTML</vt:lpstr>
      <vt:lpstr>Formulários em HTML</vt:lpstr>
      <vt:lpstr>Formulários em HTML</vt:lpstr>
      <vt:lpstr>Formulários em HTML</vt:lpstr>
      <vt:lpstr>PowerPoint Presentation</vt:lpstr>
      <vt:lpstr>Formulários em HTML</vt:lpstr>
      <vt:lpstr>PowerPoint Presentation</vt:lpstr>
      <vt:lpstr>Formulários em HTML</vt:lpstr>
      <vt:lpstr>Prova objetiva sobre HTML (Valor: 6,0 pontos)  Última prova do primeiro bimestre</vt:lpstr>
      <vt:lpstr>CSS (Cascading Style Sheets)</vt:lpstr>
      <vt:lpstr>Exemplos</vt:lpstr>
      <vt:lpstr>CSS – Definições</vt:lpstr>
      <vt:lpstr>CSS – Definições</vt:lpstr>
      <vt:lpstr>Semântica página web</vt:lpstr>
      <vt:lpstr>CSS - Exemplos</vt:lpstr>
      <vt:lpstr>Histórico</vt:lpstr>
      <vt:lpstr>W3C</vt:lpstr>
      <vt:lpstr>CSS (versões)</vt:lpstr>
      <vt:lpstr>Vantagens</vt:lpstr>
      <vt:lpstr>CSS – Vantagens</vt:lpstr>
      <vt:lpstr>CSS - Características</vt:lpstr>
      <vt:lpstr>CSS – Vantagens</vt:lpstr>
      <vt:lpstr>CSS - Características</vt:lpstr>
      <vt:lpstr>Navegadores (suporte)</vt:lpstr>
      <vt:lpstr>Softwares (Editores CSS)</vt:lpstr>
      <vt:lpstr>Vamos começar</vt:lpstr>
      <vt:lpstr>Como utilizar o CSS?</vt:lpstr>
      <vt:lpstr>PowerPoint Presentation</vt:lpstr>
      <vt:lpstr>PowerPoint Presentation</vt:lpstr>
      <vt:lpstr>PowerPoint Presentation</vt:lpstr>
      <vt:lpstr>PowerPoint Presentation</vt:lpstr>
      <vt:lpstr>PowerPoint Presentation</vt:lpstr>
      <vt:lpstr>PowerPoint Presentation</vt:lpstr>
      <vt:lpstr>Perguntas rápidas</vt:lpstr>
      <vt:lpstr>Perguntas rápidas</vt:lpstr>
      <vt:lpstr>Integrando estilos às páginas</vt:lpstr>
      <vt:lpstr>Integrando estilos às páginas</vt:lpstr>
      <vt:lpstr>Integrando estilos às páginas</vt:lpstr>
      <vt:lpstr>Integrando estilos às páginas</vt:lpstr>
      <vt:lpstr>Cascading order</vt:lpstr>
      <vt:lpstr>Múltiplas folhas de estilo</vt:lpstr>
      <vt:lpstr>PowerPoint Presentation</vt:lpstr>
      <vt:lpstr>CSS - Dicas</vt:lpstr>
      <vt:lpstr>CSS - Herança</vt:lpstr>
      <vt:lpstr>Diagrama de Tags</vt:lpstr>
      <vt:lpstr>Exercício</vt:lpstr>
      <vt:lpstr>Ignorando a herança</vt:lpstr>
      <vt:lpstr>Herança (conclusão)</vt:lpstr>
      <vt:lpstr>PowerPoint Presentation</vt:lpstr>
      <vt:lpstr>PowerPoint Presentation</vt:lpstr>
      <vt:lpstr>PowerPoint Presentation</vt:lpstr>
      <vt:lpstr>PowerPoint Presentation</vt:lpstr>
      <vt:lpstr>Seletor contextual</vt:lpstr>
      <vt:lpstr>PowerPoint Presentation</vt:lpstr>
      <vt:lpstr>Mudança de prioridade</vt:lpstr>
      <vt:lpstr>PowerPoint Presentation</vt:lpstr>
      <vt:lpstr>CSS - Modelo de caixa</vt:lpstr>
      <vt:lpstr>CSS - Modelo de caixa</vt:lpstr>
      <vt:lpstr>CSS - Outline</vt:lpstr>
      <vt:lpstr>Validador de CSS</vt:lpstr>
      <vt:lpstr>Validador CSS (Media Types)</vt:lpstr>
      <vt:lpstr>CSS - Tamanho de fontes</vt:lpstr>
      <vt:lpstr>CSS - Tamanho de fontes</vt:lpstr>
      <vt:lpstr>CSS - Tamanho de fontes</vt:lpstr>
      <vt:lpstr>CSS - Tamanho de fontes</vt:lpstr>
      <vt:lpstr>Tamanho de fontes</vt:lpstr>
      <vt:lpstr>Tamanho de fontes</vt:lpstr>
      <vt:lpstr>CSS - Tamanho de fontes</vt:lpstr>
      <vt:lpstr>CSS - Fontes (outras propriedades)</vt:lpstr>
      <vt:lpstr>CSS 3 – Fontes web</vt:lpstr>
      <vt:lpstr>CSS 3 – Fontes web</vt:lpstr>
      <vt:lpstr>CSS 3 – Fontes web</vt:lpstr>
      <vt:lpstr>Cores em CSS</vt:lpstr>
      <vt:lpstr>Cores em CSS</vt:lpstr>
      <vt:lpstr>CSS - Decoração de textos</vt:lpstr>
      <vt:lpstr>CSS Pseudo-classes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CSS – Menu horizontal</vt:lpstr>
      <vt:lpstr>PowerPoint Presentation</vt:lpstr>
      <vt:lpstr>CSS – Menu horizontal</vt:lpstr>
      <vt:lpstr>CSS – Tooltip</vt:lpstr>
      <vt:lpstr>CSS - Backgrounds</vt:lpstr>
      <vt:lpstr>PowerPoint Presentation</vt:lpstr>
      <vt:lpstr>CSS 3 - Degradê</vt:lpstr>
      <vt:lpstr>Novidades em CSS3</vt:lpstr>
      <vt:lpstr>Demonstração</vt:lpstr>
      <vt:lpstr>Ferramentas online - CSS3</vt:lpstr>
      <vt:lpstr>Ferramentas online - CSS3</vt:lpstr>
      <vt:lpstr>Ferramentas online - CSS3</vt:lpstr>
      <vt:lpstr>Ferramentas online - CSS3</vt:lpstr>
      <vt:lpstr>Navegadores (suporte ao CSS3)</vt:lpstr>
      <vt:lpstr>PowerPoint Presentation</vt:lpstr>
      <vt:lpstr>Exercício</vt:lpstr>
      <vt:lpstr>CSS - Pseudo-classes</vt:lpstr>
      <vt:lpstr>PowerPoint Presentation</vt:lpstr>
      <vt:lpstr>Atributo “id”</vt:lpstr>
      <vt:lpstr>Tag &lt;div&gt;</vt:lpstr>
      <vt:lpstr>PowerPoint Presentation</vt:lpstr>
      <vt:lpstr>Flutuação de elementos</vt:lpstr>
      <vt:lpstr>Antes de começar: Fluxo em uma página</vt:lpstr>
      <vt:lpstr>Fluxo em uma página</vt:lpstr>
      <vt:lpstr>CSS – Largura de caixa</vt:lpstr>
      <vt:lpstr>Flutuação</vt:lpstr>
      <vt:lpstr>PowerPoint Presentation</vt:lpstr>
      <vt:lpstr>PowerPoint Presentation</vt:lpstr>
      <vt:lpstr>PowerPoint Presentation</vt:lpstr>
      <vt:lpstr>PROJETO 04  “Construção do layout  de uma página a partir de folhas de estilo com flutuação (caixa de informações com largura variável)”  </vt:lpstr>
      <vt:lpstr>PowerPoint Presentation</vt:lpstr>
      <vt:lpstr>PROJETO 05  “Construção do layout  de uma página a partir de folhas de estilo com flutuação (página com 3 colunas)”  </vt:lpstr>
      <vt:lpstr>PowerPoint Presentation</vt:lpstr>
      <vt:lpstr>Layout congelado</vt:lpstr>
      <vt:lpstr>PROJETO 06  “Construção do layout  de uma página a partir de folhas de estilo com flutuação (página com largura fixa independente da largura da janela do navegador)”  </vt:lpstr>
      <vt:lpstr>PowerPoint Presentation</vt:lpstr>
      <vt:lpstr>Posicionamento absoluto</vt:lpstr>
      <vt:lpstr>Posicionamento absoluto</vt:lpstr>
      <vt:lpstr>Posicionamento absoluto</vt:lpstr>
      <vt:lpstr>Posicionamento absoluto</vt:lpstr>
      <vt:lpstr>Posicionamento absoluto</vt:lpstr>
      <vt:lpstr>Exercício</vt:lpstr>
      <vt:lpstr>Posicionamento absoluto</vt:lpstr>
      <vt:lpstr>PROJETO 07  “Construção do layout  de uma página a partir de folhas de estilo com posicionamento absoluto (position: absolute)”  </vt:lpstr>
      <vt:lpstr>Layout com posicionamento absoluto</vt:lpstr>
      <vt:lpstr>Layout com posicionamento absoluto</vt:lpstr>
      <vt:lpstr>http://www.free-css.com/</vt:lpstr>
      <vt:lpstr>Layout com HTML 5</vt:lpstr>
      <vt:lpstr>Layout com HTML 5</vt:lpstr>
      <vt:lpstr>HTML 5 (novos elementos)</vt:lpstr>
      <vt:lpstr>Layout com HTML 5</vt:lpstr>
      <vt:lpstr>Layout com HTML 5</vt:lpstr>
      <vt:lpstr>Layout com HTML 5</vt:lpstr>
      <vt:lpstr>Layout com HTML 5</vt:lpstr>
      <vt:lpstr>Layout com HTML 5</vt:lpstr>
      <vt:lpstr>Layout com HTML 5</vt:lpstr>
      <vt:lpstr>Responsividade</vt:lpstr>
      <vt:lpstr>CSS - Responsividade</vt:lpstr>
      <vt:lpstr>CSS - Responsividade</vt:lpstr>
      <vt:lpstr>CSS - Responsividade</vt:lpstr>
      <vt:lpstr>CSS - Responsividade</vt:lpstr>
      <vt:lpstr>CSS - Responsividade</vt:lpstr>
      <vt:lpstr>CSS - Responsividade</vt:lpstr>
      <vt:lpstr>CSS - Responsividade</vt:lpstr>
      <vt:lpstr>CSS - Responsividade</vt:lpstr>
      <vt:lpstr>CSS - Responsividade</vt:lpstr>
      <vt:lpstr>CSS - Responsividade</vt:lpstr>
      <vt:lpstr>PowerPoint Presentation</vt:lpstr>
      <vt:lpstr>CSS - Responsividade</vt:lpstr>
      <vt:lpstr>CSS - Responsividade</vt:lpstr>
      <vt:lpstr>CSS - Responsividade</vt:lpstr>
      <vt:lpstr>CSS - Responsividade</vt:lpstr>
      <vt:lpstr>CSS3 + HTML5: imagens</vt:lpstr>
      <vt:lpstr>PowerPoint Presentation</vt:lpstr>
      <vt:lpstr>CSS - Responsividade</vt:lpstr>
      <vt:lpstr>Hospedagem de páginas web</vt:lpstr>
      <vt:lpstr>Construção de Web sites   HTML &amp; CSS </vt:lpstr>
    </vt:vector>
  </TitlesOfParts>
  <Company>Pessoal</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Fundamentos da Internet</dc:title>
  <dc:creator>Wilton de Paula Filho</dc:creator>
  <cp:lastModifiedBy>wilton.filho</cp:lastModifiedBy>
  <cp:revision>2422</cp:revision>
  <dcterms:created xsi:type="dcterms:W3CDTF">2010-02-04T18:04:23Z</dcterms:created>
  <dcterms:modified xsi:type="dcterms:W3CDTF">2016-02-22T20:19:13Z</dcterms:modified>
</cp:coreProperties>
</file>